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70" r:id="rId12"/>
    <p:sldId id="269" r:id="rId13"/>
    <p:sldId id="264" r:id="rId14"/>
    <p:sldId id="266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62F8-851E-46E7-903F-287EEE3F0379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543-ED4D-4391-865E-BE1B9F3E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54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62F8-851E-46E7-903F-287EEE3F0379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543-ED4D-4391-865E-BE1B9F3E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4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62F8-851E-46E7-903F-287EEE3F0379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543-ED4D-4391-865E-BE1B9F3EE0D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9342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62F8-851E-46E7-903F-287EEE3F0379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543-ED4D-4391-865E-BE1B9F3E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619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62F8-851E-46E7-903F-287EEE3F0379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543-ED4D-4391-865E-BE1B9F3EE0D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5605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62F8-851E-46E7-903F-287EEE3F0379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543-ED4D-4391-865E-BE1B9F3E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79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62F8-851E-46E7-903F-287EEE3F0379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543-ED4D-4391-865E-BE1B9F3E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98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62F8-851E-46E7-903F-287EEE3F0379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543-ED4D-4391-865E-BE1B9F3E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3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62F8-851E-46E7-903F-287EEE3F0379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543-ED4D-4391-865E-BE1B9F3E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62F8-851E-46E7-903F-287EEE3F0379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543-ED4D-4391-865E-BE1B9F3E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2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62F8-851E-46E7-903F-287EEE3F0379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543-ED4D-4391-865E-BE1B9F3E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3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62F8-851E-46E7-903F-287EEE3F0379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543-ED4D-4391-865E-BE1B9F3E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0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62F8-851E-46E7-903F-287EEE3F0379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543-ED4D-4391-865E-BE1B9F3E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62F8-851E-46E7-903F-287EEE3F0379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543-ED4D-4391-865E-BE1B9F3E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4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62F8-851E-46E7-903F-287EEE3F0379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543-ED4D-4391-865E-BE1B9F3E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8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62F8-851E-46E7-903F-287EEE3F0379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543-ED4D-4391-865E-BE1B9F3E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2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E62F8-851E-46E7-903F-287EEE3F0379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973543-ED4D-4391-865E-BE1B9F3E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45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6859" y="1202036"/>
            <a:ext cx="7766936" cy="1646302"/>
          </a:xfrm>
        </p:spPr>
        <p:txBody>
          <a:bodyPr/>
          <a:lstStyle/>
          <a:p>
            <a:pPr algn="ctr"/>
            <a:r>
              <a:rPr lang="ru-RU" dirty="0" smtClean="0"/>
              <a:t>Б</a:t>
            </a:r>
            <a:r>
              <a:rPr lang="uk-UA" dirty="0" smtClean="0"/>
              <a:t>і</a:t>
            </a:r>
            <a:r>
              <a:rPr lang="ru-RU" dirty="0" err="1" smtClean="0"/>
              <a:t>оіндикація</a:t>
            </a:r>
            <a:r>
              <a:rPr lang="ru-RU" dirty="0" smtClean="0"/>
              <a:t> </a:t>
            </a:r>
            <a:r>
              <a:rPr lang="ru-RU" dirty="0" err="1" smtClean="0"/>
              <a:t>грунтової</a:t>
            </a:r>
            <a:r>
              <a:rPr lang="ru-RU" dirty="0" smtClean="0"/>
              <a:t> води в </a:t>
            </a:r>
            <a:r>
              <a:rPr lang="ru-RU" dirty="0" err="1" smtClean="0"/>
              <a:t>сільській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6547" y="3161485"/>
            <a:ext cx="7766936" cy="1096899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92D050"/>
                </a:solidFill>
              </a:rPr>
              <a:t>Роботу виконала</a:t>
            </a:r>
          </a:p>
          <a:p>
            <a:r>
              <a:rPr lang="uk-UA" sz="2000" dirty="0" smtClean="0">
                <a:solidFill>
                  <a:srgbClr val="92D050"/>
                </a:solidFill>
              </a:rPr>
              <a:t>Учениця 9 класу</a:t>
            </a:r>
          </a:p>
          <a:p>
            <a:r>
              <a:rPr lang="uk-UA" sz="2000" dirty="0" err="1" smtClean="0">
                <a:solidFill>
                  <a:srgbClr val="92D050"/>
                </a:solidFill>
              </a:rPr>
              <a:t>Гладківщинського</a:t>
            </a:r>
            <a:r>
              <a:rPr lang="uk-UA" sz="2000" dirty="0" smtClean="0">
                <a:solidFill>
                  <a:srgbClr val="92D050"/>
                </a:solidFill>
              </a:rPr>
              <a:t> НВК</a:t>
            </a:r>
          </a:p>
          <a:p>
            <a:r>
              <a:rPr lang="uk-UA" sz="2000" dirty="0" err="1" smtClean="0">
                <a:solidFill>
                  <a:srgbClr val="92D050"/>
                </a:solidFill>
              </a:rPr>
              <a:t>Золотоніської</a:t>
            </a:r>
            <a:r>
              <a:rPr lang="uk-UA" sz="2000" dirty="0" smtClean="0">
                <a:solidFill>
                  <a:srgbClr val="92D050"/>
                </a:solidFill>
              </a:rPr>
              <a:t> районної ради</a:t>
            </a:r>
          </a:p>
          <a:p>
            <a:r>
              <a:rPr lang="uk-UA" sz="2000" dirty="0" smtClean="0">
                <a:solidFill>
                  <a:srgbClr val="92D050"/>
                </a:solidFill>
              </a:rPr>
              <a:t>Черкаської області</a:t>
            </a:r>
          </a:p>
          <a:p>
            <a:r>
              <a:rPr lang="uk-UA" sz="2000" dirty="0" err="1" smtClean="0">
                <a:solidFill>
                  <a:srgbClr val="92D050"/>
                </a:solidFill>
              </a:rPr>
              <a:t>Строєнко</a:t>
            </a:r>
            <a:r>
              <a:rPr lang="uk-UA" sz="2000" dirty="0" smtClean="0">
                <a:solidFill>
                  <a:srgbClr val="92D050"/>
                </a:solidFill>
              </a:rPr>
              <a:t> Анна</a:t>
            </a:r>
          </a:p>
        </p:txBody>
      </p:sp>
    </p:spTree>
    <p:extLst>
      <p:ext uri="{BB962C8B-B14F-4D97-AF65-F5344CB8AC3E}">
        <p14:creationId xmlns:p14="http://schemas.microsoft.com/office/powerpoint/2010/main" val="735390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1960 рік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85" y="1407786"/>
            <a:ext cx="7019202" cy="50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94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Осінь 2017 року. Чистка долини.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63" y="1465546"/>
            <a:ext cx="6913953" cy="51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5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Весна 2018 року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68" y="1462413"/>
            <a:ext cx="6676373" cy="50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Раціональне</a:t>
            </a:r>
            <a:r>
              <a:rPr lang="ru-RU" dirty="0"/>
              <a:t> </a:t>
            </a:r>
            <a:r>
              <a:rPr lang="ru-RU" dirty="0" err="1"/>
              <a:t>водокористування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комплекс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води і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стічних</a:t>
            </a:r>
            <a:r>
              <a:rPr lang="ru-RU" dirty="0"/>
              <a:t> вод.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69085" y="2240113"/>
            <a:ext cx="69566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Все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здійснюється</a:t>
            </a:r>
            <a:r>
              <a:rPr lang="ru-RU" sz="2800" dirty="0" smtClean="0"/>
              <a:t> з метою </a:t>
            </a:r>
            <a:r>
              <a:rPr lang="ru-RU" sz="2800" dirty="0" err="1" smtClean="0"/>
              <a:t>ресурсозбереження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охорони</a:t>
            </a:r>
            <a:r>
              <a:rPr lang="ru-RU" sz="2800" dirty="0" smtClean="0"/>
              <a:t> </a:t>
            </a:r>
            <a:r>
              <a:rPr lang="ru-RU" sz="2800" dirty="0" err="1" smtClean="0"/>
              <a:t>навколишнього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середовища</a:t>
            </a:r>
            <a:r>
              <a:rPr lang="ru-RU" sz="2800" dirty="0" smtClean="0"/>
              <a:t> та для </a:t>
            </a:r>
            <a:r>
              <a:rPr lang="ru-RU" sz="2800" dirty="0" err="1" smtClean="0"/>
              <a:t>підвищення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економічної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ефективності</a:t>
            </a:r>
            <a:r>
              <a:rPr lang="ru-RU" sz="2800" dirty="0" smtClean="0"/>
              <a:t> в </a:t>
            </a:r>
            <a:r>
              <a:rPr lang="ru-RU" sz="2800" dirty="0" err="1" smtClean="0"/>
              <a:t>промисловості</a:t>
            </a:r>
            <a:r>
              <a:rPr lang="ru-RU" sz="2800" dirty="0" smtClean="0"/>
              <a:t> та </a:t>
            </a:r>
            <a:r>
              <a:rPr lang="ru-RU" sz="2800" dirty="0" err="1" smtClean="0"/>
              <a:t>сільському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господарстві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7769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світло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тунелю</a:t>
            </a:r>
            <a:r>
              <a:rPr lang="ru-RU" dirty="0"/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49030" y="1508635"/>
            <a:ext cx="43340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Потрібно</a:t>
            </a:r>
            <a:r>
              <a:rPr lang="ru-RU" sz="2000" dirty="0" smtClean="0"/>
              <a:t> </a:t>
            </a:r>
            <a:r>
              <a:rPr lang="ru-RU" sz="2000" dirty="0" err="1" smtClean="0"/>
              <a:t>дотримуватися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технологічних</a:t>
            </a:r>
            <a:r>
              <a:rPr lang="ru-RU" sz="2000" dirty="0" smtClean="0"/>
              <a:t> норм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і </a:t>
            </a:r>
            <a:r>
              <a:rPr lang="ru-RU" sz="2000" dirty="0" err="1" smtClean="0"/>
              <a:t>споживання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підтримка</a:t>
            </a:r>
            <a:r>
              <a:rPr lang="ru-RU" sz="2000" dirty="0" smtClean="0"/>
              <a:t> в </a:t>
            </a:r>
            <a:r>
              <a:rPr lang="ru-RU" sz="2000" dirty="0" err="1" smtClean="0"/>
              <a:t>належному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діючого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устаткування</a:t>
            </a:r>
            <a:r>
              <a:rPr lang="ru-RU" sz="2000" dirty="0" smtClean="0"/>
              <a:t> і </a:t>
            </a:r>
            <a:r>
              <a:rPr lang="ru-RU" sz="2000" dirty="0" err="1" smtClean="0"/>
              <a:t>очисних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споруд</a:t>
            </a:r>
            <a:r>
              <a:rPr lang="ru-RU" sz="2000" dirty="0" smtClean="0"/>
              <a:t>, </a:t>
            </a:r>
            <a:r>
              <a:rPr lang="ru-RU" sz="2000" dirty="0" err="1" smtClean="0"/>
              <a:t>забезпечення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своєчасного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збирання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твердих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побутових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відходів</a:t>
            </a:r>
            <a:r>
              <a:rPr lang="ru-RU" sz="2000" dirty="0" smtClean="0"/>
              <a:t>, </a:t>
            </a:r>
            <a:r>
              <a:rPr lang="ru-RU" sz="2000" dirty="0" err="1" smtClean="0"/>
              <a:t>дотримання</a:t>
            </a:r>
            <a:r>
              <a:rPr lang="ru-RU" sz="2000" dirty="0" smtClean="0"/>
              <a:t> режиму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водоохоронних</a:t>
            </a:r>
            <a:r>
              <a:rPr lang="ru-RU" sz="2000" dirty="0" smtClean="0"/>
              <a:t> зон та </a:t>
            </a:r>
            <a:r>
              <a:rPr lang="ru-RU" sz="2000" dirty="0" err="1" smtClean="0"/>
              <a:t>прибережних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смуг</a:t>
            </a:r>
            <a:r>
              <a:rPr lang="ru-RU" sz="2000" dirty="0" smtClean="0"/>
              <a:t>, контроль за </a:t>
            </a:r>
            <a:r>
              <a:rPr lang="ru-RU" sz="2000" dirty="0" err="1" smtClean="0"/>
              <a:t>використанням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зберіганням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мінеральних</a:t>
            </a:r>
            <a:r>
              <a:rPr lang="ru-RU" sz="2000" dirty="0" smtClean="0"/>
              <a:t> і </a:t>
            </a:r>
            <a:r>
              <a:rPr lang="ru-RU" sz="2000" dirty="0" err="1" smtClean="0"/>
              <a:t>органічних</a:t>
            </a:r>
            <a:r>
              <a:rPr lang="ru-RU" sz="2000" dirty="0" smtClean="0"/>
              <a:t> добрив, </a:t>
            </a:r>
            <a:r>
              <a:rPr lang="ru-RU" sz="2000" dirty="0" err="1" smtClean="0"/>
              <a:t>нафтопродуктів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отрутохімікатів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32" y="2256914"/>
            <a:ext cx="5009185" cy="33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58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3923" y="0"/>
            <a:ext cx="12786741" cy="69957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65465" y="442542"/>
            <a:ext cx="67891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  «Ми </a:t>
            </a:r>
            <a:r>
              <a:rPr lang="ru-RU" sz="2800" dirty="0" err="1" smtClean="0">
                <a:solidFill>
                  <a:srgbClr val="FFFF00"/>
                </a:solidFill>
              </a:rPr>
              <a:t>пізнаємо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цінність</a:t>
            </a:r>
            <a:r>
              <a:rPr lang="ru-RU" sz="2800" dirty="0" smtClean="0">
                <a:solidFill>
                  <a:srgbClr val="FFFF00"/>
                </a:solidFill>
              </a:rPr>
              <a:t> води </a:t>
            </a:r>
            <a:r>
              <a:rPr lang="ru-RU" sz="2800" dirty="0" err="1" smtClean="0">
                <a:solidFill>
                  <a:srgbClr val="FFFF00"/>
                </a:solidFill>
              </a:rPr>
              <a:t>лише</a:t>
            </a:r>
            <a:r>
              <a:rPr lang="ru-RU" sz="2800" dirty="0" smtClean="0">
                <a:solidFill>
                  <a:srgbClr val="FFFF00"/>
                </a:solidFill>
              </a:rPr>
              <a:t> коли </a:t>
            </a:r>
            <a:r>
              <a:rPr lang="ru-RU" sz="2800" dirty="0" err="1" smtClean="0">
                <a:solidFill>
                  <a:srgbClr val="FFFF00"/>
                </a:solidFill>
              </a:rPr>
              <a:t>колодязь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пересихає</a:t>
            </a:r>
            <a:r>
              <a:rPr lang="ru-RU" sz="2800" dirty="0" smtClean="0">
                <a:solidFill>
                  <a:srgbClr val="FFFF00"/>
                </a:solidFill>
              </a:rPr>
              <a:t>.» </a:t>
            </a:r>
          </a:p>
          <a:p>
            <a:pPr algn="r"/>
            <a:r>
              <a:rPr lang="ru-RU" sz="2800" dirty="0" err="1" smtClean="0">
                <a:solidFill>
                  <a:srgbClr val="FF0000"/>
                </a:solidFill>
              </a:rPr>
              <a:t>Бенджамін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Франклін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002" y="2068038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 «Вода </a:t>
            </a:r>
            <a:r>
              <a:rPr lang="ru-RU" sz="2800" dirty="0" err="1" smtClean="0">
                <a:solidFill>
                  <a:srgbClr val="FFFF00"/>
                </a:solidFill>
              </a:rPr>
              <a:t>настільки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безцінна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</a:rPr>
              <a:t>що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її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женуть</a:t>
            </a:r>
            <a:r>
              <a:rPr lang="ru-RU" sz="2800" dirty="0" smtClean="0">
                <a:solidFill>
                  <a:srgbClr val="FFFF00"/>
                </a:solidFill>
              </a:rPr>
              <a:t> в </a:t>
            </a:r>
            <a:r>
              <a:rPr lang="ru-RU" sz="2800" dirty="0" err="1" smtClean="0">
                <a:solidFill>
                  <a:srgbClr val="FFFF00"/>
                </a:solidFill>
              </a:rPr>
              <a:t>каналізацію</a:t>
            </a:r>
            <a:r>
              <a:rPr lang="ru-RU" sz="2800" dirty="0" smtClean="0">
                <a:solidFill>
                  <a:srgbClr val="FFFF00"/>
                </a:solidFill>
              </a:rPr>
              <a:t>.»</a:t>
            </a:r>
          </a:p>
          <a:p>
            <a:pPr algn="r"/>
            <a:r>
              <a:rPr lang="ru-RU" sz="2800" dirty="0" smtClean="0"/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Георгій</a:t>
            </a:r>
            <a:r>
              <a:rPr lang="ru-RU" sz="2800" dirty="0" smtClean="0">
                <a:solidFill>
                  <a:srgbClr val="FF0000"/>
                </a:solidFill>
              </a:rPr>
              <a:t> Александров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5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Моя Батьківщина- село </a:t>
            </a:r>
            <a:r>
              <a:rPr lang="uk-UA" dirty="0" err="1" smtClean="0"/>
              <a:t>Гладківщина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14" y="1930400"/>
            <a:ext cx="6451948" cy="481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0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Біоіндикація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спостереженні</a:t>
            </a:r>
            <a:r>
              <a:rPr lang="ru-RU" dirty="0"/>
              <a:t> за складом та </a:t>
            </a:r>
            <a:r>
              <a:rPr lang="ru-RU" dirty="0" err="1"/>
              <a:t>чисельністю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8770" y="177668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Я </a:t>
            </a:r>
            <a:r>
              <a:rPr lang="ru-RU" sz="2400" dirty="0" err="1" smtClean="0"/>
              <a:t>досліджу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водну</a:t>
            </a:r>
            <a:r>
              <a:rPr lang="ru-RU" sz="2400" dirty="0" smtClean="0"/>
              <a:t> кризу у </a:t>
            </a:r>
            <a:r>
              <a:rPr lang="ru-RU" sz="2400" dirty="0" err="1" smtClean="0"/>
              <a:t>сільскій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місцевості</a:t>
            </a:r>
            <a:r>
              <a:rPr lang="ru-RU" sz="2400" dirty="0" smtClean="0"/>
              <a:t> без </a:t>
            </a:r>
            <a:r>
              <a:rPr lang="ru-RU" sz="2400" dirty="0" err="1" smtClean="0"/>
              <a:t>біоїндикації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нажаль</a:t>
            </a:r>
            <a:r>
              <a:rPr lang="ru-RU" sz="2400" dirty="0" smtClean="0"/>
              <a:t> умов для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в мене </a:t>
            </a:r>
            <a:r>
              <a:rPr lang="ru-RU" sz="2400" dirty="0" err="1" smtClean="0"/>
              <a:t>немає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75668" y="3269484"/>
            <a:ext cx="4761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Водна</a:t>
            </a:r>
            <a:r>
              <a:rPr lang="ru-RU" sz="2000" dirty="0" smtClean="0"/>
              <a:t> криза 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стан </a:t>
            </a:r>
            <a:r>
              <a:rPr lang="ru-RU" sz="2000" dirty="0" err="1" smtClean="0"/>
              <a:t>нестачі</a:t>
            </a:r>
            <a:r>
              <a:rPr lang="ru-RU" sz="2000" dirty="0" smtClean="0"/>
              <a:t> води.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8770" y="402362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/>
              <a:t>Питання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дефіциту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ресурсів</a:t>
            </a:r>
            <a:r>
              <a:rPr lang="ru-RU" sz="2400" dirty="0" smtClean="0"/>
              <a:t>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– одна з </a:t>
            </a:r>
            <a:r>
              <a:rPr lang="ru-RU" sz="2400" dirty="0" err="1" smtClean="0"/>
              <a:t>найгостріших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екологічних</a:t>
            </a:r>
            <a:r>
              <a:rPr lang="ru-RU" sz="2400" dirty="0" smtClean="0"/>
              <a:t> проблем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, а </a:t>
            </a:r>
            <a:r>
              <a:rPr lang="ru-RU" sz="2400" dirty="0" err="1" smtClean="0"/>
              <a:t>зниження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питної</a:t>
            </a:r>
            <a:r>
              <a:rPr lang="ru-RU" sz="2400" dirty="0" smtClean="0"/>
              <a:t> води </a:t>
            </a:r>
            <a:r>
              <a:rPr lang="ru-RU" sz="2400" dirty="0" err="1" smtClean="0"/>
              <a:t>сьогодні</a:t>
            </a:r>
            <a:r>
              <a:rPr lang="ru-RU" sz="2400" dirty="0" smtClean="0"/>
              <a:t> як </a:t>
            </a:r>
            <a:r>
              <a:rPr lang="ru-RU" sz="2400" dirty="0" err="1" smtClean="0"/>
              <a:t>ніколи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турбує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Нестача</a:t>
            </a:r>
            <a:r>
              <a:rPr lang="ru-RU" sz="2400" dirty="0" smtClean="0"/>
              <a:t> </a:t>
            </a:r>
            <a:r>
              <a:rPr lang="ru-RU" sz="2400" dirty="0" err="1" smtClean="0"/>
              <a:t>прісної</a:t>
            </a:r>
            <a:r>
              <a:rPr lang="ru-RU" sz="2400" dirty="0" smtClean="0"/>
              <a:t> води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пов'язаною</a:t>
            </a:r>
            <a:r>
              <a:rPr lang="ru-RU" sz="2400" dirty="0" smtClean="0"/>
              <a:t> з проблемою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якості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72325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68" y="2753682"/>
            <a:ext cx="3810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2" y="2240637"/>
            <a:ext cx="4248150" cy="300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0292" y="5527849"/>
            <a:ext cx="424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92D050"/>
                </a:solidFill>
              </a:rPr>
              <a:t>Поливна система агрофірми «Маяк»</a:t>
            </a:r>
            <a:endParaRPr lang="ru-RU" sz="2000" dirty="0">
              <a:solidFill>
                <a:srgbClr val="92D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3107" y="592450"/>
            <a:ext cx="7987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92D050"/>
                </a:solidFill>
              </a:rPr>
              <a:t>Дефіцит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питної</a:t>
            </a:r>
            <a:r>
              <a:rPr lang="ru-RU" sz="2800" dirty="0" smtClean="0">
                <a:solidFill>
                  <a:srgbClr val="92D050"/>
                </a:solidFill>
              </a:rPr>
              <a:t> води в 2050 </a:t>
            </a:r>
            <a:r>
              <a:rPr lang="ru-RU" sz="2800" dirty="0" err="1" smtClean="0">
                <a:solidFill>
                  <a:srgbClr val="92D050"/>
                </a:solidFill>
              </a:rPr>
              <a:t>році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може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скласти</a:t>
            </a:r>
            <a:r>
              <a:rPr lang="ru-RU" sz="2800" dirty="0" smtClean="0">
                <a:solidFill>
                  <a:srgbClr val="92D050"/>
                </a:solidFill>
              </a:rPr>
              <a:t> 2 </a:t>
            </a:r>
            <a:r>
              <a:rPr lang="ru-RU" sz="2800" dirty="0" err="1" smtClean="0">
                <a:solidFill>
                  <a:srgbClr val="92D050"/>
                </a:solidFill>
              </a:rPr>
              <a:t>мільярди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кубічних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метрів</a:t>
            </a:r>
            <a:r>
              <a:rPr lang="ru-RU" sz="2800" dirty="0" smtClean="0">
                <a:solidFill>
                  <a:srgbClr val="92D050"/>
                </a:solidFill>
              </a:rPr>
              <a:t> на </a:t>
            </a:r>
            <a:r>
              <a:rPr lang="ru-RU" sz="2800" dirty="0" err="1" smtClean="0">
                <a:solidFill>
                  <a:srgbClr val="92D050"/>
                </a:solidFill>
              </a:rPr>
              <a:t>рік</a:t>
            </a:r>
            <a:r>
              <a:rPr lang="ru-RU" sz="2800" dirty="0" smtClean="0">
                <a:solidFill>
                  <a:srgbClr val="92D050"/>
                </a:solidFill>
              </a:rPr>
              <a:t>.</a:t>
            </a: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768" y="6235735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92D050"/>
                </a:solidFill>
              </a:rPr>
              <a:t>Чистка рукавів до </a:t>
            </a:r>
            <a:r>
              <a:rPr lang="uk-UA" sz="2000" dirty="0" err="1" smtClean="0">
                <a:solidFill>
                  <a:srgbClr val="92D050"/>
                </a:solidFill>
              </a:rPr>
              <a:t>р.Супій</a:t>
            </a:r>
            <a:endParaRPr lang="ru-RU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605" y="864296"/>
            <a:ext cx="4308025" cy="1320800"/>
          </a:xfrm>
        </p:spPr>
        <p:txBody>
          <a:bodyPr>
            <a:noAutofit/>
          </a:bodyPr>
          <a:lstStyle/>
          <a:p>
            <a:r>
              <a:rPr lang="ru-RU" sz="3000" dirty="0"/>
              <a:t>Невеличке село </a:t>
            </a:r>
            <a:r>
              <a:rPr lang="ru-RU" sz="3000" dirty="0" err="1"/>
              <a:t>Гладківщина</a:t>
            </a:r>
            <a:r>
              <a:rPr lang="ru-RU" sz="3000" dirty="0"/>
              <a:t> в </a:t>
            </a:r>
            <a:r>
              <a:rPr lang="ru-RU" sz="3000" dirty="0" err="1"/>
              <a:t>Золотоніському</a:t>
            </a:r>
            <a:r>
              <a:rPr lang="ru-RU" sz="3000" dirty="0"/>
              <a:t> </a:t>
            </a:r>
            <a:r>
              <a:rPr lang="ru-RU" sz="3000" dirty="0" err="1"/>
              <a:t>районі</a:t>
            </a:r>
            <a:r>
              <a:rPr lang="ru-RU" sz="3000" dirty="0"/>
              <a:t>- </a:t>
            </a:r>
            <a:r>
              <a:rPr lang="ru-RU" sz="3000" dirty="0" err="1"/>
              <a:t>маленька</a:t>
            </a:r>
            <a:r>
              <a:rPr lang="ru-RU" sz="3000" dirty="0"/>
              <a:t> </a:t>
            </a:r>
            <a:r>
              <a:rPr lang="ru-RU" sz="3000" dirty="0" err="1"/>
              <a:t>цяточка</a:t>
            </a:r>
            <a:r>
              <a:rPr lang="ru-RU" sz="3000" dirty="0"/>
              <a:t> на </a:t>
            </a:r>
            <a:r>
              <a:rPr lang="ru-RU" sz="3000" dirty="0" err="1"/>
              <a:t>карті</a:t>
            </a:r>
            <a:r>
              <a:rPr lang="ru-RU" sz="3000" dirty="0"/>
              <a:t> </a:t>
            </a:r>
            <a:r>
              <a:rPr lang="ru-RU" sz="3000" dirty="0" err="1"/>
              <a:t>Черкаської</a:t>
            </a:r>
            <a:r>
              <a:rPr lang="ru-RU" sz="3000" dirty="0"/>
              <a:t> </a:t>
            </a:r>
            <a:r>
              <a:rPr lang="ru-RU" sz="3000" dirty="0" err="1"/>
              <a:t>області</a:t>
            </a:r>
            <a:r>
              <a:rPr lang="ru-RU" sz="3000" dirty="0"/>
              <a:t>. </a:t>
            </a:r>
            <a:r>
              <a:rPr lang="ru-RU" sz="3000" dirty="0" err="1"/>
              <a:t>Засноване</a:t>
            </a:r>
            <a:r>
              <a:rPr lang="ru-RU" sz="3000" dirty="0"/>
              <a:t> у 18 </a:t>
            </a:r>
            <a:r>
              <a:rPr lang="ru-RU" sz="3000" dirty="0" err="1"/>
              <a:t>столітті,йому</a:t>
            </a:r>
            <a:r>
              <a:rPr lang="ru-RU" sz="3000" dirty="0"/>
              <a:t> </a:t>
            </a:r>
            <a:r>
              <a:rPr lang="ru-RU" sz="3000" dirty="0" err="1"/>
              <a:t>понад</a:t>
            </a:r>
            <a:r>
              <a:rPr lang="ru-RU" sz="3000" dirty="0"/>
              <a:t> 200 </a:t>
            </a:r>
            <a:r>
              <a:rPr lang="ru-RU" sz="3000" dirty="0" err="1"/>
              <a:t>років</a:t>
            </a:r>
            <a:r>
              <a:rPr lang="ru-RU" sz="30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30" y="0"/>
            <a:ext cx="4396635" cy="691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1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1"/>
            <a:ext cx="9407047" cy="1390389"/>
          </a:xfrm>
        </p:spPr>
        <p:txBody>
          <a:bodyPr>
            <a:normAutofit fontScale="90000"/>
          </a:bodyPr>
          <a:lstStyle/>
          <a:p>
            <a:r>
              <a:rPr lang="ru-RU" dirty="0"/>
              <a:t>Спокон </a:t>
            </a:r>
            <a:r>
              <a:rPr lang="ru-RU" dirty="0" err="1"/>
              <a:t>віків</a:t>
            </a:r>
            <a:r>
              <a:rPr lang="ru-RU" dirty="0"/>
              <a:t> </a:t>
            </a:r>
            <a:r>
              <a:rPr lang="ru-RU" dirty="0" smtClean="0"/>
              <a:t>в селах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/>
              <a:t>копані</a:t>
            </a:r>
            <a:r>
              <a:rPr lang="ru-RU" dirty="0"/>
              <a:t> </a:t>
            </a:r>
            <a:r>
              <a:rPr lang="ru-RU" dirty="0" err="1"/>
              <a:t>колодязі</a:t>
            </a:r>
            <a:r>
              <a:rPr lang="ru-RU" dirty="0"/>
              <a:t>. Люди ходили один до одного по </a:t>
            </a:r>
            <a:r>
              <a:rPr lang="ru-RU" dirty="0" smtClean="0"/>
              <a:t>воду</a:t>
            </a:r>
            <a:r>
              <a:rPr lang="ru-RU" dirty="0"/>
              <a:t> </a:t>
            </a:r>
            <a:r>
              <a:rPr lang="ru-RU" dirty="0" smtClean="0"/>
              <a:t>та чистили </a:t>
            </a:r>
            <a:r>
              <a:rPr lang="ru-RU" dirty="0" err="1" smtClean="0"/>
              <a:t>їх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7" y="1203890"/>
            <a:ext cx="4607723" cy="3455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88" y="3431869"/>
            <a:ext cx="5148558" cy="342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4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5806" cy="132080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Неподалік</a:t>
            </a:r>
            <a:r>
              <a:rPr lang="ru-RU" sz="2800" dirty="0" smtClean="0"/>
              <a:t> </a:t>
            </a:r>
            <a:r>
              <a:rPr lang="ru-RU" sz="2800" dirty="0" err="1" smtClean="0"/>
              <a:t>с.Гладківщина</a:t>
            </a:r>
            <a:r>
              <a:rPr lang="ru-RU" sz="2800" dirty="0" smtClean="0"/>
              <a:t> </a:t>
            </a:r>
            <a:r>
              <a:rPr lang="ru-RU" sz="2800" dirty="0" err="1"/>
              <a:t>побудовано</a:t>
            </a:r>
            <a:r>
              <a:rPr lang="ru-RU" sz="2800" dirty="0"/>
              <a:t> </a:t>
            </a:r>
            <a:r>
              <a:rPr lang="ru-RU" sz="2800" dirty="0" err="1"/>
              <a:t>потужне</a:t>
            </a:r>
            <a:r>
              <a:rPr lang="ru-RU" sz="2800" dirty="0"/>
              <a:t> </a:t>
            </a:r>
            <a:r>
              <a:rPr lang="ru-RU" sz="2800" dirty="0" err="1"/>
              <a:t>підприємство</a:t>
            </a:r>
            <a:r>
              <a:rPr lang="ru-RU" sz="2800" dirty="0"/>
              <a:t> «Наша Ряба» </a:t>
            </a:r>
            <a:r>
              <a:rPr lang="ru-RU" sz="2800" dirty="0" err="1"/>
              <a:t>Миронівської</a:t>
            </a:r>
            <a:r>
              <a:rPr lang="ru-RU" sz="2800" dirty="0"/>
              <a:t> </a:t>
            </a:r>
            <a:r>
              <a:rPr lang="ru-RU" sz="2800" dirty="0" err="1"/>
              <a:t>птахофабрики</a:t>
            </a:r>
            <a:r>
              <a:rPr lang="ru-RU" sz="2800" dirty="0"/>
              <a:t> з великою </a:t>
            </a:r>
            <a:r>
              <a:rPr lang="ru-RU" sz="2800" dirty="0" err="1"/>
              <a:t>кількістю</a:t>
            </a:r>
            <a:r>
              <a:rPr lang="ru-RU" sz="2800" dirty="0"/>
              <a:t> </a:t>
            </a:r>
            <a:r>
              <a:rPr lang="ru-RU" sz="2800" dirty="0" err="1"/>
              <a:t>сараїв</a:t>
            </a:r>
            <a:r>
              <a:rPr lang="ru-RU" sz="2800" dirty="0"/>
              <a:t>, до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подається</a:t>
            </a:r>
            <a:r>
              <a:rPr lang="ru-RU" sz="2800" dirty="0"/>
              <a:t> вода з-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землі</a:t>
            </a:r>
            <a:r>
              <a:rPr lang="ru-RU" sz="2800" dirty="0"/>
              <a:t>, з </a:t>
            </a:r>
            <a:r>
              <a:rPr lang="ru-RU" sz="2800" dirty="0" err="1"/>
              <a:t>глибини</a:t>
            </a:r>
            <a:r>
              <a:rPr lang="ru-RU" sz="2800" dirty="0"/>
              <a:t> </a:t>
            </a:r>
            <a:r>
              <a:rPr lang="ru-RU" sz="2800" dirty="0" err="1"/>
              <a:t>приблизно</a:t>
            </a:r>
            <a:r>
              <a:rPr lang="ru-RU" sz="2800" dirty="0"/>
              <a:t> до 40 </a:t>
            </a:r>
            <a:r>
              <a:rPr lang="ru-RU" sz="2800" dirty="0" err="1"/>
              <a:t>метрів</a:t>
            </a:r>
            <a:r>
              <a:rPr lang="ru-RU" sz="28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8599"/>
            <a:ext cx="5511452" cy="3149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81" y="1895992"/>
            <a:ext cx="4985489" cy="332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6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У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очисних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, ми не </a:t>
            </a:r>
            <a:r>
              <a:rPr lang="ru-RU" dirty="0" err="1"/>
              <a:t>очищаємо</a:t>
            </a:r>
            <a:r>
              <a:rPr lang="ru-RU" dirty="0"/>
              <a:t> </a:t>
            </a:r>
            <a:r>
              <a:rPr lang="ru-RU" dirty="0" err="1"/>
              <a:t>питну</a:t>
            </a:r>
            <a:r>
              <a:rPr lang="ru-RU" dirty="0"/>
              <a:t> воду, (</a:t>
            </a:r>
            <a:r>
              <a:rPr lang="ru-RU" dirty="0" err="1"/>
              <a:t>хіба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фільтрами</a:t>
            </a:r>
            <a:r>
              <a:rPr lang="ru-RU" dirty="0"/>
              <a:t>),тому і не </a:t>
            </a:r>
            <a:r>
              <a:rPr lang="ru-RU" dirty="0" err="1"/>
              <a:t>задоволені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3" y="1746155"/>
            <a:ext cx="4888394" cy="32860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47" y="3141171"/>
            <a:ext cx="4717611" cy="35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6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Долина яка залишилася в спадок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4133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 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ru-RU" dirty="0" err="1" smtClean="0"/>
              <a:t>нашому</a:t>
            </a:r>
            <a:r>
              <a:rPr lang="ru-RU" dirty="0" smtClean="0"/>
              <a:t> </a:t>
            </a:r>
            <a:r>
              <a:rPr lang="ru-RU" dirty="0" err="1" smtClean="0"/>
              <a:t>селі</a:t>
            </a:r>
            <a:r>
              <a:rPr lang="ru-RU" dirty="0" smtClean="0"/>
              <a:t> колись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гарне</a:t>
            </a:r>
            <a:r>
              <a:rPr lang="ru-RU" dirty="0" smtClean="0"/>
              <a:t> озеро. У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купатись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до </a:t>
            </a:r>
            <a:r>
              <a:rPr lang="ru-RU" dirty="0" err="1" smtClean="0"/>
              <a:t>найближчої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Дніпра</a:t>
            </a:r>
            <a:r>
              <a:rPr lang="ru-RU" dirty="0" smtClean="0"/>
              <a:t>  </a:t>
            </a:r>
            <a:r>
              <a:rPr lang="ru-RU" dirty="0" err="1" smtClean="0"/>
              <a:t>їхати</a:t>
            </a:r>
            <a:r>
              <a:rPr lang="ru-RU" dirty="0" smtClean="0"/>
              <a:t> 20 </a:t>
            </a:r>
            <a:r>
              <a:rPr lang="ru-RU" dirty="0" err="1" smtClean="0"/>
              <a:t>кілометрів</a:t>
            </a:r>
            <a:r>
              <a:rPr lang="ru-RU" dirty="0" smtClean="0"/>
              <a:t>. З роками озеро </a:t>
            </a:r>
            <a:r>
              <a:rPr lang="ru-RU" dirty="0" err="1" smtClean="0"/>
              <a:t>висохло</a:t>
            </a:r>
            <a:r>
              <a:rPr lang="ru-RU" dirty="0" smtClean="0"/>
              <a:t> і стало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смітником</a:t>
            </a:r>
            <a:r>
              <a:rPr lang="ru-RU" dirty="0" smtClean="0"/>
              <a:t>. </a:t>
            </a:r>
            <a:r>
              <a:rPr lang="ru-RU" dirty="0" err="1" smtClean="0"/>
              <a:t>Навесні</a:t>
            </a:r>
            <a:r>
              <a:rPr lang="ru-RU" dirty="0" smtClean="0"/>
              <a:t> 2017 року </a:t>
            </a:r>
            <a:r>
              <a:rPr lang="ru-RU" dirty="0" err="1" smtClean="0"/>
              <a:t>активісти</a:t>
            </a:r>
            <a:r>
              <a:rPr lang="ru-RU" dirty="0" smtClean="0"/>
              <a:t> </a:t>
            </a:r>
            <a:r>
              <a:rPr lang="ru-RU" dirty="0" err="1" smtClean="0"/>
              <a:t>нашого</a:t>
            </a:r>
            <a:r>
              <a:rPr lang="ru-RU" dirty="0" smtClean="0"/>
              <a:t> села </a:t>
            </a:r>
            <a:r>
              <a:rPr lang="ru-RU" dirty="0" err="1" smtClean="0"/>
              <a:t>вирішили</a:t>
            </a:r>
            <a:r>
              <a:rPr lang="ru-RU" dirty="0" smtClean="0"/>
              <a:t> </a:t>
            </a:r>
            <a:r>
              <a:rPr lang="ru-RU" dirty="0" err="1" smtClean="0"/>
              <a:t>відновити</a:t>
            </a:r>
            <a:r>
              <a:rPr lang="ru-RU" dirty="0" smtClean="0"/>
              <a:t> красу, але </a:t>
            </a:r>
            <a:r>
              <a:rPr lang="ru-RU" dirty="0" err="1" smtClean="0"/>
              <a:t>чи</a:t>
            </a:r>
            <a:r>
              <a:rPr lang="ru-RU" dirty="0" smtClean="0"/>
              <a:t> вдалось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, час </a:t>
            </a:r>
            <a:r>
              <a:rPr lang="ru-RU" dirty="0" err="1" smtClean="0"/>
              <a:t>покаже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зими</a:t>
            </a:r>
            <a:r>
              <a:rPr lang="ru-RU" dirty="0" smtClean="0"/>
              <a:t>, </a:t>
            </a:r>
            <a:r>
              <a:rPr lang="ru-RU" dirty="0" err="1" smtClean="0"/>
              <a:t>звичайно</a:t>
            </a:r>
            <a:r>
              <a:rPr lang="ru-RU" dirty="0" smtClean="0"/>
              <a:t>, </a:t>
            </a:r>
            <a:r>
              <a:rPr lang="ru-RU" dirty="0" err="1" smtClean="0"/>
              <a:t>трохи</a:t>
            </a:r>
            <a:r>
              <a:rPr lang="ru-RU" dirty="0" smtClean="0"/>
              <a:t> води </a:t>
            </a:r>
            <a:r>
              <a:rPr lang="ru-RU" dirty="0" err="1" smtClean="0"/>
              <a:t>з’явилось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89659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423</Words>
  <Application>Microsoft Office PowerPoint</Application>
  <PresentationFormat>Широкоэкранный</PresentationFormat>
  <Paragraphs>32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Грань</vt:lpstr>
      <vt:lpstr>Біоіндикація грунтової води в сільській місцевості</vt:lpstr>
      <vt:lpstr>Моя Батьківщина- село Гладківщина</vt:lpstr>
      <vt:lpstr>Біоіндикація базується на спостереженні за складом та чисельністю.</vt:lpstr>
      <vt:lpstr>Презентация PowerPoint</vt:lpstr>
      <vt:lpstr>Невеличке село Гладківщина в Золотоніському районі- маленька цяточка на карті Черкаської області. Засноване у 18 столітті,йому понад 200 років.</vt:lpstr>
      <vt:lpstr>Спокон віків в селах були копані колодязі. Люди ходили один до одного по воду та чистили їх.</vt:lpstr>
      <vt:lpstr>Неподалік с.Гладківщина побудовано потужне підприємство «Наша Ряба» Миронівської птахофабрики з великою кількістю сараїв, до яких подається вода з-під землі, з глибини приблизно до 40 метрів.</vt:lpstr>
      <vt:lpstr>У нашому селі немає очисних споруд, ми не очищаємо питну воду, (хіба що фільтрами),тому і не задоволені її якістю.</vt:lpstr>
      <vt:lpstr>Долина яка залишилася в спадок</vt:lpstr>
      <vt:lpstr>1960 рік</vt:lpstr>
      <vt:lpstr> Осінь 2017 року. Чистка долини.</vt:lpstr>
      <vt:lpstr>Весна 2018 року</vt:lpstr>
      <vt:lpstr>Раціональне водокористування – це комплекс заходів щодо зменшення споживання води і підвищення ефективності переробки стічних вод. </vt:lpstr>
      <vt:lpstr>Чи є світло в кінці тунелю?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Біоіндикація грунтової води в сільській місцевості</dc:title>
  <dc:creator>Марина</dc:creator>
  <cp:lastModifiedBy>Марина</cp:lastModifiedBy>
  <cp:revision>7</cp:revision>
  <dcterms:created xsi:type="dcterms:W3CDTF">2018-04-14T16:34:22Z</dcterms:created>
  <dcterms:modified xsi:type="dcterms:W3CDTF">2018-04-14T17:31:35Z</dcterms:modified>
</cp:coreProperties>
</file>