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75" r:id="rId3"/>
    <p:sldId id="276" r:id="rId4"/>
    <p:sldId id="269" r:id="rId5"/>
    <p:sldId id="277" r:id="rId6"/>
    <p:sldId id="278" r:id="rId7"/>
    <p:sldId id="264" r:id="rId8"/>
    <p:sldId id="280" r:id="rId9"/>
    <p:sldId id="281" r:id="rId10"/>
    <p:sldId id="28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Всеукраїнський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інтерактивний</a:t>
            </a:r>
            <a:r>
              <a:rPr lang="ru-RU" sz="2400" dirty="0" smtClean="0"/>
              <a:t> конкурс </a:t>
            </a:r>
            <a:r>
              <a:rPr lang="ru-RU" sz="2400" dirty="0" err="1" smtClean="0"/>
              <a:t>юних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винахідників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«МАН-</a:t>
            </a:r>
            <a:r>
              <a:rPr lang="ru-RU" sz="2400" dirty="0" err="1" smtClean="0"/>
              <a:t>Юніор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Дослідник</a:t>
            </a:r>
            <a:r>
              <a:rPr lang="ru-RU" sz="2400" dirty="0" smtClean="0"/>
              <a:t> -2018»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Тема: ЦІКАВА ФІЗИКА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Роботу </a:t>
            </a:r>
            <a:r>
              <a:rPr lang="ru-RU" sz="2400" dirty="0" err="1" smtClean="0"/>
              <a:t>виканала</a:t>
            </a:r>
            <a:r>
              <a:rPr lang="ru-RU" sz="2400" dirty="0" smtClean="0"/>
              <a:t>: </a:t>
            </a:r>
            <a:r>
              <a:rPr lang="ru-RU" sz="2400" dirty="0" err="1" smtClean="0"/>
              <a:t>Бунецька</a:t>
            </a:r>
            <a:r>
              <a:rPr lang="ru-RU" sz="2400" dirty="0" smtClean="0"/>
              <a:t>  Анна , </a:t>
            </a:r>
            <a:r>
              <a:rPr lang="ru-RU" sz="2400" dirty="0" err="1" smtClean="0"/>
              <a:t>учениця</a:t>
            </a:r>
            <a:r>
              <a:rPr lang="ru-RU" sz="2400" dirty="0" smtClean="0"/>
              <a:t>  10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Красноградського</a:t>
            </a:r>
            <a:r>
              <a:rPr lang="ru-RU" sz="2400" dirty="0" smtClean="0"/>
              <a:t> закладу</a:t>
            </a:r>
            <a:r>
              <a:rPr lang="uk-UA" sz="2400" dirty="0" smtClean="0"/>
              <a:t> загальної середньої </a:t>
            </a:r>
            <a:r>
              <a:rPr lang="ru-RU" sz="2400" dirty="0" smtClean="0"/>
              <a:t>  </a:t>
            </a:r>
            <a:r>
              <a:rPr lang="ru-RU" sz="2400" dirty="0" err="1" smtClean="0"/>
              <a:t>школи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-iii c</a:t>
            </a:r>
            <a:r>
              <a:rPr lang="ru-RU" sz="2400" dirty="0" err="1" smtClean="0"/>
              <a:t>тупенів</a:t>
            </a:r>
            <a:r>
              <a:rPr lang="ru-RU" sz="2400" dirty="0" smtClean="0"/>
              <a:t> №1 </a:t>
            </a:r>
            <a:r>
              <a:rPr lang="ru-RU" sz="2400" dirty="0" err="1" smtClean="0"/>
              <a:t>ім</a:t>
            </a:r>
            <a:r>
              <a:rPr lang="ru-RU" sz="2400" dirty="0" smtClean="0"/>
              <a:t>. О. І. </a:t>
            </a:r>
            <a:r>
              <a:rPr lang="ru-RU" sz="2400" dirty="0" err="1" smtClean="0"/>
              <a:t>Копиленка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Красноградської</a:t>
            </a:r>
            <a:r>
              <a:rPr lang="ru-RU" sz="2400" dirty="0" smtClean="0"/>
              <a:t>  </a:t>
            </a:r>
            <a:r>
              <a:rPr lang="ru-RU" sz="2400" dirty="0" err="1" smtClean="0"/>
              <a:t>районної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харківської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Керівник</a:t>
            </a:r>
            <a:r>
              <a:rPr lang="ru-RU" sz="1800" dirty="0" smtClean="0"/>
              <a:t>: </a:t>
            </a:r>
            <a:r>
              <a:rPr lang="ru-RU" sz="1800" dirty="0" err="1" smtClean="0"/>
              <a:t>Зінченко</a:t>
            </a:r>
            <a:r>
              <a:rPr lang="ru-RU" sz="1800" dirty="0" smtClean="0"/>
              <a:t> </a:t>
            </a:r>
            <a:r>
              <a:rPr lang="ru-RU" sz="1800" dirty="0" err="1" smtClean="0"/>
              <a:t>Лілія</a:t>
            </a:r>
            <a:r>
              <a:rPr lang="ru-RU" sz="1800" dirty="0" smtClean="0"/>
              <a:t> </a:t>
            </a:r>
            <a:r>
              <a:rPr lang="ru-RU" sz="1800" dirty="0" err="1" smtClean="0"/>
              <a:t>Миколаївна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000" dirty="0" smtClean="0"/>
              <a:t>ЩО МИ БАЧИМО?</a:t>
            </a:r>
            <a:br>
              <a:rPr lang="uk-UA" sz="2000" dirty="0" smtClean="0"/>
            </a:br>
            <a:r>
              <a:rPr lang="uk-UA" sz="2000" dirty="0" smtClean="0"/>
              <a:t>ЛОЖКА ЗНОВ БЛИСТИТЬ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ЧОМУ ЦЕ ВІДБУВАЄТЬСЯ?</a:t>
            </a:r>
            <a:br>
              <a:rPr lang="uk-UA" sz="2000" dirty="0" smtClean="0"/>
            </a:br>
            <a:r>
              <a:rPr lang="uk-UA" sz="2000" dirty="0" smtClean="0"/>
              <a:t>НАЛІТ,ЩО З’ЯВИВСЯ НА ЛОЖЦІ ПОГАНО ЗМОЧУЮТЬСЯ ВОДОЮ, ТОМУ ПОВЕРХ ЛОЖКИ УТВОРЮЄТЬСЯ ТАК ЗВАНА “ВОДНЕВА ШКІРА” ЯКА МОЖЕ ВІДБИВАТИ СВІТЛО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БЛИСК ЗАЛЕЖИТЬ ВІД КУТА, З ЯКОГО МИ ДИВИМОСЯ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ЧЕРЕЗ ЯКЕ ЯВИЩЕ ЦЕ ВІДБУВАЕТЬСЯ?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ВІДБИВАННЯ СВІТЛА – ЗМІНЕННЯ НАПРЯМУ ПАДІННЯ ПРОМЕНЯ НА МЕЖІ </a:t>
            </a:r>
            <a:r>
              <a:rPr lang="uk-UA" sz="2000" smtClean="0"/>
              <a:t>РОзДІЛУ</a:t>
            </a:r>
            <a:r>
              <a:rPr lang="uk-UA" sz="2000" dirty="0" smtClean="0"/>
              <a:t> </a:t>
            </a:r>
            <a:r>
              <a:rPr lang="uk-UA" sz="2000" dirty="0" smtClean="0"/>
              <a:t>ДВОХ СЕРЕДОВИЩ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929618" cy="322839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«НІЩО НЕ ЗАВАЖАЄ ЛЮДИНІ ЗАВТРА СТАТИ РОЗУМНІШИМ, НІЖ ВІН БУВ УЧОРА»</a:t>
            </a:r>
            <a:br>
              <a:rPr lang="uk-UA" dirty="0" smtClean="0"/>
            </a:br>
            <a:r>
              <a:rPr lang="uk-UA" dirty="0" smtClean="0"/>
              <a:t>                                        </a:t>
            </a:r>
            <a:r>
              <a:rPr lang="uk-UA" sz="2400" dirty="0" smtClean="0"/>
              <a:t> П. КАПИЦЯ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549208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МОЯ ВІЗИТКА: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я, </a:t>
            </a:r>
            <a:r>
              <a:rPr lang="uk-UA" sz="2400" dirty="0" err="1" smtClean="0"/>
              <a:t>бунецька</a:t>
            </a:r>
            <a:r>
              <a:rPr lang="uk-UA" sz="2400" dirty="0" smtClean="0"/>
              <a:t> </a:t>
            </a:r>
            <a:r>
              <a:rPr lang="uk-UA" sz="2400" dirty="0" err="1" smtClean="0"/>
              <a:t>анна</a:t>
            </a:r>
            <a:r>
              <a:rPr lang="uk-UA" sz="2400" dirty="0" smtClean="0"/>
              <a:t>, мені 16 років.  люблю вчитися, експериментувати та пізнавати все нове. Також займаюся спортом.</a:t>
            </a:r>
            <a:br>
              <a:rPr lang="uk-UA" sz="2400" dirty="0" smtClean="0"/>
            </a:br>
            <a:r>
              <a:rPr lang="uk-UA" sz="2400" dirty="0" smtClean="0"/>
              <a:t>МІЙ УЛЮБЛЕНИЙ ПРЕДМЕТ У ШКОЛІ – ФІЗИКА.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Мета проекту: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smtClean="0"/>
              <a:t>1. НАВЧИТИСЯ СПОСТЕРІГАТИ  ТА  ПОЯСНЮВАТИ  </a:t>
            </a:r>
            <a:r>
              <a:rPr lang="uk-UA" sz="2400" dirty="0" err="1" smtClean="0"/>
              <a:t>ФІЗИЧНі</a:t>
            </a:r>
            <a:r>
              <a:rPr lang="uk-UA" sz="2400" dirty="0" smtClean="0"/>
              <a:t> ЯВИЩА.</a:t>
            </a:r>
            <a:br>
              <a:rPr lang="uk-UA" sz="2400" dirty="0" smtClean="0"/>
            </a:br>
            <a:r>
              <a:rPr lang="uk-UA" sz="2400" dirty="0" smtClean="0"/>
              <a:t>2. ВИКОНУВАТИ  ЦІКАВІ  ЕКСПЕРИМЕНТИ, ВИКОРИСТОВУЮЧИ ПІДРУЧНІ ЗАСОБИ.</a:t>
            </a:r>
            <a:br>
              <a:rPr lang="uk-UA" sz="2400" dirty="0" smtClean="0"/>
            </a:br>
            <a:r>
              <a:rPr lang="uk-UA" sz="2400" dirty="0" smtClean="0"/>
              <a:t>3. ЗАОХОЧУВАТИ ВСІХ  ОТОЧУЮЧИХ  ДО  ВИВЧЕННЯ ФІЗИКИ.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ЗАВДАННЯ </a:t>
            </a:r>
            <a:r>
              <a:rPr lang="uk-UA" sz="2400" dirty="0" err="1" smtClean="0"/>
              <a:t>ПрОЕКТУ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1. АНАЛІЗ  ДЖЕРЕЛ  ІНФОРМАЦІЇ.</a:t>
            </a:r>
            <a:br>
              <a:rPr lang="uk-UA" sz="2400" dirty="0" smtClean="0"/>
            </a:br>
            <a:r>
              <a:rPr lang="uk-UA" sz="2400" dirty="0" smtClean="0"/>
              <a:t>2. РОЗРОБКА  ЦІКАВИХ  ДОСЛІДІВ  ТА  ЇХ  ВІДТВОРЕННЯ.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>
            <a:normAutofit/>
          </a:bodyPr>
          <a:lstStyle/>
          <a:p>
            <a:pPr algn="ctr"/>
            <a:r>
              <a:rPr lang="ru-RU" sz="2800" b="1" cap="small" dirty="0" smtClean="0"/>
              <a:t/>
            </a:r>
            <a:br>
              <a:rPr lang="ru-RU" sz="2800" b="1" cap="small" dirty="0" smtClean="0"/>
            </a:br>
            <a:r>
              <a:rPr lang="ru-RU" sz="2800" b="1" cap="small" dirty="0" smtClean="0"/>
              <a:t/>
            </a:r>
            <a:br>
              <a:rPr lang="ru-RU" sz="2800" b="1" cap="small" dirty="0" smtClean="0"/>
            </a:br>
            <a:r>
              <a:rPr lang="ru-RU" sz="2700" b="1" cap="small" dirty="0" smtClean="0"/>
              <a:t> </a:t>
            </a:r>
            <a:r>
              <a:rPr lang="ru-RU" sz="2700" cap="small" dirty="0" err="1" smtClean="0"/>
              <a:t>дослід</a:t>
            </a:r>
            <a:r>
              <a:rPr lang="ru-RU" sz="2700" cap="small" dirty="0" smtClean="0"/>
              <a:t> 1</a:t>
            </a:r>
            <a:br>
              <a:rPr lang="ru-RU" sz="2700" cap="small" dirty="0" smtClean="0"/>
            </a:br>
            <a:r>
              <a:rPr lang="ru-RU" sz="2700" cap="small" dirty="0" smtClean="0"/>
              <a:t/>
            </a:r>
            <a:br>
              <a:rPr lang="ru-RU" sz="2700" cap="small" dirty="0" smtClean="0"/>
            </a:br>
            <a:r>
              <a:rPr lang="ru-RU" sz="2700" cap="small" dirty="0" err="1" smtClean="0"/>
              <a:t>назва</a:t>
            </a:r>
            <a:r>
              <a:rPr lang="ru-RU" sz="2700" cap="small" dirty="0" smtClean="0"/>
              <a:t>: «фонтан»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cap="small" dirty="0" smtClean="0"/>
              <a:t> </a:t>
            </a:r>
            <a:br>
              <a:rPr lang="ru-RU" sz="2700" cap="small" dirty="0" smtClean="0"/>
            </a:br>
            <a:r>
              <a:rPr lang="ru-RU" sz="2700" cap="small" dirty="0" smtClean="0"/>
              <a:t/>
            </a:r>
            <a:br>
              <a:rPr lang="ru-RU" sz="2700" cap="small" dirty="0" smtClean="0"/>
            </a:br>
            <a:r>
              <a:rPr lang="ru-RU" sz="2700" cap="small" dirty="0" err="1" smtClean="0"/>
              <a:t>прилади</a:t>
            </a:r>
            <a:r>
              <a:rPr lang="ru-RU" sz="2700" cap="small" dirty="0" smtClean="0"/>
              <a:t>: </a:t>
            </a:r>
            <a:r>
              <a:rPr lang="uk-UA" sz="2700" cap="small" dirty="0" smtClean="0"/>
              <a:t>маленька скляна пляшка, </a:t>
            </a:r>
            <a:r>
              <a:rPr lang="ru-RU" sz="2700" cap="small" dirty="0" smtClean="0"/>
              <a:t>велика </a:t>
            </a:r>
            <a:r>
              <a:rPr lang="ru-RU" sz="2700" cap="small" dirty="0" err="1" smtClean="0"/>
              <a:t>скляна</a:t>
            </a:r>
            <a:r>
              <a:rPr lang="ru-RU" sz="2700" cap="small" dirty="0" smtClean="0"/>
              <a:t>  </a:t>
            </a:r>
            <a:r>
              <a:rPr lang="ru-RU" sz="2700" cap="small" dirty="0" err="1" smtClean="0"/>
              <a:t>пляшка</a:t>
            </a:r>
            <a:r>
              <a:rPr lang="ru-RU" sz="2700" cap="small" dirty="0" smtClean="0"/>
              <a:t>, </a:t>
            </a:r>
            <a:r>
              <a:rPr lang="ru-RU" sz="2700" cap="small" dirty="0" err="1" smtClean="0"/>
              <a:t>пластилін</a:t>
            </a:r>
            <a:r>
              <a:rPr lang="ru-RU" sz="2700" cap="small" dirty="0" smtClean="0"/>
              <a:t>, </a:t>
            </a:r>
            <a:r>
              <a:rPr lang="ru-RU" sz="2700" cap="small" dirty="0" err="1" smtClean="0"/>
              <a:t>пофарбована</a:t>
            </a:r>
            <a:r>
              <a:rPr lang="ru-RU" sz="2700" cap="small" dirty="0" smtClean="0"/>
              <a:t> вода, трубочка.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cap="small" dirty="0" smtClean="0"/>
              <a:t>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cap="small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small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1. У маленьку скляну пляшку заливаємо зафарбовану воду  та вставляємо трубочку</a:t>
            </a:r>
            <a:br>
              <a:rPr lang="uk-UA" sz="2400" dirty="0" smtClean="0"/>
            </a:br>
            <a:r>
              <a:rPr lang="uk-UA" sz="2400" dirty="0" smtClean="0"/>
              <a:t>2. пластиліном потрібно щільно заліпити горлечко пляшки</a:t>
            </a:r>
            <a:br>
              <a:rPr lang="uk-UA" sz="2400" dirty="0" smtClean="0"/>
            </a:br>
            <a:r>
              <a:rPr lang="uk-UA" sz="2400" dirty="0" smtClean="0"/>
              <a:t>3. поставити малу пляшку у велику. У простір між пляшками обережно залити окріп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5" name="Содержимое 6" descr="F:\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95736" y="3861048"/>
            <a:ext cx="1852952" cy="236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F:\4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4048" y="3861048"/>
            <a:ext cx="18002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200" dirty="0" smtClean="0"/>
              <a:t>ЩО ВІДБУВАЄТЬСЯ?</a:t>
            </a:r>
            <a:br>
              <a:rPr lang="uk-UA" sz="2200" dirty="0" smtClean="0"/>
            </a:br>
            <a:r>
              <a:rPr lang="uk-UA" sz="2200" dirty="0" smtClean="0"/>
              <a:t> Через трубочку починає литися зафарбована вода</a:t>
            </a:r>
            <a:br>
              <a:rPr lang="uk-UA" sz="22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200" dirty="0" smtClean="0"/>
              <a:t> Чому це відбувається?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 Повітря в пляшці починає нагріватися, збільшуватися в об’ємі. Тобто тиск в пляшці підвищується, і повітря виштовхує воду назовні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через яке явище це відбулося?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тиск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3" name="Содержимое 3" descr="F:\4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flipH="1">
            <a:off x="10764688" y="3140968"/>
            <a:ext cx="4571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Тиск</a:t>
            </a:r>
            <a:r>
              <a:rPr lang="ru-RU" sz="2000" dirty="0" smtClean="0">
                <a:solidFill>
                  <a:schemeClr val="tx1"/>
                </a:solidFill>
              </a:rPr>
              <a:t> — </a:t>
            </a:r>
            <a:r>
              <a:rPr lang="ru-RU" sz="2000" dirty="0" err="1" smtClean="0">
                <a:solidFill>
                  <a:schemeClr val="tx1"/>
                </a:solidFill>
              </a:rPr>
              <a:t>фізична</a:t>
            </a:r>
            <a:r>
              <a:rPr lang="ru-RU" sz="2000" dirty="0" smtClean="0">
                <a:solidFill>
                  <a:schemeClr val="tx1"/>
                </a:solidFill>
              </a:rPr>
              <a:t> величина, яка </a:t>
            </a:r>
            <a:r>
              <a:rPr lang="ru-RU" sz="2000" dirty="0" err="1" smtClean="0">
                <a:solidFill>
                  <a:schemeClr val="tx1"/>
                </a:solidFill>
              </a:rPr>
              <a:t>чисельно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дорівнює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силі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що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діє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одиницю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площі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поверхні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тіла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діє</a:t>
            </a:r>
            <a:r>
              <a:rPr lang="ru-RU" sz="2000" dirty="0" smtClean="0">
                <a:solidFill>
                  <a:schemeClr val="tx1"/>
                </a:solidFill>
              </a:rPr>
              <a:t> за </a:t>
            </a:r>
            <a:r>
              <a:rPr lang="ru-RU" sz="2000" dirty="0" err="1" smtClean="0">
                <a:solidFill>
                  <a:schemeClr val="tx1"/>
                </a:solidFill>
              </a:rPr>
              <a:t>напрямом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зовнішньої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нормалі</a:t>
            </a:r>
            <a:r>
              <a:rPr lang="ru-RU" sz="2000" dirty="0" smtClean="0">
                <a:solidFill>
                  <a:schemeClr val="tx1"/>
                </a:solidFill>
              </a:rPr>
              <a:t> до </a:t>
            </a:r>
            <a:r>
              <a:rPr lang="ru-RU" sz="2000" dirty="0" err="1" smtClean="0">
                <a:solidFill>
                  <a:schemeClr val="tx1"/>
                </a:solidFill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поверхні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поняття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тиску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найкраще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характеризує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</a:rPr>
              <a:t>властивості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газів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рідин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Дослід 2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Назва: </a:t>
            </a:r>
            <a:r>
              <a:rPr lang="uk-UA" sz="2000" dirty="0" err="1" smtClean="0"/>
              <a:t>”чим</a:t>
            </a:r>
            <a:r>
              <a:rPr lang="uk-UA" sz="2000" dirty="0" smtClean="0"/>
              <a:t> чорніше, тим </a:t>
            </a:r>
            <a:r>
              <a:rPr lang="uk-UA" sz="2000" dirty="0" err="1" smtClean="0"/>
              <a:t>біліше”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прилади: ложка, пляшка, свічка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475252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1. Ложку потрібно протерти До блиску </a:t>
            </a:r>
            <a:br>
              <a:rPr lang="uk-UA" sz="2000" dirty="0" smtClean="0"/>
            </a:br>
            <a:r>
              <a:rPr lang="uk-UA" sz="2000" dirty="0" smtClean="0"/>
              <a:t>2. Піднести ложку до запаленої свічки</a:t>
            </a:r>
            <a:br>
              <a:rPr lang="uk-UA" sz="2000" dirty="0" smtClean="0"/>
            </a:br>
            <a:r>
              <a:rPr lang="uk-UA" sz="2000" dirty="0" smtClean="0"/>
              <a:t>(чим чорніша ложка </a:t>
            </a:r>
            <a:r>
              <a:rPr lang="uk-UA" sz="2000" dirty="0" err="1" smtClean="0"/>
              <a:t>стане,тим</a:t>
            </a:r>
            <a:r>
              <a:rPr lang="uk-UA" sz="2000" dirty="0" smtClean="0"/>
              <a:t> </a:t>
            </a:r>
            <a:r>
              <a:rPr lang="uk-UA" sz="2000" dirty="0" err="1" smtClean="0"/>
              <a:t>краЩЕ</a:t>
            </a:r>
            <a:r>
              <a:rPr lang="uk-UA" sz="2000" dirty="0" smtClean="0"/>
              <a:t>)</a:t>
            </a:r>
            <a:br>
              <a:rPr lang="uk-UA" sz="2000" dirty="0" smtClean="0"/>
            </a:br>
            <a:r>
              <a:rPr lang="uk-UA" sz="2000" dirty="0" smtClean="0"/>
              <a:t>3.ОПУСТИТИ ЛОЖКУ ДО СКЛЯНКИ НАПОВНЕНУ ВОДОЮ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811" y="3861048"/>
            <a:ext cx="1336648" cy="23762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933056"/>
            <a:ext cx="2574031" cy="2160240"/>
          </a:xfrm>
          <a:prstGeom prst="rect">
            <a:avLst/>
          </a:prstGeom>
        </p:spPr>
      </p:pic>
      <p:pic>
        <p:nvPicPr>
          <p:cNvPr id="1026" name="Picture 2" descr="C:\Users\DELL\Pictures\viber6 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861048"/>
            <a:ext cx="1440160" cy="236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597</TotalTime>
  <Words>47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Трек</vt:lpstr>
      <vt:lpstr>Всеукраїнський інтерактивний конкурс юних винахідників «МАН-Юніор Дослідник -2018»  Тема: ЦІКАВА ФІЗИКА   Роботу виканала: Бунецька  Анна , учениця  10 класу Красноградського закладу загальної середньої   школи  i-iii cтупенів №1 ім. О. І. Копиленка Красноградської  районної ради харківської області.  Керівник: Зінченко Лілія Миколаївна</vt:lpstr>
      <vt:lpstr>МОЯ ВІЗИТКА:  я, бунецька анна, мені 16 років.  люблю вчитися, експериментувати та пізнавати все нове. Також займаюся спортом. МІЙ УЛЮБЛЕНИЙ ПРЕДМЕТ У ШКОЛІ – ФІЗИКА.  </vt:lpstr>
      <vt:lpstr>Мета проекту:   1. НАВЧИТИСЯ СПОСТЕРІГАТИ  ТА  ПОЯСНЮВАТИ  ФІЗИЧНі ЯВИЩА. 2. ВИКОНУВАТИ  ЦІКАВІ  ЕКСПЕРИМЕНТИ, ВИКОРИСТОВУЮЧИ ПІДРУЧНІ ЗАСОБИ. 3. ЗАОХОЧУВАТИ ВСІХ  ОТОЧУЮЧИХ  ДО  ВИВЧЕННЯ ФІЗИКИ.  ЗАВДАННЯ ПрОЕКТУ:  1. АНАЛІЗ  ДЖЕРЕЛ  ІНФОРМАЦІЇ. 2. РОЗРОБКА  ЦІКАВИХ  ДОСЛІДІВ  ТА  ЇХ  ВІДТВОРЕННЯ.</vt:lpstr>
      <vt:lpstr>   дослід 1  назва: «фонтан»    прилади: маленька скляна пляшка, велика скляна  пляшка, пластилін, пофарбована вода, трубочка.       </vt:lpstr>
      <vt:lpstr>1. У маленьку скляну пляшку заливаємо зафарбовану воду  та вставляємо трубочку 2. пластиліном потрібно щільно заліпити горлечко пляшки 3. поставити малу пляшку у велику. У простір між пляшками обережно залити окріп    </vt:lpstr>
      <vt:lpstr>  ЩО ВІДБУВАЄТЬСЯ?  Через трубочку починає литися зафарбована вода   Чому це відбувається?  Повітря в пляшці починає нагріватися, збільшуватися в об’ємі. Тобто тиск в пляшці підвищується, і повітря виштовхує воду назовні   через яке явище це відбулося?  тиск  </vt:lpstr>
      <vt:lpstr>Тиск — фізична величина, яка чисельно дорівнює силі, що діє на одиницю площі поверхні тіла та діє за напрямом зовнішньої нормалі до цієї поверхні.   поняття тиску найкраще характеризує  властивості газів і рідин.     </vt:lpstr>
      <vt:lpstr>Дослід 2   Назва: ”чим чорніше, тим біліше”   прилади: ложка, пляшка, свічка</vt:lpstr>
      <vt:lpstr>1. Ложку потрібно протерти До блиску  2. Піднести ложку до запаленої свічки (чим чорніша ложка стане,тим краЩЕ) 3.ОПУСТИТИ ЛОЖКУ ДО СКЛЯНКИ НАПОВНЕНУ ВОДОЮ  </vt:lpstr>
      <vt:lpstr> ЩО МИ БАЧИМО? ЛОЖКА ЗНОВ БЛИСТИТЬ  ЧОМУ ЦЕ ВІДБУВАЄТЬСЯ? НАЛІТ,ЩО З’ЯВИВСЯ НА ЛОЖЦІ ПОГАНО ЗМОЧУЮТЬСЯ ВОДОЮ, ТОМУ ПОВЕРХ ЛОЖКИ УТВОРЮЄТЬСЯ ТАК ЗВАНА “ВОДНЕВА ШКІРА” ЯКА МОЖЕ ВІДБИВАТИ СВІТЛО  БЛИСК ЗАЛЕЖИТЬ ВІД КУТА, З ЯКОГО МИ ДИВИМОСЯ  ЧЕРЕЗ ЯКЕ ЯВИЩЕ ЦЕ ВІДБУВАЕТЬСЯ?  ВІДБИВАННЯ СВІТЛА – ЗМІНЕННЯ НАПРЯМУ ПАДІННЯ ПРОМЕНЯ НА МЕЖІ РОзДІЛУ ДВОХ СЕРЕДОВИЩ</vt:lpstr>
      <vt:lpstr>«НІЩО НЕ ЗАВАЖАЄ ЛЮДИНІ ЗАВТРА СТАТИ РОЗУМНІШИМ, НІЖ ВІН БУВ УЧОРА»                                          П. КАПИЦЯ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Назва: «Солодке життя»   Умова: При насипанні цукрового піску в пластикову пляшку його кристалики «прилипають» до стінок пляшки. Вивчіть, якими керуючими параметрами системи визначається ефект.   Прилади:  склянна пляшка, пластикова пляшка,цукровий пісок, фільтр.   </dc:title>
  <dc:creator>DELL</dc:creator>
  <cp:lastModifiedBy>Александр Зинченко</cp:lastModifiedBy>
  <cp:revision>63</cp:revision>
  <dcterms:created xsi:type="dcterms:W3CDTF">2016-10-30T12:39:03Z</dcterms:created>
  <dcterms:modified xsi:type="dcterms:W3CDTF">2018-04-22T15:29:35Z</dcterms:modified>
</cp:coreProperties>
</file>