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2" r:id="rId1"/>
  </p:sldMasterIdLst>
  <p:sldIdLst>
    <p:sldId id="256" r:id="rId2"/>
    <p:sldId id="258" r:id="rId3"/>
    <p:sldId id="268" r:id="rId4"/>
    <p:sldId id="269" r:id="rId5"/>
    <p:sldId id="270" r:id="rId6"/>
    <p:sldId id="259" r:id="rId7"/>
    <p:sldId id="267" r:id="rId8"/>
    <p:sldId id="260" r:id="rId9"/>
    <p:sldId id="266" r:id="rId10"/>
    <p:sldId id="261" r:id="rId11"/>
    <p:sldId id="265" r:id="rId12"/>
    <p:sldId id="262" r:id="rId13"/>
    <p:sldId id="264" r:id="rId14"/>
    <p:sldId id="263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5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5108444-1DC8-46CF-AAD8-E92AFF27EF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225B66-D8B7-49F1-B6B8-F9B1AE02E2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2829D2D-A6D8-4403-BBC3-8F1F3532F8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CEBB49C-0D38-4904-A49A-CE67AA161B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CA35509-917B-4AE5-86D0-DB27BF2D45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17FC6E-6BFA-47D9-8611-22519D6286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7AC511F-CA3E-4E3B-8753-8234A9A22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DD0820-B8D0-4024-A6B8-C659CF6461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7FCEFA-4B01-421E-AB1C-5F45BFE13F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95F0D7-6290-4A5B-9E4A-DB7153A83A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51C6CB-F5AA-4454-A635-7E21C50E92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6C01CF-D2B9-4EAE-A673-8C3D17347B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182EDA-D8BA-430D-804D-480BE74E5C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5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424386F-9F22-44C6-9554-E1F78CDAD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  <p:sldLayoutId id="2147483885" r:id="rId13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68413"/>
            <a:ext cx="7772400" cy="2332037"/>
          </a:xfrm>
        </p:spPr>
        <p:txBody>
          <a:bodyPr/>
          <a:lstStyle/>
          <a:p>
            <a:r>
              <a:rPr lang="uk-UA" sz="3200"/>
              <a:t>Участь мешканців Бережанщини у національно-визвольних змаганнях 1917-21 рр.</a:t>
            </a:r>
            <a:r>
              <a:rPr lang="uk-UA"/>
              <a:t> </a:t>
            </a:r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/>
              <a:t>(з наголосом на селі Лісники)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uk-UA" dirty="0" smtClean="0"/>
              <a:t>Битва за Бережани</a:t>
            </a:r>
            <a:endParaRPr lang="uk-UA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0034" y="1428736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uk-UA" sz="2400" dirty="0"/>
              <a:t>У ході «</a:t>
            </a:r>
            <a:r>
              <a:rPr lang="uk-UA" sz="2400" dirty="0" err="1"/>
              <a:t>Чортківської</a:t>
            </a:r>
            <a:r>
              <a:rPr lang="uk-UA" sz="2400" dirty="0"/>
              <a:t> </a:t>
            </a:r>
            <a:r>
              <a:rPr lang="uk-UA" sz="2400" dirty="0" err="1"/>
              <a:t>офензиви</a:t>
            </a:r>
            <a:r>
              <a:rPr lang="uk-UA" sz="2400" dirty="0"/>
              <a:t>» 18-19 червня було звільнено Бережани, і ця битва вважається однією з найкращих в історії УГА. Цей успіх викликав ентузіазм серед місцевого селянства, але відсутність джерел постачання озброєння не дозволила скористатись народним піднесенням.</a:t>
            </a:r>
            <a:endParaRPr lang="ru-RU" sz="2400" dirty="0"/>
          </a:p>
        </p:txBody>
      </p:sp>
      <p:pic>
        <p:nvPicPr>
          <p:cNvPr id="7172" name="Picture 4" descr="D:\Pereneseni z dysku E\Kolya\Licej\MAN-junior\2017-18\Berezhany\foto\image-0-02-05-3c3df263232cd967d24a0a7310365fa2b98319f587ccd16a257ba89ad70569fd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69331" y="2214554"/>
            <a:ext cx="4217469" cy="31631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uk-UA" dirty="0" smtClean="0"/>
              <a:t>Польський терор</a:t>
            </a:r>
            <a:endParaRPr lang="uk-UA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596" y="857232"/>
            <a:ext cx="4038600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uk-UA" sz="1800" dirty="0"/>
              <a:t>Після нового польського наступу УГА </a:t>
            </a:r>
            <a:r>
              <a:rPr lang="uk-UA" sz="1800" dirty="0" smtClean="0"/>
              <a:t>залишила </a:t>
            </a:r>
            <a:r>
              <a:rPr lang="uk-UA" sz="1800" dirty="0"/>
              <a:t>Бережани, а у липні </a:t>
            </a:r>
            <a:r>
              <a:rPr lang="uk-UA" sz="1800" dirty="0" smtClean="0"/>
              <a:t>перейшла </a:t>
            </a:r>
            <a:r>
              <a:rPr lang="uk-UA" sz="1800" dirty="0"/>
              <a:t>Збруч. Польські репресії в регіоні </a:t>
            </a:r>
            <a:r>
              <a:rPr lang="uk-UA" sz="1800" dirty="0" smtClean="0"/>
              <a:t>відновилися. </a:t>
            </a:r>
          </a:p>
          <a:p>
            <a:pPr>
              <a:lnSpc>
                <a:spcPct val="90000"/>
              </a:lnSpc>
            </a:pPr>
            <a:r>
              <a:rPr lang="uk-UA" sz="1800" dirty="0" smtClean="0"/>
              <a:t>У </a:t>
            </a:r>
            <a:r>
              <a:rPr lang="uk-UA" sz="1800" dirty="0" err="1" smtClean="0"/>
              <a:t>с.Лапшин</a:t>
            </a:r>
            <a:r>
              <a:rPr lang="uk-UA" sz="1800" dirty="0" smtClean="0"/>
              <a:t> </a:t>
            </a:r>
            <a:r>
              <a:rPr lang="uk-UA" sz="1800" dirty="0"/>
              <a:t>священика </a:t>
            </a:r>
            <a:r>
              <a:rPr lang="uk-UA" sz="1800" dirty="0" smtClean="0"/>
              <a:t>Осипа </a:t>
            </a:r>
            <a:r>
              <a:rPr lang="uk-UA" sz="1800" dirty="0" err="1"/>
              <a:t>Заторського</a:t>
            </a:r>
            <a:r>
              <a:rPr lang="uk-UA" sz="1800" dirty="0"/>
              <a:t> обливали кип’ятком, після чого він у муках загинув. У </a:t>
            </a:r>
            <a:r>
              <a:rPr lang="uk-UA" sz="1800" dirty="0" err="1" smtClean="0"/>
              <a:t>с.Поручин</a:t>
            </a:r>
            <a:r>
              <a:rPr lang="uk-UA" sz="1800" dirty="0" smtClean="0"/>
              <a:t> </a:t>
            </a:r>
            <a:r>
              <a:rPr lang="uk-UA" sz="1800" dirty="0"/>
              <a:t>польські вояки, знущаючись, запрягли восьмеро селян до плуга. Там же закатували 16-річного Михайла Савкова, поламавши йому руки і проколовши багнетом груди. </a:t>
            </a:r>
            <a:endParaRPr lang="uk-UA" sz="1800" dirty="0" smtClean="0"/>
          </a:p>
          <a:p>
            <a:pPr>
              <a:lnSpc>
                <a:spcPct val="90000"/>
              </a:lnSpc>
            </a:pPr>
            <a:r>
              <a:rPr lang="uk-UA" sz="1800" dirty="0" smtClean="0"/>
              <a:t>8 </a:t>
            </a:r>
            <a:r>
              <a:rPr lang="uk-UA" sz="1800" dirty="0"/>
              <a:t>священиків повіту сиділо у львівській в’язниці, двоє – у бережанській. </a:t>
            </a:r>
            <a:endParaRPr lang="uk-UA" sz="1800" dirty="0" smtClean="0"/>
          </a:p>
          <a:p>
            <a:pPr>
              <a:lnSpc>
                <a:spcPct val="90000"/>
              </a:lnSpc>
            </a:pPr>
            <a:r>
              <a:rPr lang="uk-UA" sz="1800" dirty="0" smtClean="0"/>
              <a:t>Восени </a:t>
            </a:r>
            <a:r>
              <a:rPr lang="uk-UA" sz="1800" dirty="0"/>
              <a:t>1919 р. у в’язниці в Бережанах було заарештовано 250 українців регіону. </a:t>
            </a:r>
            <a:endParaRPr lang="ru-RU" sz="1800" dirty="0"/>
          </a:p>
        </p:txBody>
      </p:sp>
      <p:pic>
        <p:nvPicPr>
          <p:cNvPr id="11268" name="Picture 4" descr="D:\Pereneseni z dysku E\Kolya\Licej\MAN-junior\2017-18\Berezhany\foto\image-0-02-04-6961b230b3b48d2c994c67422d58ad45faa43cce6c4425e8cde320b737303b1d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82283" y="2357430"/>
            <a:ext cx="4204517" cy="2897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Бережанщина</a:t>
            </a:r>
            <a:r>
              <a:rPr lang="uk-UA" dirty="0" smtClean="0"/>
              <a:t> в особах</a:t>
            </a:r>
            <a:endParaRPr lang="uk-UA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00174"/>
            <a:ext cx="4038600" cy="478634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uk-UA" sz="1800" dirty="0"/>
              <a:t>У подальшому </a:t>
            </a:r>
            <a:r>
              <a:rPr lang="uk-UA" sz="1800" dirty="0" err="1"/>
              <a:t>бережанці</a:t>
            </a:r>
            <a:r>
              <a:rPr lang="uk-UA" sz="1800" dirty="0"/>
              <a:t> воювали на Наддніпрянщині. Зокрема, 27 серпня 1919 р. бригаду стрільців кинули на підкріплення Волинської групи армії УНР для походу на Київ. Серед учасників походу був і уродженець Лісник Іван Ярема (</a:t>
            </a:r>
            <a:r>
              <a:rPr lang="uk-UA" sz="1800" dirty="0" smtClean="0"/>
              <a:t>1900-1986, на фото праворуч). </a:t>
            </a:r>
            <a:r>
              <a:rPr lang="uk-UA" sz="1800" dirty="0"/>
              <a:t>Простий селянин, у 18-річному віці він став до лав новоствореного війська ЗУНР, а згодом захищав незалежність УНР. Відомо про участь І.Яреми у поході на Київ, зокрема, він згадував про невдачу цієї акції та про епідемії, які немилосердно зменшували чисельність українського війська.</a:t>
            </a:r>
            <a:endParaRPr lang="ru-RU" sz="1800" dirty="0"/>
          </a:p>
        </p:txBody>
      </p:sp>
      <p:pic>
        <p:nvPicPr>
          <p:cNvPr id="1026" name="Picture 2" descr="D:\Pereneseni z dysku E\Kolya\Licej\MAN-junior\2017-18\Berezhany\foto\DSC0337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500174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Пам’ять про визвольну боротьбу</a:t>
            </a:r>
            <a:endParaRPr lang="uk-UA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r>
              <a:rPr lang="uk-UA" sz="2200" dirty="0"/>
              <a:t>Українські визвольні змагання 1917-21 рр. закінчилися невдачею. Згодом поляки, а за ними й радянська влада руйнували на </a:t>
            </a:r>
            <a:r>
              <a:rPr lang="uk-UA" sz="2200" dirty="0" err="1"/>
              <a:t>Бережанщині</a:t>
            </a:r>
            <a:r>
              <a:rPr lang="uk-UA" sz="2200" dirty="0"/>
              <a:t> стрілецькі могили, щоб загинув слід борців за Україну. Однак з кінця 1980-х років пам’ять про них відновлюється, а на кладовищі відкривають меморіальний комплекс загиблим за Україну.</a:t>
            </a:r>
            <a:endParaRPr lang="ru-RU" sz="2200" dirty="0"/>
          </a:p>
        </p:txBody>
      </p:sp>
      <p:pic>
        <p:nvPicPr>
          <p:cNvPr id="10244" name="Picture 4" descr="D:\Pereneseni z dysku E\Kolya\Licej\MAN-junior\2017-18\Berezhany\foto\fe04435-4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648200" y="2516981"/>
            <a:ext cx="4038600" cy="269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Висновки</a:t>
            </a:r>
            <a:endParaRPr lang="ru-RU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57298"/>
            <a:ext cx="7758138" cy="4929222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ru-RU" sz="2400" dirty="0" err="1"/>
              <a:t>Підсумовуючи</a:t>
            </a:r>
            <a:r>
              <a:rPr lang="ru-RU" sz="2400" dirty="0"/>
              <a:t>, </a:t>
            </a:r>
            <a:r>
              <a:rPr lang="ru-RU" sz="2400" dirty="0" err="1"/>
              <a:t>слід</a:t>
            </a:r>
            <a:r>
              <a:rPr lang="ru-RU" sz="2400" dirty="0"/>
              <a:t> </a:t>
            </a:r>
            <a:r>
              <a:rPr lang="ru-RU" sz="2400" dirty="0" err="1"/>
              <a:t>сказати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мешканці</a:t>
            </a:r>
            <a:r>
              <a:rPr lang="ru-RU" sz="2400" dirty="0"/>
              <a:t> </a:t>
            </a:r>
            <a:r>
              <a:rPr lang="ru-RU" sz="2400" dirty="0" err="1"/>
              <a:t>Бережанського</a:t>
            </a:r>
            <a:r>
              <a:rPr lang="ru-RU" sz="2400" dirty="0"/>
              <a:t> краю брали </a:t>
            </a:r>
            <a:r>
              <a:rPr lang="ru-RU" sz="2400" dirty="0" err="1"/>
              <a:t>активну</a:t>
            </a:r>
            <a:r>
              <a:rPr lang="ru-RU" sz="2400" dirty="0"/>
              <a:t> участь у </a:t>
            </a:r>
            <a:r>
              <a:rPr lang="ru-RU" sz="2400" dirty="0" err="1"/>
              <a:t>національно-визвольних</a:t>
            </a:r>
            <a:r>
              <a:rPr lang="ru-RU" sz="2400" dirty="0"/>
              <a:t> </a:t>
            </a:r>
            <a:r>
              <a:rPr lang="ru-RU" sz="2400" dirty="0" err="1"/>
              <a:t>змаганнях</a:t>
            </a:r>
            <a:r>
              <a:rPr lang="ru-RU" sz="2400" dirty="0"/>
              <a:t> 1917-21 </a:t>
            </a:r>
            <a:r>
              <a:rPr lang="ru-RU" sz="2400" dirty="0" err="1"/>
              <a:t>рр</a:t>
            </a:r>
            <a:r>
              <a:rPr lang="ru-RU" sz="2400" dirty="0"/>
              <a:t>. Вони активно </a:t>
            </a:r>
            <a:r>
              <a:rPr lang="ru-RU" sz="2400" dirty="0" err="1"/>
              <a:t>підтримали</a:t>
            </a:r>
            <a:r>
              <a:rPr lang="ru-RU" sz="2400" dirty="0"/>
              <a:t> «</a:t>
            </a:r>
            <a:r>
              <a:rPr lang="ru-RU" sz="2400" dirty="0" err="1"/>
              <a:t>Листопадовий</a:t>
            </a:r>
            <a:r>
              <a:rPr lang="ru-RU" sz="2400" dirty="0"/>
              <a:t> </a:t>
            </a:r>
            <a:r>
              <a:rPr lang="ru-RU" sz="2400" dirty="0" err="1"/>
              <a:t>зрив</a:t>
            </a:r>
            <a:r>
              <a:rPr lang="ru-RU" sz="2400" dirty="0"/>
              <a:t>» (</a:t>
            </a:r>
            <a:r>
              <a:rPr lang="ru-RU" sz="2400" dirty="0" err="1"/>
              <a:t>зокрема</a:t>
            </a:r>
            <a:r>
              <a:rPr lang="ru-RU" sz="2400" dirty="0"/>
              <a:t>, ударною силою </a:t>
            </a:r>
            <a:r>
              <a:rPr lang="ru-RU" sz="2400" dirty="0" err="1"/>
              <a:t>захоплення</a:t>
            </a:r>
            <a:r>
              <a:rPr lang="ru-RU" sz="2400" dirty="0"/>
              <a:t> </a:t>
            </a:r>
            <a:r>
              <a:rPr lang="ru-RU" sz="2400" dirty="0" err="1"/>
              <a:t>влади</a:t>
            </a:r>
            <a:r>
              <a:rPr lang="ru-RU" sz="2400" dirty="0"/>
              <a:t> у Бережанах стала молодь </a:t>
            </a:r>
            <a:r>
              <a:rPr lang="ru-RU" sz="2400" dirty="0" err="1"/>
              <a:t>з</a:t>
            </a:r>
            <a:r>
              <a:rPr lang="ru-RU" sz="2400" dirty="0"/>
              <a:t> </a:t>
            </a:r>
            <a:r>
              <a:rPr lang="ru-RU" sz="2400" dirty="0" err="1"/>
              <a:t>с.Лісники</a:t>
            </a:r>
            <a:r>
              <a:rPr lang="ru-RU" sz="2400" dirty="0"/>
              <a:t>), а </a:t>
            </a:r>
            <a:r>
              <a:rPr lang="ru-RU" sz="2400" dirty="0" err="1"/>
              <a:t>згодом</a:t>
            </a:r>
            <a:r>
              <a:rPr lang="ru-RU" sz="2400" dirty="0"/>
              <a:t> </a:t>
            </a:r>
            <a:r>
              <a:rPr lang="ru-RU" sz="2400" dirty="0" err="1"/>
              <a:t>долучилися</a:t>
            </a:r>
            <a:r>
              <a:rPr lang="ru-RU" sz="2400" dirty="0"/>
              <a:t> до </a:t>
            </a:r>
            <a:r>
              <a:rPr lang="ru-RU" sz="2400" dirty="0" err="1"/>
              <a:t>захисту</a:t>
            </a:r>
            <a:r>
              <a:rPr lang="ru-RU" sz="2400" dirty="0"/>
              <a:t> </a:t>
            </a:r>
            <a:r>
              <a:rPr lang="ru-RU" sz="2400" dirty="0" err="1"/>
              <a:t>соборної</a:t>
            </a:r>
            <a:r>
              <a:rPr lang="ru-RU" sz="2400" dirty="0"/>
              <a:t> </a:t>
            </a:r>
            <a:r>
              <a:rPr lang="ru-RU" sz="2400" dirty="0" err="1"/>
              <a:t>Української</a:t>
            </a:r>
            <a:r>
              <a:rPr lang="ru-RU" sz="2400" dirty="0"/>
              <a:t> </a:t>
            </a:r>
            <a:r>
              <a:rPr lang="ru-RU" sz="2400" dirty="0" err="1"/>
              <a:t>держави</a:t>
            </a:r>
            <a:r>
              <a:rPr lang="ru-RU" sz="2400" dirty="0"/>
              <a:t>. </a:t>
            </a:r>
            <a:r>
              <a:rPr lang="ru-RU" sz="2400" dirty="0" err="1"/>
              <a:t>Факти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зібрані</a:t>
            </a:r>
            <a:r>
              <a:rPr lang="ru-RU" sz="2400" dirty="0"/>
              <a:t> нами </a:t>
            </a:r>
            <a:r>
              <a:rPr lang="ru-RU" sz="2400" dirty="0" err="1"/>
              <a:t>матеріали</a:t>
            </a:r>
            <a:r>
              <a:rPr lang="ru-RU" sz="2400" dirty="0"/>
              <a:t>, </a:t>
            </a:r>
            <a:r>
              <a:rPr lang="ru-RU" sz="2400" dirty="0" err="1"/>
              <a:t>історії</a:t>
            </a:r>
            <a:r>
              <a:rPr lang="ru-RU" sz="2400" dirty="0"/>
              <a:t> </a:t>
            </a:r>
            <a:r>
              <a:rPr lang="ru-RU" sz="2400" dirty="0" err="1"/>
              <a:t>окремих</a:t>
            </a:r>
            <a:r>
              <a:rPr lang="ru-RU" sz="2400" dirty="0"/>
              <a:t> людей та </a:t>
            </a:r>
            <a:r>
              <a:rPr lang="ru-RU" sz="2400" dirty="0" err="1"/>
              <a:t>цілих</a:t>
            </a:r>
            <a:r>
              <a:rPr lang="ru-RU" sz="2400" dirty="0"/>
              <a:t> </a:t>
            </a:r>
            <a:r>
              <a:rPr lang="ru-RU" sz="2400" dirty="0" err="1"/>
              <a:t>інституцій</a:t>
            </a:r>
            <a:r>
              <a:rPr lang="ru-RU" sz="2400" dirty="0"/>
              <a:t> </a:t>
            </a:r>
            <a:r>
              <a:rPr lang="ru-RU" sz="2400" dirty="0" err="1"/>
              <a:t>свідчать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ця</a:t>
            </a:r>
            <a:r>
              <a:rPr lang="ru-RU" sz="2400" dirty="0"/>
              <a:t> </a:t>
            </a:r>
            <a:r>
              <a:rPr lang="ru-RU" sz="2400" dirty="0" err="1"/>
              <a:t>боротьба</a:t>
            </a:r>
            <a:r>
              <a:rPr lang="ru-RU" sz="2400" dirty="0"/>
              <a:t> не проходила легко, </a:t>
            </a:r>
            <a:r>
              <a:rPr lang="ru-RU" sz="2400" dirty="0" err="1"/>
              <a:t>були</a:t>
            </a:r>
            <a:r>
              <a:rPr lang="ru-RU" sz="2400" dirty="0"/>
              <a:t> </a:t>
            </a:r>
            <a:r>
              <a:rPr lang="ru-RU" sz="2400" dirty="0" err="1"/>
              <a:t>серйозні</a:t>
            </a:r>
            <a:r>
              <a:rPr lang="ru-RU" sz="2400" dirty="0"/>
              <a:t> </a:t>
            </a:r>
            <a:r>
              <a:rPr lang="ru-RU" sz="2400" dirty="0" err="1"/>
              <a:t>прорахунки</a:t>
            </a:r>
            <a:r>
              <a:rPr lang="ru-RU" sz="2400" dirty="0"/>
              <a:t>, </a:t>
            </a:r>
            <a:r>
              <a:rPr lang="ru-RU" sz="2400" dirty="0" err="1"/>
              <a:t>зокрема</a:t>
            </a:r>
            <a:r>
              <a:rPr lang="ru-RU" sz="2400" dirty="0"/>
              <a:t>, у </a:t>
            </a:r>
            <a:r>
              <a:rPr lang="ru-RU" sz="2400" dirty="0" err="1"/>
              <a:t>створенні</a:t>
            </a:r>
            <a:r>
              <a:rPr lang="ru-RU" sz="2400" dirty="0"/>
              <a:t> </a:t>
            </a:r>
            <a:r>
              <a:rPr lang="ru-RU" sz="2400" dirty="0" err="1"/>
              <a:t>ефективної</a:t>
            </a:r>
            <a:r>
              <a:rPr lang="ru-RU" sz="2400" dirty="0"/>
              <a:t> </a:t>
            </a:r>
            <a:r>
              <a:rPr lang="ru-RU" sz="2400" dirty="0" err="1"/>
              <a:t>місцевої</a:t>
            </a:r>
            <a:r>
              <a:rPr lang="ru-RU" sz="2400" dirty="0"/>
              <a:t> </a:t>
            </a:r>
            <a:r>
              <a:rPr lang="ru-RU" sz="2400" dirty="0" err="1"/>
              <a:t>адміністрації</a:t>
            </a:r>
            <a:r>
              <a:rPr lang="ru-RU" sz="2400" dirty="0"/>
              <a:t>, </a:t>
            </a:r>
            <a:r>
              <a:rPr lang="ru-RU" sz="2400" dirty="0" err="1"/>
              <a:t>забезпеченні</a:t>
            </a:r>
            <a:r>
              <a:rPr lang="ru-RU" sz="2400" dirty="0"/>
              <a:t> </a:t>
            </a:r>
            <a:r>
              <a:rPr lang="ru-RU" sz="2400" dirty="0" err="1"/>
              <a:t>війська</a:t>
            </a:r>
            <a:r>
              <a:rPr lang="ru-RU" sz="2400" dirty="0"/>
              <a:t>, </a:t>
            </a:r>
            <a:r>
              <a:rPr lang="ru-RU" sz="2400" dirty="0" err="1"/>
              <a:t>занадто</a:t>
            </a:r>
            <a:r>
              <a:rPr lang="ru-RU" sz="2400" dirty="0"/>
              <a:t> толерантного </a:t>
            </a:r>
            <a:r>
              <a:rPr lang="ru-RU" sz="2400" dirty="0" err="1"/>
              <a:t>ставлення</a:t>
            </a:r>
            <a:r>
              <a:rPr lang="ru-RU" sz="2400" dirty="0"/>
              <a:t> до </a:t>
            </a:r>
            <a:r>
              <a:rPr lang="ru-RU" sz="2400" dirty="0" err="1"/>
              <a:t>вороже</a:t>
            </a:r>
            <a:r>
              <a:rPr lang="ru-RU" sz="2400" dirty="0"/>
              <a:t> </a:t>
            </a:r>
            <a:r>
              <a:rPr lang="ru-RU" sz="2400" dirty="0" err="1"/>
              <a:t>налаштованих</a:t>
            </a:r>
            <a:r>
              <a:rPr lang="ru-RU" sz="2400" dirty="0"/>
              <a:t> </a:t>
            </a:r>
            <a:r>
              <a:rPr lang="ru-RU" sz="2400" dirty="0" err="1"/>
              <a:t>національних</a:t>
            </a:r>
            <a:r>
              <a:rPr lang="ru-RU" sz="2400" dirty="0"/>
              <a:t> </a:t>
            </a:r>
            <a:r>
              <a:rPr lang="ru-RU" sz="2400" dirty="0" err="1"/>
              <a:t>меншин</a:t>
            </a:r>
            <a:r>
              <a:rPr lang="ru-RU" sz="2400" dirty="0"/>
              <a:t> </a:t>
            </a:r>
            <a:r>
              <a:rPr lang="ru-RU" sz="2400" dirty="0" err="1"/>
              <a:t>тощо</a:t>
            </a:r>
            <a:r>
              <a:rPr lang="ru-RU" sz="2400" dirty="0"/>
              <a:t>. </a:t>
            </a:r>
            <a:r>
              <a:rPr lang="ru-RU" sz="2400" dirty="0" err="1"/>
              <a:t>Однак</a:t>
            </a:r>
            <a:r>
              <a:rPr lang="ru-RU" sz="2400" dirty="0"/>
              <a:t> сам факт </a:t>
            </a:r>
            <a:r>
              <a:rPr lang="ru-RU" sz="2400" dirty="0" err="1"/>
              <a:t>боротьби</a:t>
            </a:r>
            <a:r>
              <a:rPr lang="ru-RU" sz="2400" dirty="0"/>
              <a:t> </a:t>
            </a:r>
            <a:r>
              <a:rPr lang="ru-RU" sz="2400" dirty="0" err="1"/>
              <a:t>бережанців</a:t>
            </a:r>
            <a:r>
              <a:rPr lang="ru-RU" sz="2400" dirty="0"/>
              <a:t> за свободу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незалежність</a:t>
            </a:r>
            <a:r>
              <a:rPr lang="ru-RU" sz="2400" dirty="0"/>
              <a:t> </a:t>
            </a:r>
            <a:r>
              <a:rPr lang="ru-RU" sz="2400" dirty="0" err="1"/>
              <a:t>соборної</a:t>
            </a:r>
            <a:r>
              <a:rPr lang="ru-RU" sz="2400" dirty="0"/>
              <a:t> </a:t>
            </a:r>
            <a:r>
              <a:rPr lang="ru-RU" sz="2400" dirty="0" err="1"/>
              <a:t>держави</a:t>
            </a:r>
            <a:r>
              <a:rPr lang="ru-RU" sz="2400" dirty="0"/>
              <a:t> </a:t>
            </a:r>
            <a:r>
              <a:rPr lang="ru-RU" sz="2400" dirty="0" err="1"/>
              <a:t>заслуговує</a:t>
            </a:r>
            <a:r>
              <a:rPr lang="ru-RU" sz="2400" dirty="0"/>
              <a:t> на </a:t>
            </a:r>
            <a:r>
              <a:rPr lang="ru-RU" sz="2400" dirty="0" err="1"/>
              <a:t>схвалення</a:t>
            </a:r>
            <a:r>
              <a:rPr lang="ru-RU" sz="2400" dirty="0"/>
              <a:t>, а </a:t>
            </a:r>
            <a:r>
              <a:rPr lang="ru-RU" sz="2400" dirty="0" err="1"/>
              <a:t>деталі</a:t>
            </a:r>
            <a:r>
              <a:rPr lang="ru-RU" sz="2400" dirty="0"/>
              <a:t> </a:t>
            </a:r>
            <a:r>
              <a:rPr lang="ru-RU" sz="2400" dirty="0" err="1"/>
              <a:t>цієї</a:t>
            </a:r>
            <a:r>
              <a:rPr lang="ru-RU" sz="2400" dirty="0"/>
              <a:t> </a:t>
            </a:r>
            <a:r>
              <a:rPr lang="ru-RU" sz="2400" dirty="0" err="1"/>
              <a:t>боротьби</a:t>
            </a:r>
            <a:r>
              <a:rPr lang="ru-RU" sz="2400" dirty="0"/>
              <a:t> </a:t>
            </a:r>
            <a:r>
              <a:rPr lang="ru-RU" sz="2400" dirty="0" err="1"/>
              <a:t>слід</a:t>
            </a:r>
            <a:r>
              <a:rPr lang="ru-RU" sz="2400" dirty="0"/>
              <a:t> </a:t>
            </a:r>
            <a:r>
              <a:rPr lang="ru-RU" sz="2400" dirty="0" err="1"/>
              <a:t>зберігати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передавати</a:t>
            </a:r>
            <a:r>
              <a:rPr lang="ru-RU" sz="2400" dirty="0"/>
              <a:t> як </a:t>
            </a:r>
            <a:r>
              <a:rPr lang="ru-RU" sz="2400" dirty="0" err="1"/>
              <a:t>історичну</a:t>
            </a:r>
            <a:r>
              <a:rPr lang="ru-RU" sz="2400" dirty="0"/>
              <a:t> </a:t>
            </a:r>
            <a:r>
              <a:rPr lang="ru-RU" sz="2400" dirty="0" err="1"/>
              <a:t>пам’ять</a:t>
            </a:r>
            <a:r>
              <a:rPr lang="ru-RU" sz="2400" dirty="0"/>
              <a:t> </a:t>
            </a:r>
            <a:r>
              <a:rPr lang="ru-RU" sz="2400" dirty="0" err="1"/>
              <a:t>наступним</a:t>
            </a:r>
            <a:r>
              <a:rPr lang="ru-RU" sz="2400" dirty="0"/>
              <a:t> </a:t>
            </a:r>
            <a:r>
              <a:rPr lang="ru-RU" sz="2400" dirty="0" err="1"/>
              <a:t>поколінням</a:t>
            </a:r>
            <a:r>
              <a:rPr lang="ru-RU" sz="24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000"/>
              <a:t>Виконавець та керівник роботи</a:t>
            </a:r>
            <a:endParaRPr lang="ru-RU" sz="400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r>
              <a:rPr lang="uk-UA" sz="2400" dirty="0" smtClean="0"/>
              <a:t>Степанюк Катерина</a:t>
            </a:r>
            <a:endParaRPr lang="uk-UA" sz="2400" dirty="0"/>
          </a:p>
          <a:p>
            <a:r>
              <a:rPr lang="uk-UA" sz="2400" dirty="0" smtClean="0"/>
              <a:t>учениця </a:t>
            </a:r>
            <a:r>
              <a:rPr lang="uk-UA" sz="2400" dirty="0"/>
              <a:t>8-А класу </a:t>
            </a:r>
          </a:p>
          <a:p>
            <a:r>
              <a:rPr lang="uk-UA" sz="2400" dirty="0"/>
              <a:t>Нововолинського ліцею-інтернату </a:t>
            </a:r>
          </a:p>
          <a:p>
            <a:r>
              <a:rPr lang="uk-UA" sz="2400" dirty="0"/>
              <a:t>Волинської обласної ради</a:t>
            </a:r>
            <a:endParaRPr lang="en-US" sz="2400" dirty="0"/>
          </a:p>
          <a:p>
            <a:r>
              <a:rPr lang="uk-UA" sz="2400" b="1" dirty="0"/>
              <a:t>Науковий керівник:</a:t>
            </a:r>
            <a:r>
              <a:rPr lang="uk-UA" sz="2400" dirty="0"/>
              <a:t> Нагірний Микола Зіновійович, вчитель Нововолинського ліцею-інтернату Волинської обласної ради.</a:t>
            </a:r>
            <a:r>
              <a:rPr lang="ru-RU" sz="2400" dirty="0"/>
              <a:t> </a:t>
            </a:r>
          </a:p>
        </p:txBody>
      </p:sp>
      <p:pic>
        <p:nvPicPr>
          <p:cNvPr id="4104" name="Picture 8" descr="D:\Foto_Video\2013\Кафедра ЗЕГД\DSC_0ф245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3889120"/>
            <a:ext cx="1714512" cy="2572275"/>
          </a:xfrm>
          <a:prstGeom prst="rect">
            <a:avLst/>
          </a:prstGeom>
          <a:noFill/>
        </p:spPr>
      </p:pic>
      <p:pic>
        <p:nvPicPr>
          <p:cNvPr id="7" name="Picture 6" descr="C:\Users\Bogdan\Downloads\viber image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1345845"/>
            <a:ext cx="1423571" cy="2534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Елементи дослідження</a:t>
            </a:r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uk-UA" sz="2000" b="1"/>
              <a:t>Мета роботи</a:t>
            </a:r>
            <a:r>
              <a:rPr lang="uk-UA" sz="2000"/>
              <a:t>: дослідження особливостей становища Бережанського краю під час подій української революції та участі населення регіону у боротьбі за соборну незалежну Україну.</a:t>
            </a:r>
            <a:endParaRPr lang="uk-UA" sz="2000" b="1"/>
          </a:p>
          <a:p>
            <a:pPr>
              <a:lnSpc>
                <a:spcPct val="80000"/>
              </a:lnSpc>
            </a:pPr>
            <a:r>
              <a:rPr lang="uk-UA" sz="2000" b="1"/>
              <a:t>Завдання  дослідження:</a:t>
            </a:r>
            <a:endParaRPr lang="uk-UA" sz="2000"/>
          </a:p>
          <a:p>
            <a:pPr>
              <a:lnSpc>
                <a:spcPct val="80000"/>
              </a:lnSpc>
            </a:pPr>
            <a:r>
              <a:rPr lang="uk-UA" sz="2000"/>
              <a:t>1.</a:t>
            </a:r>
            <a:r>
              <a:rPr lang="uk-UA" sz="2000" b="1"/>
              <a:t> </a:t>
            </a:r>
            <a:r>
              <a:rPr lang="uk-UA" sz="2000"/>
              <a:t>охарактеризувати перебіг подій української революції на Бережанщині;</a:t>
            </a:r>
          </a:p>
          <a:p>
            <a:pPr>
              <a:lnSpc>
                <a:spcPct val="80000"/>
              </a:lnSpc>
            </a:pPr>
            <a:r>
              <a:rPr lang="uk-UA" sz="2000"/>
              <a:t>2. описати особливості участі мешканців краю у відстоюванні української незалежності;</a:t>
            </a:r>
          </a:p>
          <a:p>
            <a:pPr>
              <a:lnSpc>
                <a:spcPct val="80000"/>
              </a:lnSpc>
            </a:pPr>
            <a:r>
              <a:rPr lang="uk-UA" sz="2000"/>
              <a:t>3.  дати історичну оцінку ролі бережанців у боротьбі за соборну Україну.</a:t>
            </a:r>
            <a:endParaRPr lang="uk-UA" sz="2000" b="1"/>
          </a:p>
          <a:p>
            <a:pPr>
              <a:lnSpc>
                <a:spcPct val="80000"/>
              </a:lnSpc>
            </a:pPr>
            <a:r>
              <a:rPr lang="uk-UA" sz="2000" b="1"/>
              <a:t>Об’єкт дослідження:</a:t>
            </a:r>
            <a:r>
              <a:rPr lang="uk-UA" sz="2000"/>
              <a:t> Бережанський край в роки революції та учасники національно-визвольної боротьби – вихідці з Бережанського повіту.</a:t>
            </a:r>
            <a:endParaRPr lang="uk-UA" sz="2000" b="1"/>
          </a:p>
          <a:p>
            <a:pPr>
              <a:lnSpc>
                <a:spcPct val="80000"/>
              </a:lnSpc>
            </a:pPr>
            <a:r>
              <a:rPr lang="uk-UA" sz="2000" b="1"/>
              <a:t>Предмет дослідження:</a:t>
            </a:r>
            <a:r>
              <a:rPr lang="uk-UA" sz="2000"/>
              <a:t> національні та соціальні процеси на Бережанщині в роки революції; участь бережанців у боротьбі за соборну Україну.</a:t>
            </a:r>
            <a:endParaRPr lang="ru-R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dirty="0" smtClean="0"/>
              <a:t>Переддень революції</a:t>
            </a:r>
            <a:endParaRPr lang="uk-UA" sz="4000" dirty="0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00175"/>
            <a:ext cx="4257676" cy="2143139"/>
          </a:xfrm>
        </p:spPr>
        <p:txBody>
          <a:bodyPr>
            <a:normAutofit fontScale="92500" lnSpcReduction="20000"/>
          </a:bodyPr>
          <a:lstStyle/>
          <a:p>
            <a:r>
              <a:rPr lang="uk-UA" sz="2800" dirty="0"/>
              <a:t>Перша </a:t>
            </a:r>
            <a:r>
              <a:rPr lang="uk-UA" sz="2800" dirty="0" smtClean="0"/>
              <a:t>світова </a:t>
            </a:r>
            <a:r>
              <a:rPr lang="uk-UA" sz="2800" dirty="0"/>
              <a:t>війна </a:t>
            </a:r>
            <a:r>
              <a:rPr lang="uk-UA" sz="2800" dirty="0" smtClean="0"/>
              <a:t>спричинила </a:t>
            </a:r>
            <a:r>
              <a:rPr lang="uk-UA" sz="2800" dirty="0"/>
              <a:t>хвилю </a:t>
            </a:r>
            <a:r>
              <a:rPr lang="uk-UA" sz="2800" dirty="0" smtClean="0"/>
              <a:t>патріотичного піднесення молоді </a:t>
            </a:r>
            <a:r>
              <a:rPr lang="uk-UA" sz="2800" dirty="0" err="1" smtClean="0"/>
              <a:t>Бережанщини</a:t>
            </a:r>
            <a:r>
              <a:rPr lang="uk-UA" sz="2800" dirty="0" smtClean="0"/>
              <a:t>, </a:t>
            </a:r>
            <a:r>
              <a:rPr lang="uk-UA" sz="2800" dirty="0"/>
              <a:t>яка </a:t>
            </a:r>
            <a:r>
              <a:rPr lang="uk-UA" sz="2800" dirty="0" smtClean="0"/>
              <a:t>вступала </a:t>
            </a:r>
            <a:r>
              <a:rPr lang="uk-UA" sz="2800" dirty="0"/>
              <a:t>до лав УСС. </a:t>
            </a:r>
            <a:endParaRPr lang="ru-RU" sz="2800" dirty="0"/>
          </a:p>
        </p:txBody>
      </p:sp>
      <p:pic>
        <p:nvPicPr>
          <p:cNvPr id="15367" name="Picture 7" descr="image-0-02-05-42577178361bd8b2a783fe16dbfc763bb4b6eeaaa044b09e977e66de7de6c584-V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38095" y="3643314"/>
            <a:ext cx="4076703" cy="3057527"/>
          </a:xfrm>
        </p:spPr>
      </p:pic>
      <p:pic>
        <p:nvPicPr>
          <p:cNvPr id="1028" name="Picture 4" descr="D:\Pereneseni z dysku E\Kolya\Licej\MAN-junior\2017-18\Berezhany\foto\DSC03376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643050"/>
            <a:ext cx="3661198" cy="4881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>
            <a:normAutofit/>
          </a:bodyPr>
          <a:lstStyle/>
          <a:p>
            <a:r>
              <a:rPr lang="uk-UA" dirty="0" smtClean="0"/>
              <a:t>Світова війна і </a:t>
            </a:r>
            <a:r>
              <a:rPr lang="uk-UA" dirty="0" err="1" smtClean="0"/>
              <a:t>Бережанщина</a:t>
            </a:r>
            <a:endParaRPr lang="uk-UA" dirty="0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52513"/>
            <a:ext cx="3467100" cy="547211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uk-UA" sz="2200" dirty="0"/>
              <a:t>Під час світової війни через </a:t>
            </a:r>
            <a:r>
              <a:rPr lang="uk-UA" sz="2200" dirty="0" err="1"/>
              <a:t>Бережанщину</a:t>
            </a:r>
            <a:r>
              <a:rPr lang="uk-UA" sz="2200" dirty="0"/>
              <a:t> </a:t>
            </a:r>
            <a:r>
              <a:rPr lang="uk-UA" sz="2200" dirty="0" smtClean="0"/>
              <a:t>неодноразово </a:t>
            </a:r>
            <a:r>
              <a:rPr lang="uk-UA" sz="2200" dirty="0" err="1"/>
              <a:t>пересу-вався</a:t>
            </a:r>
            <a:r>
              <a:rPr lang="uk-UA" sz="2200" dirty="0"/>
              <a:t> фронт. Майже зникли з лиця землі </a:t>
            </a:r>
            <a:r>
              <a:rPr lang="uk-UA" sz="2200" dirty="0" smtClean="0"/>
              <a:t>села </a:t>
            </a:r>
            <a:r>
              <a:rPr lang="uk-UA" sz="2200" dirty="0" err="1"/>
              <a:t>Біще</a:t>
            </a:r>
            <a:r>
              <a:rPr lang="uk-UA" sz="2200" dirty="0"/>
              <a:t>, Жуків, </a:t>
            </a:r>
            <a:r>
              <a:rPr lang="uk-UA" sz="2200" dirty="0" err="1" smtClean="0"/>
              <a:t>Ги-новичі</a:t>
            </a:r>
            <a:r>
              <a:rPr lang="uk-UA" sz="2200" dirty="0"/>
              <a:t>, </a:t>
            </a:r>
            <a:r>
              <a:rPr lang="uk-UA" sz="2200" dirty="0" err="1"/>
              <a:t>Лапшин</a:t>
            </a:r>
            <a:r>
              <a:rPr lang="uk-UA" sz="2200" dirty="0"/>
              <a:t>. </a:t>
            </a:r>
            <a:r>
              <a:rPr lang="uk-UA" sz="2200" dirty="0" err="1" smtClean="0"/>
              <a:t>Не-мало</a:t>
            </a:r>
            <a:r>
              <a:rPr lang="uk-UA" sz="2200" dirty="0" smtClean="0"/>
              <a:t> </a:t>
            </a:r>
            <a:r>
              <a:rPr lang="uk-UA" sz="2200" dirty="0"/>
              <a:t>руйнувань </a:t>
            </a:r>
            <a:r>
              <a:rPr lang="uk-UA" sz="2200" dirty="0" err="1" smtClean="0"/>
              <a:t>заз-нало</a:t>
            </a:r>
            <a:r>
              <a:rPr lang="uk-UA" sz="2200" dirty="0" smtClean="0"/>
              <a:t> </a:t>
            </a:r>
            <a:r>
              <a:rPr lang="uk-UA" sz="2200" dirty="0"/>
              <a:t>і </a:t>
            </a:r>
            <a:r>
              <a:rPr lang="uk-UA" sz="2200" dirty="0" smtClean="0"/>
              <a:t>саме </a:t>
            </a:r>
            <a:r>
              <a:rPr lang="uk-UA" sz="2200" dirty="0"/>
              <a:t>місто. </a:t>
            </a:r>
            <a:r>
              <a:rPr lang="uk-UA" sz="2200" dirty="0" err="1" smtClean="0"/>
              <a:t>Де-сять</a:t>
            </a:r>
            <a:r>
              <a:rPr lang="uk-UA" sz="2200" dirty="0" smtClean="0"/>
              <a:t> мурованих </a:t>
            </a:r>
            <a:r>
              <a:rPr lang="uk-UA" sz="2200" dirty="0" err="1" smtClean="0"/>
              <a:t>цер-ков</a:t>
            </a:r>
            <a:r>
              <a:rPr lang="uk-UA" sz="2200" dirty="0" smtClean="0"/>
              <a:t> </a:t>
            </a:r>
            <a:r>
              <a:rPr lang="uk-UA" sz="2200" dirty="0"/>
              <a:t>було </a:t>
            </a:r>
            <a:r>
              <a:rPr lang="uk-UA" sz="2200" dirty="0" smtClean="0"/>
              <a:t>знищено </a:t>
            </a:r>
            <a:r>
              <a:rPr lang="uk-UA" sz="2200" dirty="0"/>
              <a:t>до фундаментів, а </a:t>
            </a:r>
            <a:r>
              <a:rPr lang="uk-UA" sz="2200" dirty="0" err="1" smtClean="0"/>
              <a:t>шіст-надцять</a:t>
            </a:r>
            <a:r>
              <a:rPr lang="uk-UA" sz="2200" dirty="0" smtClean="0"/>
              <a:t> </a:t>
            </a:r>
            <a:r>
              <a:rPr lang="uk-UA" sz="2200" dirty="0" err="1"/>
              <a:t>дерев’</a:t>
            </a:r>
            <a:r>
              <a:rPr lang="ru-RU" sz="2200" dirty="0" err="1" smtClean="0"/>
              <a:t>яних</a:t>
            </a:r>
            <a:r>
              <a:rPr lang="ru-RU" sz="2200" dirty="0" smtClean="0"/>
              <a:t> </a:t>
            </a:r>
            <a:r>
              <a:rPr lang="ru-RU" sz="2200" dirty="0"/>
              <a:t>– </a:t>
            </a:r>
            <a:r>
              <a:rPr lang="ru-RU" sz="2200" dirty="0" err="1"/>
              <a:t>згоріли</a:t>
            </a:r>
            <a:r>
              <a:rPr lang="ru-RU" sz="2200" dirty="0"/>
              <a:t>. </a:t>
            </a:r>
            <a:r>
              <a:rPr lang="ru-RU" sz="2200" dirty="0" err="1"/>
              <a:t>Матеріал</a:t>
            </a:r>
            <a:r>
              <a:rPr lang="ru-RU" sz="2200" dirty="0"/>
              <a:t> </a:t>
            </a:r>
            <a:r>
              <a:rPr lang="ru-RU" sz="2200" dirty="0" err="1"/>
              <a:t>зі</a:t>
            </a:r>
            <a:r>
              <a:rPr lang="ru-RU" sz="2200" dirty="0"/>
              <a:t> </a:t>
            </a:r>
            <a:r>
              <a:rPr lang="ru-RU" sz="2200" dirty="0" err="1"/>
              <a:t>зруйнованих</a:t>
            </a:r>
            <a:r>
              <a:rPr lang="ru-RU" sz="2200" dirty="0"/>
              <a:t> </a:t>
            </a:r>
            <a:r>
              <a:rPr lang="ru-RU" sz="2200" dirty="0" err="1"/>
              <a:t>церков</a:t>
            </a:r>
            <a:r>
              <a:rPr lang="ru-RU" sz="2200" dirty="0"/>
              <a:t> </a:t>
            </a:r>
            <a:r>
              <a:rPr lang="ru-RU" sz="2200" dirty="0" err="1"/>
              <a:t>військо</a:t>
            </a:r>
            <a:r>
              <a:rPr lang="ru-RU" sz="2200" dirty="0"/>
              <a:t> брало на </a:t>
            </a:r>
            <a:r>
              <a:rPr lang="ru-RU" sz="2200" dirty="0" err="1"/>
              <a:t>ре-монт</a:t>
            </a:r>
            <a:r>
              <a:rPr lang="ru-RU" sz="2200" dirty="0"/>
              <a:t> </a:t>
            </a:r>
            <a:r>
              <a:rPr lang="ru-RU" sz="2200" dirty="0" err="1"/>
              <a:t>мостів</a:t>
            </a:r>
            <a:r>
              <a:rPr lang="ru-RU" sz="2200" dirty="0"/>
              <a:t>, </a:t>
            </a:r>
            <a:r>
              <a:rPr lang="ru-RU" sz="2200" dirty="0" err="1"/>
              <a:t>доріг</a:t>
            </a:r>
            <a:r>
              <a:rPr lang="ru-RU" sz="2200" dirty="0"/>
              <a:t>, </a:t>
            </a:r>
            <a:r>
              <a:rPr lang="ru-RU" sz="2200" dirty="0" err="1"/>
              <a:t>бу-дову</a:t>
            </a:r>
            <a:r>
              <a:rPr lang="ru-RU" sz="2200" dirty="0"/>
              <a:t> </a:t>
            </a:r>
            <a:r>
              <a:rPr lang="ru-RU" sz="2200" dirty="0" err="1"/>
              <a:t>окопів</a:t>
            </a:r>
            <a:r>
              <a:rPr lang="ru-RU" sz="2200" dirty="0"/>
              <a:t>.</a:t>
            </a:r>
          </a:p>
        </p:txBody>
      </p:sp>
      <p:pic>
        <p:nvPicPr>
          <p:cNvPr id="16391" name="Picture 7" descr="image-0-02-04-8d71302ccb9cb977dcac5abd0e1888354b9bf5433871d688ddecc3ec968b7171-V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000496" y="1989137"/>
            <a:ext cx="4681542" cy="35227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uk-UA" sz="2800" dirty="0" smtClean="0"/>
              <a:t>Встановлення української</a:t>
            </a:r>
            <a:br>
              <a:rPr lang="uk-UA" sz="2800" dirty="0" smtClean="0"/>
            </a:br>
            <a:r>
              <a:rPr lang="uk-UA" sz="2800" dirty="0"/>
              <a:t> </a:t>
            </a:r>
            <a:r>
              <a:rPr lang="uk-UA" sz="2800" dirty="0" smtClean="0"/>
              <a:t>влади</a:t>
            </a:r>
            <a:endParaRPr lang="uk-UA" sz="28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0034" y="1000108"/>
            <a:ext cx="3714776" cy="524034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1800" dirty="0"/>
              <a:t>2 листопада </a:t>
            </a:r>
            <a:r>
              <a:rPr lang="uk-UA" sz="1800" dirty="0"/>
              <a:t>українці</a:t>
            </a:r>
            <a:r>
              <a:rPr lang="ru-RU" sz="1800" dirty="0"/>
              <a:t> </a:t>
            </a:r>
            <a:r>
              <a:rPr lang="ru-RU" sz="1800" dirty="0" smtClean="0"/>
              <a:t>скликали </a:t>
            </a:r>
            <a:r>
              <a:rPr lang="ru-RU" sz="1800" dirty="0" err="1"/>
              <a:t>нараду</a:t>
            </a:r>
            <a:r>
              <a:rPr lang="ru-RU" sz="1800" dirty="0"/>
              <a:t> </a:t>
            </a:r>
            <a:r>
              <a:rPr lang="uk-UA" sz="1800" dirty="0"/>
              <a:t>місцевого</a:t>
            </a:r>
            <a:r>
              <a:rPr lang="ru-RU" sz="1800" dirty="0"/>
              <a:t> </a:t>
            </a:r>
            <a:r>
              <a:rPr lang="ru-RU" sz="1800" dirty="0" smtClean="0"/>
              <a:t>Народного </a:t>
            </a:r>
            <a:r>
              <a:rPr lang="ru-RU" sz="1800" dirty="0" err="1"/>
              <a:t>комітету</a:t>
            </a:r>
            <a:r>
              <a:rPr lang="ru-RU" sz="1800" dirty="0"/>
              <a:t> на </a:t>
            </a:r>
            <a:r>
              <a:rPr lang="ru-RU" sz="1800" dirty="0" err="1"/>
              <a:t>чолі</a:t>
            </a:r>
            <a:r>
              <a:rPr lang="ru-RU" sz="1800" dirty="0"/>
              <a:t> </a:t>
            </a:r>
            <a:r>
              <a:rPr lang="ru-RU" sz="1800" dirty="0" err="1"/>
              <a:t>з</a:t>
            </a:r>
            <a:r>
              <a:rPr lang="ru-RU" sz="1800" dirty="0"/>
              <a:t> </a:t>
            </a:r>
            <a:r>
              <a:rPr lang="ru-RU" sz="1800" dirty="0" err="1"/>
              <a:t>О.Ковшевичем</a:t>
            </a:r>
            <a:r>
              <a:rPr lang="ru-RU" sz="1800" dirty="0"/>
              <a:t>. </a:t>
            </a:r>
          </a:p>
          <a:p>
            <a:pPr>
              <a:lnSpc>
                <a:spcPct val="80000"/>
              </a:lnSpc>
            </a:pPr>
            <a:r>
              <a:rPr lang="ru-RU" sz="1800" dirty="0" err="1"/>
              <a:t>Після</a:t>
            </a:r>
            <a:r>
              <a:rPr lang="ru-RU" sz="1800" dirty="0"/>
              <a:t> </a:t>
            </a:r>
            <a:r>
              <a:rPr lang="ru-RU" sz="1800" dirty="0" err="1"/>
              <a:t>наради</a:t>
            </a:r>
            <a:r>
              <a:rPr lang="ru-RU" sz="1800" dirty="0"/>
              <a:t> </a:t>
            </a:r>
            <a:r>
              <a:rPr lang="ru-RU" sz="1800" dirty="0" smtClean="0"/>
              <a:t>вони </a:t>
            </a:r>
            <a:r>
              <a:rPr lang="ru-RU" sz="1800" dirty="0" err="1"/>
              <a:t>пішки</a:t>
            </a:r>
            <a:r>
              <a:rPr lang="ru-RU" sz="1800" dirty="0"/>
              <a:t> </a:t>
            </a:r>
            <a:r>
              <a:rPr lang="ru-RU" sz="1800" dirty="0" smtClean="0"/>
              <a:t>до </a:t>
            </a:r>
            <a:r>
              <a:rPr lang="ru-RU" sz="1800" dirty="0" err="1"/>
              <a:t>Лісник</a:t>
            </a:r>
            <a:r>
              <a:rPr lang="ru-RU" sz="1800" dirty="0"/>
              <a:t>, </a:t>
            </a:r>
            <a:r>
              <a:rPr lang="ru-RU" sz="1800" dirty="0" err="1"/>
              <a:t>перечекали</a:t>
            </a:r>
            <a:r>
              <a:rPr lang="ru-RU" sz="1800" dirty="0"/>
              <a:t> </a:t>
            </a:r>
            <a:r>
              <a:rPr lang="ru-RU" sz="1800" dirty="0" err="1" smtClean="0"/>
              <a:t>до</a:t>
            </a:r>
            <a:r>
              <a:rPr lang="ru-RU" sz="1800" dirty="0" smtClean="0"/>
              <a:t> </a:t>
            </a:r>
            <a:r>
              <a:rPr lang="ru-RU" sz="1800" dirty="0" err="1" smtClean="0"/>
              <a:t>півночі</a:t>
            </a:r>
            <a:r>
              <a:rPr lang="ru-RU" sz="1800" dirty="0"/>
              <a:t>. </a:t>
            </a:r>
            <a:r>
              <a:rPr lang="ru-RU" sz="1800" dirty="0" err="1"/>
              <a:t>Лісницькі</a:t>
            </a:r>
            <a:r>
              <a:rPr lang="ru-RU" sz="1800" dirty="0"/>
              <a:t> </a:t>
            </a:r>
            <a:r>
              <a:rPr lang="ru-RU" sz="1800" dirty="0" err="1"/>
              <a:t>підстаршини</a:t>
            </a:r>
            <a:r>
              <a:rPr lang="ru-RU" sz="1800" dirty="0"/>
              <a:t> </a:t>
            </a:r>
            <a:r>
              <a:rPr lang="ru-RU" sz="1800" dirty="0" smtClean="0"/>
              <a:t>привели 12 </a:t>
            </a:r>
            <a:r>
              <a:rPr lang="ru-RU" sz="1800" dirty="0" err="1"/>
              <a:t>місцевих</a:t>
            </a:r>
            <a:r>
              <a:rPr lang="ru-RU" sz="1800" dirty="0"/>
              <a:t> </a:t>
            </a:r>
            <a:r>
              <a:rPr lang="uk-UA" sz="1800" dirty="0" smtClean="0"/>
              <a:t>молодих </a:t>
            </a:r>
            <a:r>
              <a:rPr lang="uk-UA" sz="1800" dirty="0"/>
              <a:t>хлопців</a:t>
            </a:r>
            <a:r>
              <a:rPr lang="ru-RU" sz="1800" dirty="0"/>
              <a:t> </a:t>
            </a:r>
            <a:r>
              <a:rPr lang="ru-RU" sz="1800" dirty="0" err="1"/>
              <a:t>з</a:t>
            </a:r>
            <a:r>
              <a:rPr lang="ru-RU" sz="1800" dirty="0"/>
              <a:t> </a:t>
            </a:r>
            <a:r>
              <a:rPr lang="ru-RU" sz="1800" dirty="0" err="1" smtClean="0"/>
              <a:t>палицями</a:t>
            </a:r>
            <a:r>
              <a:rPr lang="ru-RU" sz="1800" dirty="0"/>
              <a:t>, </a:t>
            </a:r>
            <a:r>
              <a:rPr lang="ru-RU" sz="1800" dirty="0" err="1"/>
              <a:t>які</a:t>
            </a:r>
            <a:r>
              <a:rPr lang="ru-RU" sz="1800" dirty="0"/>
              <a:t> в </a:t>
            </a:r>
            <a:r>
              <a:rPr lang="ru-RU" sz="1800" dirty="0" err="1"/>
              <a:t>темряві</a:t>
            </a:r>
            <a:r>
              <a:rPr lang="ru-RU" sz="1800" dirty="0"/>
              <a:t> </a:t>
            </a:r>
            <a:r>
              <a:rPr lang="ru-RU" sz="1800" dirty="0" err="1"/>
              <a:t>можна</a:t>
            </a:r>
            <a:r>
              <a:rPr lang="ru-RU" sz="1800" dirty="0"/>
              <a:t> </a:t>
            </a:r>
            <a:r>
              <a:rPr lang="ru-RU" sz="1800" dirty="0" err="1"/>
              <a:t>було</a:t>
            </a:r>
            <a:r>
              <a:rPr lang="ru-RU" sz="1800" dirty="0"/>
              <a:t> </a:t>
            </a:r>
            <a:r>
              <a:rPr lang="ru-RU" sz="1800" dirty="0" err="1" smtClean="0"/>
              <a:t>сприй-няти</a:t>
            </a:r>
            <a:r>
              <a:rPr lang="ru-RU" sz="1800" dirty="0" smtClean="0"/>
              <a:t> </a:t>
            </a:r>
            <a:r>
              <a:rPr lang="ru-RU" sz="1800" dirty="0"/>
              <a:t>за </a:t>
            </a:r>
            <a:r>
              <a:rPr lang="ru-RU" sz="1800" dirty="0" err="1"/>
              <a:t>рушниці</a:t>
            </a:r>
            <a:r>
              <a:rPr lang="ru-RU" sz="1800" dirty="0"/>
              <a:t>. </a:t>
            </a:r>
            <a:endParaRPr lang="ru-RU" sz="1800" dirty="0" smtClean="0"/>
          </a:p>
          <a:p>
            <a:pPr>
              <a:lnSpc>
                <a:spcPct val="80000"/>
              </a:lnSpc>
            </a:pPr>
            <a:r>
              <a:rPr lang="ru-RU" sz="1800" dirty="0" smtClean="0"/>
              <a:t>О </a:t>
            </a:r>
            <a:r>
              <a:rPr lang="ru-RU" sz="1800" dirty="0"/>
              <a:t>5-ій ранку ватага </a:t>
            </a:r>
            <a:r>
              <a:rPr lang="ru-RU" sz="1800" dirty="0" err="1" smtClean="0"/>
              <a:t>роззброїла</a:t>
            </a:r>
            <a:r>
              <a:rPr lang="ru-RU" sz="1800" dirty="0" smtClean="0"/>
              <a:t> </a:t>
            </a:r>
            <a:r>
              <a:rPr lang="ru-RU" sz="1800" dirty="0" err="1" smtClean="0"/>
              <a:t>австрійську</a:t>
            </a:r>
            <a:r>
              <a:rPr lang="ru-RU" sz="1800" dirty="0" smtClean="0"/>
              <a:t> </a:t>
            </a:r>
            <a:r>
              <a:rPr lang="ru-RU" sz="1800" dirty="0" err="1"/>
              <a:t>жандармерію</a:t>
            </a:r>
            <a:r>
              <a:rPr lang="ru-RU" sz="1800" dirty="0"/>
              <a:t> </a:t>
            </a:r>
            <a:r>
              <a:rPr lang="ru-RU" sz="1800" dirty="0" err="1"/>
              <a:t>Бережан</a:t>
            </a:r>
            <a:r>
              <a:rPr lang="ru-RU" sz="1800" dirty="0"/>
              <a:t> </a:t>
            </a:r>
            <a:r>
              <a:rPr lang="ru-RU" sz="1800" dirty="0" err="1"/>
              <a:t>і</a:t>
            </a:r>
            <a:r>
              <a:rPr lang="ru-RU" sz="1800" dirty="0"/>
              <a:t> </a:t>
            </a:r>
            <a:r>
              <a:rPr lang="ru-RU" sz="1800" dirty="0" err="1"/>
              <a:t>угорську</a:t>
            </a:r>
            <a:r>
              <a:rPr lang="ru-RU" sz="1800" dirty="0"/>
              <a:t> </a:t>
            </a:r>
            <a:r>
              <a:rPr lang="ru-RU" sz="1800" dirty="0" err="1"/>
              <a:t>частину</a:t>
            </a:r>
            <a:r>
              <a:rPr lang="ru-RU" sz="1800" dirty="0"/>
              <a:t> та </a:t>
            </a:r>
            <a:r>
              <a:rPr lang="ru-RU" sz="1800" dirty="0" err="1" smtClean="0"/>
              <a:t>відповідно</a:t>
            </a:r>
            <a:r>
              <a:rPr lang="ru-RU" sz="1800" dirty="0" smtClean="0"/>
              <a:t> </a:t>
            </a:r>
            <a:r>
              <a:rPr lang="ru-RU" sz="1800" dirty="0" err="1"/>
              <a:t>озброїла</a:t>
            </a:r>
            <a:r>
              <a:rPr lang="ru-RU" sz="1800" dirty="0"/>
              <a:t> </a:t>
            </a:r>
            <a:r>
              <a:rPr lang="ru-RU" sz="1800" dirty="0" err="1" smtClean="0"/>
              <a:t>лісницький</a:t>
            </a:r>
            <a:r>
              <a:rPr lang="ru-RU" sz="1800" dirty="0" smtClean="0"/>
              <a:t> </a:t>
            </a:r>
            <a:r>
              <a:rPr lang="ru-RU" sz="1800" dirty="0" err="1" smtClean="0"/>
              <a:t>відділ</a:t>
            </a:r>
            <a:r>
              <a:rPr lang="ru-RU" sz="1800" dirty="0"/>
              <a:t>. Усе </a:t>
            </a:r>
            <a:r>
              <a:rPr lang="ru-RU" sz="1800" dirty="0" err="1"/>
              <a:t>відбулося</a:t>
            </a:r>
            <a:r>
              <a:rPr lang="ru-RU" sz="1800" dirty="0"/>
              <a:t> без опору, </a:t>
            </a:r>
            <a:r>
              <a:rPr lang="ru-RU" sz="1800" dirty="0" err="1"/>
              <a:t>і</a:t>
            </a:r>
            <a:r>
              <a:rPr lang="ru-RU" sz="1800" dirty="0"/>
              <a:t> на </a:t>
            </a:r>
            <a:r>
              <a:rPr lang="ru-RU" sz="1800" dirty="0" err="1"/>
              <a:t>ратуші</a:t>
            </a:r>
            <a:r>
              <a:rPr lang="ru-RU" sz="1800" dirty="0"/>
              <a:t> </a:t>
            </a:r>
            <a:r>
              <a:rPr lang="ru-RU" sz="1800" dirty="0" err="1"/>
              <a:t>міста</a:t>
            </a:r>
            <a:r>
              <a:rPr lang="ru-RU" sz="1800" dirty="0"/>
              <a:t> </a:t>
            </a:r>
            <a:r>
              <a:rPr lang="ru-RU" sz="1800" dirty="0" err="1"/>
              <a:t>замайорів</a:t>
            </a:r>
            <a:r>
              <a:rPr lang="ru-RU" sz="1800" dirty="0"/>
              <a:t> </a:t>
            </a:r>
            <a:r>
              <a:rPr lang="ru-RU" sz="1800" dirty="0" err="1"/>
              <a:t>синьо-жовтий</a:t>
            </a:r>
            <a:r>
              <a:rPr lang="ru-RU" sz="1800" dirty="0"/>
              <a:t> прапор.</a:t>
            </a:r>
          </a:p>
          <a:p>
            <a:pPr>
              <a:lnSpc>
                <a:spcPct val="80000"/>
              </a:lnSpc>
            </a:pPr>
            <a:r>
              <a:rPr lang="ru-RU" sz="1800" dirty="0"/>
              <a:t>На 7 </a:t>
            </a:r>
            <a:r>
              <a:rPr lang="ru-RU" sz="1800" dirty="0" err="1"/>
              <a:t>місяців</a:t>
            </a:r>
            <a:r>
              <a:rPr lang="ru-RU" sz="1800" dirty="0"/>
              <a:t> у Бережанах </a:t>
            </a:r>
            <a:r>
              <a:rPr lang="ru-RU" sz="1800" dirty="0" err="1"/>
              <a:t>встановилась</a:t>
            </a:r>
            <a:r>
              <a:rPr lang="ru-RU" sz="1800" dirty="0"/>
              <a:t> </a:t>
            </a:r>
            <a:r>
              <a:rPr lang="ru-RU" sz="1800" dirty="0" err="1"/>
              <a:t>українська</a:t>
            </a:r>
            <a:r>
              <a:rPr lang="ru-RU" sz="1800" dirty="0"/>
              <a:t> </a:t>
            </a:r>
            <a:r>
              <a:rPr lang="ru-RU" sz="1800" dirty="0" err="1"/>
              <a:t>влада</a:t>
            </a:r>
            <a:r>
              <a:rPr lang="ru-RU" sz="1800" dirty="0"/>
              <a:t>. </a:t>
            </a:r>
          </a:p>
        </p:txBody>
      </p:sp>
      <p:pic>
        <p:nvPicPr>
          <p:cNvPr id="5124" name="Picture 4" descr="D:\Pereneseni z dysku E\Kolya\Licej\MAN-junior\2017-18\Berezhany\foto\image-0-02-04-cd9442b467b7fbd828cb290d066c5b1fd33bcd44760cdacfd25b1d351e315ce0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99612" y="2071678"/>
            <a:ext cx="4587188" cy="32002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uk-UA" dirty="0" smtClean="0"/>
              <a:t>Національна політика</a:t>
            </a:r>
            <a:endParaRPr lang="uk-UA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596" y="1071546"/>
            <a:ext cx="4038600" cy="507209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000" dirty="0" err="1"/>
              <a:t>Польська</a:t>
            </a:r>
            <a:r>
              <a:rPr lang="ru-RU" sz="2000" dirty="0"/>
              <a:t> </a:t>
            </a:r>
            <a:r>
              <a:rPr lang="ru-RU" sz="2000" dirty="0" err="1"/>
              <a:t>меншина</a:t>
            </a:r>
            <a:r>
              <a:rPr lang="ru-RU" sz="2000" dirty="0"/>
              <a:t> </a:t>
            </a:r>
            <a:r>
              <a:rPr lang="ru-RU" sz="2000" dirty="0" err="1"/>
              <a:t>міста</a:t>
            </a:r>
            <a:r>
              <a:rPr lang="ru-RU" sz="2000" dirty="0"/>
              <a:t> </a:t>
            </a:r>
            <a:r>
              <a:rPr lang="ru-RU" sz="2000" dirty="0" err="1" smtClean="0"/>
              <a:t>вороже</a:t>
            </a:r>
            <a:r>
              <a:rPr lang="ru-RU" sz="2000" dirty="0" smtClean="0"/>
              <a:t> </a:t>
            </a:r>
            <a:r>
              <a:rPr lang="ru-RU" sz="2000" dirty="0" err="1"/>
              <a:t>зустріла</a:t>
            </a:r>
            <a:r>
              <a:rPr lang="ru-RU" sz="2000" dirty="0"/>
              <a:t> </a:t>
            </a:r>
            <a:r>
              <a:rPr lang="ru-RU" sz="2000" dirty="0" err="1"/>
              <a:t>нову</a:t>
            </a:r>
            <a:r>
              <a:rPr lang="ru-RU" sz="2000" dirty="0"/>
              <a:t> </a:t>
            </a:r>
            <a:r>
              <a:rPr lang="ru-RU" sz="2000" dirty="0" err="1"/>
              <a:t>владу</a:t>
            </a:r>
            <a:r>
              <a:rPr lang="ru-RU" sz="2000" dirty="0"/>
              <a:t>. </a:t>
            </a:r>
            <a:r>
              <a:rPr lang="ru-RU" sz="2000" dirty="0" err="1"/>
              <a:t>Жоден</a:t>
            </a:r>
            <a:r>
              <a:rPr lang="ru-RU" sz="2000" dirty="0"/>
              <a:t> </a:t>
            </a:r>
            <a:r>
              <a:rPr lang="ru-RU" sz="2000" dirty="0" err="1"/>
              <a:t>з</a:t>
            </a:r>
            <a:r>
              <a:rPr lang="ru-RU" sz="2000" dirty="0"/>
              <a:t> </a:t>
            </a:r>
            <a:r>
              <a:rPr lang="ru-RU" sz="2000" dirty="0" err="1"/>
              <a:t>колишніх</a:t>
            </a:r>
            <a:r>
              <a:rPr lang="ru-RU" sz="2000" dirty="0"/>
              <a:t> </a:t>
            </a:r>
            <a:r>
              <a:rPr lang="ru-RU" sz="2000" dirty="0" err="1"/>
              <a:t>урядовців-поляків</a:t>
            </a:r>
            <a:r>
              <a:rPr lang="ru-RU" sz="2000" dirty="0"/>
              <a:t> не </a:t>
            </a:r>
            <a:r>
              <a:rPr lang="ru-RU" sz="2000" dirty="0" err="1" smtClean="0"/>
              <a:t>пішов</a:t>
            </a:r>
            <a:r>
              <a:rPr lang="ru-RU" sz="2000" dirty="0" smtClean="0"/>
              <a:t> </a:t>
            </a:r>
            <a:r>
              <a:rPr lang="ru-RU" sz="2000" dirty="0" err="1"/>
              <a:t>працювати</a:t>
            </a:r>
            <a:r>
              <a:rPr lang="ru-RU" sz="2000" dirty="0"/>
              <a:t> у </a:t>
            </a:r>
            <a:r>
              <a:rPr lang="ru-RU" sz="2000" dirty="0" err="1"/>
              <a:t>новостворені</a:t>
            </a:r>
            <a:r>
              <a:rPr lang="ru-RU" sz="2000" dirty="0"/>
              <a:t> </a:t>
            </a:r>
            <a:r>
              <a:rPr lang="ru-RU" sz="2000" dirty="0" err="1"/>
              <a:t>органи</a:t>
            </a:r>
            <a:r>
              <a:rPr lang="ru-RU" sz="2000" dirty="0"/>
              <a:t> </a:t>
            </a:r>
            <a:r>
              <a:rPr lang="ru-RU" sz="2000" dirty="0" err="1"/>
              <a:t>влади</a:t>
            </a:r>
            <a:r>
              <a:rPr lang="ru-RU" sz="2000" dirty="0"/>
              <a:t>. </a:t>
            </a:r>
            <a:r>
              <a:rPr lang="ru-RU" sz="2000" dirty="0" err="1"/>
              <a:t>Польська</a:t>
            </a:r>
            <a:r>
              <a:rPr lang="ru-RU" sz="2000" dirty="0"/>
              <a:t> молодь </a:t>
            </a:r>
            <a:r>
              <a:rPr lang="ru-RU" sz="2000" dirty="0" err="1"/>
              <a:t>бойкотувала</a:t>
            </a:r>
            <a:r>
              <a:rPr lang="ru-RU" sz="2000" dirty="0"/>
              <a:t> </a:t>
            </a:r>
            <a:r>
              <a:rPr lang="ru-RU" sz="2000" dirty="0" err="1"/>
              <a:t>українську</a:t>
            </a:r>
            <a:r>
              <a:rPr lang="ru-RU" sz="2000" dirty="0"/>
              <a:t> </a:t>
            </a:r>
            <a:r>
              <a:rPr lang="ru-RU" sz="2000" dirty="0" err="1"/>
              <a:t>гімназію</a:t>
            </a:r>
            <a:r>
              <a:rPr lang="ru-RU" sz="2000" dirty="0"/>
              <a:t> </a:t>
            </a:r>
            <a:r>
              <a:rPr lang="ru-RU" sz="2000" dirty="0" err="1"/>
              <a:t>і</a:t>
            </a:r>
            <a:r>
              <a:rPr lang="ru-RU" sz="2000" dirty="0"/>
              <a:t> </a:t>
            </a:r>
            <a:r>
              <a:rPr lang="ru-RU" sz="2000" dirty="0" err="1"/>
              <a:t>вчилася</a:t>
            </a:r>
            <a:r>
              <a:rPr lang="ru-RU" sz="2000" dirty="0"/>
              <a:t> приватно.</a:t>
            </a:r>
          </a:p>
          <a:p>
            <a:pPr>
              <a:lnSpc>
                <a:spcPct val="80000"/>
              </a:lnSpc>
            </a:pPr>
            <a:r>
              <a:rPr lang="ru-RU" sz="2000" dirty="0" err="1"/>
              <a:t>Бережанські</a:t>
            </a:r>
            <a:r>
              <a:rPr lang="ru-RU" sz="2000" dirty="0"/>
              <a:t> </a:t>
            </a:r>
            <a:r>
              <a:rPr lang="ru-RU" sz="2000" dirty="0" err="1"/>
              <a:t>євреї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початку </a:t>
            </a:r>
            <a:r>
              <a:rPr lang="ru-RU" sz="2000" dirty="0" err="1"/>
              <a:t>конфлікту</a:t>
            </a:r>
            <a:r>
              <a:rPr lang="ru-RU" sz="2000" dirty="0"/>
              <a:t> проголосили </a:t>
            </a:r>
            <a:r>
              <a:rPr lang="ru-RU" sz="2000" dirty="0" err="1" smtClean="0"/>
              <a:t>нейтралітет</a:t>
            </a:r>
            <a:r>
              <a:rPr lang="ru-RU" sz="2000" dirty="0" smtClean="0"/>
              <a:t>. </a:t>
            </a:r>
            <a:endParaRPr lang="uk-UA" sz="2000" dirty="0"/>
          </a:p>
          <a:p>
            <a:pPr>
              <a:lnSpc>
                <a:spcPct val="80000"/>
              </a:lnSpc>
            </a:pPr>
            <a:r>
              <a:rPr lang="uk-UA" sz="2000" dirty="0"/>
              <a:t>За української влади </a:t>
            </a:r>
            <a:r>
              <a:rPr lang="uk-UA" sz="2000" dirty="0" smtClean="0"/>
              <a:t>поляки </a:t>
            </a:r>
            <a:r>
              <a:rPr lang="uk-UA" sz="2000" dirty="0"/>
              <a:t>та євреї були звільнені від всяких тягарів на потреби Української держави, їх ніхто примусово не брав на військову службу, і від них не вимагали платити податок на військові потреби.</a:t>
            </a:r>
            <a:endParaRPr lang="ru-RU" sz="2000" dirty="0"/>
          </a:p>
        </p:txBody>
      </p:sp>
      <p:pic>
        <p:nvPicPr>
          <p:cNvPr id="13316" name="Picture 4" descr="D:\Pereneseni z dysku E\Kolya\Licej\MAN-junior\2017-18\Berezhany\foto\image-0-02-04-c3194940a0f8b68cd4aa583c91a2bae9237a15531795ea125c42374bb58beba4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11747" y="2357430"/>
            <a:ext cx="4501982" cy="2776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Проблеми нової влади</a:t>
            </a:r>
            <a:endParaRPr lang="uk-UA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596" y="928670"/>
            <a:ext cx="4038600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ru-RU" sz="2000" dirty="0" err="1"/>
              <a:t>Розбудова</a:t>
            </a:r>
            <a:r>
              <a:rPr lang="ru-RU" sz="2000" dirty="0"/>
              <a:t> </a:t>
            </a:r>
            <a:r>
              <a:rPr lang="ru-RU" sz="2000" dirty="0" err="1"/>
              <a:t>адміністративного</a:t>
            </a:r>
            <a:r>
              <a:rPr lang="ru-RU" sz="2000" dirty="0"/>
              <a:t> аппарату </a:t>
            </a:r>
            <a:r>
              <a:rPr lang="ru-RU" sz="2000" dirty="0" err="1"/>
              <a:t>відбувалася</a:t>
            </a:r>
            <a:r>
              <a:rPr lang="ru-RU" sz="2000" dirty="0"/>
              <a:t> за </a:t>
            </a:r>
            <a:r>
              <a:rPr lang="ru-RU" sz="2000" dirty="0" err="1"/>
              <a:t>надзвичайно</a:t>
            </a:r>
            <a:r>
              <a:rPr lang="ru-RU" sz="2000" dirty="0"/>
              <a:t> </a:t>
            </a:r>
            <a:r>
              <a:rPr lang="ru-RU" sz="2000" dirty="0" err="1"/>
              <a:t>складних</a:t>
            </a:r>
            <a:r>
              <a:rPr lang="ru-RU" sz="2000" dirty="0"/>
              <a:t> </a:t>
            </a:r>
            <a:r>
              <a:rPr lang="ru-RU" sz="2000" dirty="0" err="1"/>
              <a:t>обставин</a:t>
            </a:r>
            <a:r>
              <a:rPr lang="ru-RU" sz="2000" dirty="0"/>
              <a:t>. Не </a:t>
            </a:r>
            <a:r>
              <a:rPr lang="ru-RU" sz="2000" dirty="0" err="1"/>
              <a:t>було</a:t>
            </a:r>
            <a:r>
              <a:rPr lang="ru-RU" sz="2000" dirty="0"/>
              <a:t> </a:t>
            </a:r>
            <a:r>
              <a:rPr lang="ru-RU" sz="2000" dirty="0" err="1"/>
              <a:t>достатньої</a:t>
            </a:r>
            <a:r>
              <a:rPr lang="ru-RU" sz="2000" dirty="0"/>
              <a:t> </a:t>
            </a:r>
            <a:r>
              <a:rPr lang="ru-RU" sz="2000" dirty="0" err="1"/>
              <a:t>кількості</a:t>
            </a:r>
            <a:r>
              <a:rPr lang="ru-RU" sz="2000" dirty="0"/>
              <a:t> </a:t>
            </a:r>
            <a:r>
              <a:rPr lang="ru-RU" sz="2000" dirty="0" err="1"/>
              <a:t>фахівців</a:t>
            </a:r>
            <a:r>
              <a:rPr lang="ru-RU" sz="2000" dirty="0"/>
              <a:t> </a:t>
            </a:r>
            <a:r>
              <a:rPr lang="ru-RU" sz="2000" dirty="0" err="1"/>
              <a:t>і</a:t>
            </a:r>
            <a:r>
              <a:rPr lang="ru-RU" sz="2000" dirty="0"/>
              <a:t> </a:t>
            </a:r>
            <a:r>
              <a:rPr lang="ru-RU" sz="2000" dirty="0" err="1"/>
              <a:t>потрібного</a:t>
            </a:r>
            <a:r>
              <a:rPr lang="ru-RU" sz="2000" dirty="0"/>
              <a:t> </a:t>
            </a:r>
            <a:r>
              <a:rPr lang="ru-RU" sz="2000" dirty="0" err="1"/>
              <a:t>досвіду</a:t>
            </a:r>
            <a:r>
              <a:rPr lang="ru-RU" sz="2000" dirty="0"/>
              <a:t>. </a:t>
            </a:r>
            <a:r>
              <a:rPr lang="ru-RU" sz="2000" dirty="0" err="1"/>
              <a:t>Бракувало</a:t>
            </a:r>
            <a:r>
              <a:rPr lang="ru-RU" sz="2000" dirty="0"/>
              <a:t> </a:t>
            </a:r>
            <a:r>
              <a:rPr lang="ru-RU" sz="2000" dirty="0" err="1"/>
              <a:t>виконавців</a:t>
            </a:r>
            <a:r>
              <a:rPr lang="ru-RU" sz="2000" dirty="0"/>
              <a:t> </a:t>
            </a:r>
            <a:r>
              <a:rPr lang="ru-RU" sz="2000" dirty="0" err="1"/>
              <a:t>прийнятих</a:t>
            </a:r>
            <a:r>
              <a:rPr lang="ru-RU" sz="2000" dirty="0"/>
              <a:t> </a:t>
            </a:r>
            <a:r>
              <a:rPr lang="ru-RU" sz="2000" dirty="0" err="1"/>
              <a:t>рішень</a:t>
            </a:r>
            <a:r>
              <a:rPr lang="ru-RU" sz="2000" dirty="0"/>
              <a:t>.</a:t>
            </a:r>
          </a:p>
          <a:p>
            <a:pPr>
              <a:lnSpc>
                <a:spcPct val="80000"/>
              </a:lnSpc>
            </a:pPr>
            <a:r>
              <a:rPr lang="ru-RU" sz="2000" dirty="0" smtClean="0"/>
              <a:t>Для </a:t>
            </a:r>
            <a:r>
              <a:rPr lang="ru-RU" sz="2000" dirty="0" err="1"/>
              <a:t>організації</a:t>
            </a:r>
            <a:r>
              <a:rPr lang="ru-RU" sz="2000" dirty="0"/>
              <a:t> </a:t>
            </a:r>
            <a:r>
              <a:rPr lang="ru-RU" sz="2000" dirty="0" err="1"/>
              <a:t>війська</a:t>
            </a:r>
            <a:r>
              <a:rPr lang="ru-RU" sz="2000" dirty="0"/>
              <a:t> </a:t>
            </a:r>
            <a:r>
              <a:rPr lang="ru-RU" sz="2000" dirty="0" err="1"/>
              <a:t>оголошено</a:t>
            </a:r>
            <a:r>
              <a:rPr lang="ru-RU" sz="2000" dirty="0"/>
              <a:t> </a:t>
            </a:r>
            <a:r>
              <a:rPr lang="ru-RU" sz="2000" dirty="0" err="1"/>
              <a:t>мобілізацію</a:t>
            </a:r>
            <a:r>
              <a:rPr lang="ru-RU" sz="2000" dirty="0"/>
              <a:t> </a:t>
            </a:r>
            <a:r>
              <a:rPr lang="ru-RU" sz="2000" dirty="0" err="1"/>
              <a:t>колишніх</a:t>
            </a:r>
            <a:r>
              <a:rPr lang="ru-RU" sz="2000" dirty="0"/>
              <a:t> </a:t>
            </a:r>
            <a:r>
              <a:rPr lang="ru-RU" sz="2000" dirty="0" err="1"/>
              <a:t>вояків</a:t>
            </a:r>
            <a:r>
              <a:rPr lang="ru-RU" sz="2000" dirty="0"/>
              <a:t> </a:t>
            </a:r>
            <a:r>
              <a:rPr lang="ru-RU" sz="2000" dirty="0" err="1"/>
              <a:t>австрійської</a:t>
            </a:r>
            <a:r>
              <a:rPr lang="ru-RU" sz="2000" dirty="0"/>
              <a:t> </a:t>
            </a:r>
            <a:r>
              <a:rPr lang="ru-RU" sz="2000" dirty="0" err="1"/>
              <a:t>армії</a:t>
            </a:r>
            <a:r>
              <a:rPr lang="ru-RU" sz="2000" dirty="0"/>
              <a:t>, </a:t>
            </a:r>
            <a:r>
              <a:rPr lang="ru-RU" sz="2000" dirty="0" err="1"/>
              <a:t>почався</a:t>
            </a:r>
            <a:r>
              <a:rPr lang="ru-RU" sz="2000" dirty="0"/>
              <a:t> </a:t>
            </a:r>
            <a:r>
              <a:rPr lang="ru-RU" sz="2000" dirty="0" err="1"/>
              <a:t>вишкіл</a:t>
            </a:r>
            <a:r>
              <a:rPr lang="ru-RU" sz="2000" dirty="0"/>
              <a:t> </a:t>
            </a:r>
            <a:r>
              <a:rPr lang="ru-RU" sz="2000" dirty="0" err="1" smtClean="0"/>
              <a:t>добровольців</a:t>
            </a:r>
            <a:r>
              <a:rPr lang="ru-RU" sz="2000" dirty="0" smtClean="0"/>
              <a:t>. </a:t>
            </a:r>
            <a:r>
              <a:rPr lang="ru-RU" sz="2000" dirty="0"/>
              <a:t>Не </a:t>
            </a:r>
            <a:r>
              <a:rPr lang="ru-RU" sz="2000" dirty="0" err="1"/>
              <a:t>вистачало</a:t>
            </a:r>
            <a:r>
              <a:rPr lang="ru-RU" sz="2000" dirty="0"/>
              <a:t> </a:t>
            </a:r>
            <a:r>
              <a:rPr lang="ru-RU" sz="2000" dirty="0" err="1"/>
              <a:t>офіцерів</a:t>
            </a:r>
            <a:r>
              <a:rPr lang="ru-RU" sz="2000" dirty="0"/>
              <a:t>, </a:t>
            </a:r>
            <a:r>
              <a:rPr lang="ru-RU" sz="2000" dirty="0" err="1"/>
              <a:t>обмундирування</a:t>
            </a:r>
            <a:r>
              <a:rPr lang="ru-RU" sz="2000" dirty="0"/>
              <a:t>, </a:t>
            </a:r>
            <a:r>
              <a:rPr lang="ru-RU" sz="2000" dirty="0" err="1"/>
              <a:t>не</a:t>
            </a:r>
            <a:r>
              <a:rPr lang="ru-RU" sz="2000" dirty="0"/>
              <a:t> </a:t>
            </a:r>
            <a:r>
              <a:rPr lang="ru-RU" sz="2000" dirty="0" err="1"/>
              <a:t>було</a:t>
            </a:r>
            <a:r>
              <a:rPr lang="ru-RU" sz="2000" dirty="0"/>
              <a:t> на </a:t>
            </a:r>
            <a:r>
              <a:rPr lang="ru-RU" sz="2000" dirty="0" err="1"/>
              <a:t>чому</a:t>
            </a:r>
            <a:r>
              <a:rPr lang="ru-RU" sz="2000" dirty="0"/>
              <a:t> </a:t>
            </a:r>
            <a:r>
              <a:rPr lang="ru-RU" sz="2000" dirty="0" err="1" smtClean="0"/>
              <a:t>спати</a:t>
            </a:r>
            <a:r>
              <a:rPr lang="ru-RU" sz="2000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ru-RU" sz="2000" dirty="0" smtClean="0"/>
              <a:t>Люди </a:t>
            </a:r>
            <a:r>
              <a:rPr lang="ru-RU" sz="2000" dirty="0" err="1"/>
              <a:t>втомилися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війни</a:t>
            </a:r>
            <a:r>
              <a:rPr lang="ru-RU" sz="2000" dirty="0"/>
              <a:t>. </a:t>
            </a:r>
            <a:r>
              <a:rPr lang="ru-RU" sz="2000" dirty="0" err="1"/>
              <a:t>Ще</a:t>
            </a:r>
            <a:r>
              <a:rPr lang="ru-RU" sz="2000" dirty="0"/>
              <a:t> 4 листопада на </a:t>
            </a:r>
            <a:r>
              <a:rPr lang="ru-RU" sz="2000" dirty="0" err="1"/>
              <a:t>вулицях</a:t>
            </a:r>
            <a:r>
              <a:rPr lang="ru-RU" sz="2000" dirty="0"/>
              <a:t> </a:t>
            </a:r>
            <a:r>
              <a:rPr lang="ru-RU" sz="2000" dirty="0" err="1"/>
              <a:t>було</a:t>
            </a:r>
            <a:r>
              <a:rPr lang="ru-RU" sz="2000" dirty="0"/>
              <a:t> </a:t>
            </a:r>
            <a:r>
              <a:rPr lang="ru-RU" sz="2000" dirty="0" err="1"/>
              <a:t>повно</a:t>
            </a:r>
            <a:r>
              <a:rPr lang="ru-RU" sz="2000" dirty="0"/>
              <a:t> </a:t>
            </a:r>
            <a:r>
              <a:rPr lang="ru-RU" sz="2000" dirty="0" err="1"/>
              <a:t>селянських</a:t>
            </a:r>
            <a:r>
              <a:rPr lang="ru-RU" sz="2000" dirty="0"/>
              <a:t> </a:t>
            </a:r>
            <a:r>
              <a:rPr lang="ru-RU" sz="2000" dirty="0" err="1"/>
              <a:t>добровольців</a:t>
            </a:r>
            <a:r>
              <a:rPr lang="ru-RU" sz="2000" dirty="0"/>
              <a:t>, </a:t>
            </a:r>
            <a:r>
              <a:rPr lang="ru-RU" sz="2000" dirty="0" err="1"/>
              <a:t>однак</a:t>
            </a:r>
            <a:r>
              <a:rPr lang="ru-RU" sz="2000" dirty="0"/>
              <a:t> </a:t>
            </a:r>
            <a:r>
              <a:rPr lang="ru-RU" sz="2000" dirty="0" err="1" smtClean="0"/>
              <a:t>згодом</a:t>
            </a:r>
            <a:r>
              <a:rPr lang="ru-RU" sz="2000" dirty="0" smtClean="0"/>
              <a:t> вони </a:t>
            </a:r>
            <a:r>
              <a:rPr lang="ru-RU" sz="2000" dirty="0" err="1"/>
              <a:t>вирішили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smtClean="0"/>
              <a:t>все </a:t>
            </a:r>
            <a:r>
              <a:rPr lang="ru-RU" sz="2000" dirty="0" err="1" smtClean="0"/>
              <a:t>закінчилось</a:t>
            </a:r>
            <a:r>
              <a:rPr lang="ru-RU" sz="2000" dirty="0" smtClean="0"/>
              <a:t>, </a:t>
            </a:r>
            <a:r>
              <a:rPr lang="ru-RU" sz="2000" dirty="0" err="1"/>
              <a:t>і</a:t>
            </a:r>
            <a:r>
              <a:rPr lang="ru-RU" sz="2000" dirty="0"/>
              <a:t> стали </a:t>
            </a:r>
            <a:r>
              <a:rPr lang="ru-RU" sz="2000" dirty="0" err="1"/>
              <a:t>розходитися</a:t>
            </a:r>
            <a:r>
              <a:rPr lang="ru-RU" sz="2000" dirty="0"/>
              <a:t> по </a:t>
            </a:r>
            <a:r>
              <a:rPr lang="ru-RU" sz="2000" dirty="0" err="1"/>
              <a:t>домівках</a:t>
            </a:r>
            <a:r>
              <a:rPr lang="ru-RU" sz="2000" dirty="0"/>
              <a:t>. </a:t>
            </a:r>
          </a:p>
        </p:txBody>
      </p:sp>
      <p:pic>
        <p:nvPicPr>
          <p:cNvPr id="6149" name="Picture 5" descr="D:\Pereneseni z dysku E\Kolya\Licej\MAN-junior\2017-18\Berezhany\foto\image-0-02-05-d6563260eacfa08f38fa36a4e141c263de7ddeeb62bdd4655d4b7d59b59d8cf1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uk-UA" dirty="0" err="1" smtClean="0"/>
              <a:t>Бережанці</a:t>
            </a:r>
            <a:r>
              <a:rPr lang="uk-UA" dirty="0" smtClean="0"/>
              <a:t> на фронтах</a:t>
            </a:r>
            <a:endParaRPr lang="uk-UA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596" y="1000108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uk-UA" sz="2000" dirty="0"/>
              <a:t>В період українсько-польської війни з Бережанської округи вислано на львівський фронт 16 куренів по 400-500 бійців. На вимогу головного отамана Симона Петлюри відправлено тисячу стрільців до групи отамана Оскілка.</a:t>
            </a:r>
          </a:p>
          <a:p>
            <a:r>
              <a:rPr lang="uk-UA" sz="2000" dirty="0"/>
              <a:t>Із проголошенням Злуки на початку 1919 р. утворено дванадцять бригад УГА, однією з яких була Бережанська (називалася третьою бережанською бригадою). </a:t>
            </a:r>
            <a:endParaRPr lang="ru-RU" sz="2000" dirty="0"/>
          </a:p>
        </p:txBody>
      </p:sp>
      <p:pic>
        <p:nvPicPr>
          <p:cNvPr id="12294" name="Picture 6" descr="D:\Pereneseni z dysku E\Kolya\Licej\MAN-junior\2017-18\Berezhany\foto\image-0-02-04-149da6b3505f5db175b69fa57e699c7ffcaf048370ec769a7cc2d08b8f660dfa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648200" y="2364482"/>
            <a:ext cx="4038600" cy="29973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209</TotalTime>
  <Words>940</Words>
  <Application>Microsoft Office PowerPoint</Application>
  <PresentationFormat>Экран (4:3)</PresentationFormat>
  <Paragraphs>49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Участь мешканців Бережанщини у національно-визвольних змаганнях 1917-21 рр. </vt:lpstr>
      <vt:lpstr>Виконавець та керівник роботи</vt:lpstr>
      <vt:lpstr>Елементи дослідження</vt:lpstr>
      <vt:lpstr>Переддень революції</vt:lpstr>
      <vt:lpstr>Світова війна і Бережанщина</vt:lpstr>
      <vt:lpstr>Встановлення української  влади</vt:lpstr>
      <vt:lpstr>Національна політика</vt:lpstr>
      <vt:lpstr>Проблеми нової влади</vt:lpstr>
      <vt:lpstr>Бережанці на фронтах</vt:lpstr>
      <vt:lpstr>Битва за Бережани</vt:lpstr>
      <vt:lpstr>Польський терор</vt:lpstr>
      <vt:lpstr>Бережанщина в особах</vt:lpstr>
      <vt:lpstr>Пам’ять про визвольну боротьбу</vt:lpstr>
      <vt:lpstr>Висновки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Участь мешканців Бережанщини у національно-визвольних змаганнях 1917-21 рр.</dc:title>
  <dc:creator>ПК</dc:creator>
  <cp:lastModifiedBy>Bogdan</cp:lastModifiedBy>
  <cp:revision>37</cp:revision>
  <dcterms:created xsi:type="dcterms:W3CDTF">2018-03-27T17:56:01Z</dcterms:created>
  <dcterms:modified xsi:type="dcterms:W3CDTF">2018-04-05T08:16:21Z</dcterms:modified>
</cp:coreProperties>
</file>