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75" r:id="rId2"/>
    <p:sldId id="257" r:id="rId3"/>
    <p:sldId id="258" r:id="rId4"/>
    <p:sldId id="264" r:id="rId5"/>
    <p:sldId id="259" r:id="rId6"/>
    <p:sldId id="260" r:id="rId7"/>
    <p:sldId id="272" r:id="rId8"/>
    <p:sldId id="271" r:id="rId9"/>
    <p:sldId id="261" r:id="rId10"/>
    <p:sldId id="273" r:id="rId11"/>
    <p:sldId id="274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78" y="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4FF-AAF4-40F3-A57B-267718B2A54A}" type="datetimeFigureOut">
              <a:rPr lang="uk-UA" smtClean="0"/>
              <a:pPr/>
              <a:t>20.04.2018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B46-F747-4934-81B2-BC2449A585F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212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4FF-AAF4-40F3-A57B-267718B2A54A}" type="datetimeFigureOut">
              <a:rPr lang="uk-UA" smtClean="0"/>
              <a:pPr/>
              <a:t>20.04.2018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B46-F747-4934-81B2-BC2449A585F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59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4FF-AAF4-40F3-A57B-267718B2A54A}" type="datetimeFigureOut">
              <a:rPr lang="uk-UA" smtClean="0"/>
              <a:pPr/>
              <a:t>20.04.2018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B46-F747-4934-81B2-BC2449A585F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719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4FF-AAF4-40F3-A57B-267718B2A54A}" type="datetimeFigureOut">
              <a:rPr lang="uk-UA" smtClean="0"/>
              <a:pPr/>
              <a:t>20.04.2018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B46-F747-4934-81B2-BC2449A585F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469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4FF-AAF4-40F3-A57B-267718B2A54A}" type="datetimeFigureOut">
              <a:rPr lang="uk-UA" smtClean="0"/>
              <a:pPr/>
              <a:t>20.04.2018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B46-F747-4934-81B2-BC2449A585F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393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4FF-AAF4-40F3-A57B-267718B2A54A}" type="datetimeFigureOut">
              <a:rPr lang="uk-UA" smtClean="0"/>
              <a:pPr/>
              <a:t>20.04.2018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B46-F747-4934-81B2-BC2449A585F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881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4FF-AAF4-40F3-A57B-267718B2A54A}" type="datetimeFigureOut">
              <a:rPr lang="uk-UA" smtClean="0"/>
              <a:pPr/>
              <a:t>20.04.2018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B46-F747-4934-81B2-BC2449A585F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7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4FF-AAF4-40F3-A57B-267718B2A54A}" type="datetimeFigureOut">
              <a:rPr lang="uk-UA" smtClean="0"/>
              <a:pPr/>
              <a:t>20.04.2018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B46-F747-4934-81B2-BC2449A585F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0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4FF-AAF4-40F3-A57B-267718B2A54A}" type="datetimeFigureOut">
              <a:rPr lang="uk-UA" smtClean="0"/>
              <a:pPr/>
              <a:t>20.04.2018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B46-F747-4934-81B2-BC2449A585F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406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4FF-AAF4-40F3-A57B-267718B2A54A}" type="datetimeFigureOut">
              <a:rPr lang="uk-UA" smtClean="0"/>
              <a:pPr/>
              <a:t>20.04.2018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B46-F747-4934-81B2-BC2449A585F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055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4FF-AAF4-40F3-A57B-267718B2A54A}" type="datetimeFigureOut">
              <a:rPr lang="uk-UA" smtClean="0"/>
              <a:pPr/>
              <a:t>20.04.2018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1B46-F747-4934-81B2-BC2449A585F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652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1C54FF-AAF4-40F3-A57B-267718B2A54A}" type="datetimeFigureOut">
              <a:rPr lang="uk-UA" smtClean="0"/>
              <a:pPr/>
              <a:t>20.04.2018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31B46-F747-4934-81B2-BC2449A585F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458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332510"/>
            <a:ext cx="9144000" cy="512617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інтерактивний конкурс  «МАН-Юніор Дослідник»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99309" y="1468438"/>
            <a:ext cx="9144000" cy="149889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4000" b="1" dirty="0">
                <a:ln/>
                <a:solidFill>
                  <a:schemeClr val="accent4"/>
                </a:solidFill>
              </a:rPr>
              <a:t>Гордій Васильович </a:t>
            </a:r>
            <a:r>
              <a:rPr lang="uk-UA" sz="4000" b="1" dirty="0" err="1">
                <a:ln/>
                <a:solidFill>
                  <a:schemeClr val="accent4"/>
                </a:solidFill>
              </a:rPr>
              <a:t>Нянчур</a:t>
            </a:r>
            <a:r>
              <a:rPr lang="uk-UA" sz="4000" b="1" dirty="0">
                <a:ln/>
                <a:solidFill>
                  <a:schemeClr val="accent4"/>
                </a:solidFill>
              </a:rPr>
              <a:t> – державний і громадський діяч Української Народної Республіки</a:t>
            </a:r>
          </a:p>
          <a:p>
            <a:endParaRPr lang="ru-RU" sz="4000" b="1" dirty="0">
              <a:ln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7747" y="3726873"/>
            <a:ext cx="61642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«Вояки Армії УНР…</a:t>
            </a:r>
          </a:p>
          <a:p>
            <a:r>
              <a:rPr lang="uk-UA" sz="3200" dirty="0"/>
              <a:t>Це забута слава і гордість України.</a:t>
            </a:r>
          </a:p>
          <a:p>
            <a:r>
              <a:rPr lang="uk-UA" sz="3200" dirty="0"/>
              <a:t>І вони тепер з нами».</a:t>
            </a:r>
          </a:p>
          <a:p>
            <a:r>
              <a:rPr lang="uk-UA" sz="3200" dirty="0"/>
              <a:t>                       </a:t>
            </a:r>
            <a:r>
              <a:rPr lang="uk-UA" sz="2000" dirty="0"/>
              <a:t>Роман Коваль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7700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ІО ,,,,,,,\1106bbdeef5f54b856f76b249460fc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4238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60217" y="460319"/>
            <a:ext cx="3764973" cy="6079026"/>
          </a:xfrm>
        </p:spPr>
        <p:txBody>
          <a:bodyPr>
            <a:normAutofit/>
          </a:bodyPr>
          <a:lstStyle/>
          <a:p>
            <a:pPr algn="l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вдалось відшукати у виданні Української Господарської Академії  в ЧСР дані про навчання та дипломну роботу Гордія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Нянчура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Дипломну роботу писав за темою «Цукрова промисловість на Україні». Робота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збереглася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знаходиться в одному з архівів за кордоном. Диплом УГА захистив «з успіхом дуже добрим» (06.05.1927р.)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:\Данчук Ірина Презентація\ДІО ,,,,,,,\ДІО ,,,,,,,\IMG_20180410_21420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58" b="2403"/>
          <a:stretch/>
        </p:blipFill>
        <p:spPr bwMode="auto">
          <a:xfrm>
            <a:off x="5979187" y="1527119"/>
            <a:ext cx="5941695" cy="190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:\Данчук Ірина Презентація\ДІО ,,,,,,,\ДІО ,,,,,,,\IMG_20180410_21430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8"/>
          <a:stretch/>
        </p:blipFill>
        <p:spPr bwMode="auto">
          <a:xfrm>
            <a:off x="5979188" y="3576867"/>
            <a:ext cx="5941695" cy="1095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:\Данчук Ірина Презентація\ДІО ,,,,,,,\ДІО ,,,,,,,\IMG_20180410_21404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8844" r="5826" b="2282"/>
          <a:stretch/>
        </p:blipFill>
        <p:spPr bwMode="auto">
          <a:xfrm>
            <a:off x="4125191" y="2638020"/>
            <a:ext cx="2247900" cy="2973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506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ІО ,,,,,,,\1106bbdeef5f54b856f76b249460fc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4238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78872" y="380136"/>
            <a:ext cx="6428510" cy="5403273"/>
          </a:xfrm>
        </p:spPr>
        <p:txBody>
          <a:bodyPr>
            <a:normAutofit/>
          </a:bodyPr>
          <a:lstStyle/>
          <a:p>
            <a:pPr algn="l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Нянчур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 багатьох статей і заміток у журналі «Наша громада» , зокрема статті «На кооперативні теми» (1924), а також у «Бюлетені Української академічної громади при УГА в ЧСР».  У1920 році написав спогад « Двоє гайдамаків», який Р. Коваль  поклав в основу нарису «Трагедія на станції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Яблонна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l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Володів шістьма іноземними мовами. В  1928 році захистив докторську дисертацію. У 1929 р. закінчив навчання в Економічно-Кооперативному інституті з титулом  інженера-економіста.</a:t>
            </a:r>
          </a:p>
          <a:p>
            <a:pPr algn="l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Подальший життєвий шлях Г.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Нянчура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закінчується після 15.06.1929 року. Дата смерті і місце поховання не відомі.</a:t>
            </a:r>
            <a:endParaRPr lang="ru-RU" dirty="0"/>
          </a:p>
          <a:p>
            <a:pPr algn="l"/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dirty="0"/>
          </a:p>
          <a:p>
            <a:pPr algn="l"/>
            <a:endParaRPr lang="ru-RU" dirty="0"/>
          </a:p>
        </p:txBody>
      </p:sp>
      <p:pic>
        <p:nvPicPr>
          <p:cNvPr id="7" name="Рисунок 6" descr="H:\Данчук Ірина Презентація\ДІО ,,,,,,,\ДІО ,,,,,,,\IMG_20180410_21482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618" r="5609" b="20708"/>
          <a:stretch/>
        </p:blipFill>
        <p:spPr bwMode="auto">
          <a:xfrm>
            <a:off x="7792749" y="380135"/>
            <a:ext cx="3831215" cy="2363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:\Данчук Ірина Презентація\ДІО ,,,,,,,\ДІО ,,,,,,,\IMG_20180410_21530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8910" b="7029"/>
          <a:stretch/>
        </p:blipFill>
        <p:spPr bwMode="auto">
          <a:xfrm>
            <a:off x="7990825" y="2964439"/>
            <a:ext cx="3435061" cy="3131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141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ІО ,,,,,,,\1106bbdeef5f54b856f76b249460fc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4238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1773382"/>
            <a:ext cx="9144000" cy="4398818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ході проведених нами польових  досліджень ми відшукали дані про те, що зараз ,у с. Малинки 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Красилівського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р-ну проживають далекі родичі Г.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Нянчура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Зокрема, учитель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Антонінської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школи – інтернату В.С.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Нянчур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згадує, що в щоденнику його батька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С.Нянчура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були згадки  про односельця Г. В.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Нянчура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який був членом Української Центральної Ради.  На жаль, прямих спадкоємців Г.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Нянчура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відшукати не вдалося. У селі Малинки знали про діяльність Гордія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Нянчура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добу Української революції, проте як склалась   його доля в еміграції односельцям було невідомо. Але настав, нарешті, час, коли ми дізнались про нашого земляка, його високий патріотизм та служіння  УНР.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Наразі, відзначаючи  100 подій Української  революції, сподіваємось, що  в 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Красилівському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районі  буде встановлено меморіальну  пам’ятку на честь видатного земляка Г.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Нянчура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6" y="407699"/>
            <a:ext cx="724592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13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:\Данчук Ірина Презентація\ДІО ,,,,,,,\ДІО ,,,,,,,\prapo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8" b="191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524000" y="1510876"/>
            <a:ext cx="9144000" cy="4151988"/>
          </a:xfrm>
        </p:spPr>
        <p:txBody>
          <a:bodyPr>
            <a:normAutofit lnSpcReduction="10000"/>
          </a:bodyPr>
          <a:lstStyle/>
          <a:p>
            <a:pPr algn="l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ході дослідження було виявлено, що історична постать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Г.В.Нянчура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ще не достатньо відома, в тому числі серед  земляків.  Вважаю, що настав час, щоб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Красилівщині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 пам’ятний меморіальний знак державному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діячеві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УНР,  який сто років тому, у добу Української революції,  творив українську державу.</a:t>
            </a:r>
          </a:p>
          <a:p>
            <a:pPr algn="l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Нянчур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державний і громадсько-політичний діяч, інженер, доктор економічних наук.   Непересічна  історична постать , який  сумлінно працював на всіх посадах, будучи членом Українського  уряду, Херсонським губернським комісаром , товаришем міністра внутрішніх справ УНР, керівником Окремої надзвичайної комісії Ради народних міністрів УНР.</a:t>
            </a:r>
          </a:p>
          <a:p>
            <a:pPr algn="l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16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:\Данчук Ірина Презентація\ДІО ,,,,,,,\ДІО ,,,,,,,\выршик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9896" r="9766" b="22396"/>
          <a:stretch/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334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2" name="Місце для вмісту 11"/>
          <p:cNvSpPr>
            <a:spLocks noGrp="1"/>
          </p:cNvSpPr>
          <p:nvPr>
            <p:ph sz="half" idx="2"/>
          </p:nvPr>
        </p:nvSpPr>
        <p:spPr>
          <a:xfrm>
            <a:off x="578409" y="782721"/>
            <a:ext cx="2577870" cy="3706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Данчук Ірина Олегівна учениця 9 класу</a:t>
            </a:r>
          </a:p>
          <a:p>
            <a:pPr marL="0" indent="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Красилівської ЗОШ І-ІІІ ст. №4 ім. П.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Кізюна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Красилівської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міської ради Хмельницької області</a:t>
            </a:r>
          </a:p>
          <a:p>
            <a:pPr marL="0" indent="0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Місце для вмісту 13"/>
          <p:cNvSpPr>
            <a:spLocks noGrp="1"/>
          </p:cNvSpPr>
          <p:nvPr>
            <p:ph sz="quarter" idx="4"/>
          </p:nvPr>
        </p:nvSpPr>
        <p:spPr>
          <a:xfrm>
            <a:off x="6220441" y="3659581"/>
            <a:ext cx="2728369" cy="24688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Педагогічний керівник: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Заїка Ольга Іванівна  учитель історії Красилівської ЗОШ І-ІІІ ст. №4 ім. П.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Кізюна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" r="9371"/>
          <a:stretch>
            <a:fillRect/>
          </a:stretch>
        </p:blipFill>
        <p:spPr>
          <a:xfrm>
            <a:off x="8734138" y="2433709"/>
            <a:ext cx="2449678" cy="3663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08942">
            <a:off x="3586101" y="869457"/>
            <a:ext cx="3120211" cy="25198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452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24000" y="505691"/>
            <a:ext cx="9144000" cy="5846618"/>
          </a:xfrm>
        </p:spPr>
        <p:txBody>
          <a:bodyPr>
            <a:normAutofit lnSpcReduction="10000"/>
          </a:bodyPr>
          <a:lstStyle/>
          <a:p>
            <a:pPr algn="l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:вивчити життєвий шлях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Г.В.Нянчура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його участь у процесі державотворення УНР у 1917-1920 роках, доповнити новими фактами про життя в еміграції.</a:t>
            </a:r>
          </a:p>
          <a:p>
            <a:pPr algn="l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дослідження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постать Г.В.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Нянчура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 шлях, політична та наукова діяльність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Г.Нянчура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постать Г.В.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Нянчура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недостатньо досліджена в історіографії. Єдиної комплексної дослідницької роботи немає і в наш час. Основним масивом історіографічної літератури є дослідження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Р.Коваля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В.Пархоменка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місцевих краєзнавців. В матеріалах діаспори, зокрема Бюлетені Української Господарської Академії в ЧСР(1922-1935), нам вдалось віднайти дані про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Г.Нянчура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навчання в даному закладі. У нашому дослідженні важливо  було знайти портрет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Г.Нянчура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адже в жодному із нам доступних джерел не було зображень нашого земляка. Дві світлини із Г.В.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Нянчуром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були віднайдені  у  праці С. Наріжного  у Студії  із Музею визвольної боротьби  України. 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56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153891" y="399183"/>
            <a:ext cx="6452382" cy="6084744"/>
          </a:xfrm>
        </p:spPr>
        <p:txBody>
          <a:bodyPr>
            <a:normAutofit lnSpcReduction="10000"/>
          </a:bodyPr>
          <a:lstStyle/>
          <a:p>
            <a:pPr algn="l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Гордій Васильович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Нянчур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народився 4 січня 1884 року в селі Малинки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Старокостянтинівського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повіту Волинської губернії, тепер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Красилівського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району Хмельницької області. Батьки Василь та Софія, мав братів –  Василя і Тихона. Ймовірно, сім’я деякий час проживала у селі Малинки і Гордій  навчався у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Терешківській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початковій школі. Закінчує навчання у Харківській (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Деркачівській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середній сільськогосподарській школі. Управляв маєтками нащадків Ф. Терещенка (Житомирський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Волинської губ.), М. Ковалевського ( Миргородський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Полтавської губ.) і Ф. Фальц-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Фейна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Радомишилівський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Київської губ.). Керував цукроварнями та цукровими плантаціями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Шрамківської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цукроварні(Пирятинський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Полтавської губ.).</a:t>
            </a:r>
          </a:p>
          <a:p>
            <a:pPr algn="l"/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5" name="Рисунок 4" descr="C:\Users\User\Pictures\2018-04-13\0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26322" r="25622" b="12724"/>
          <a:stretch/>
        </p:blipFill>
        <p:spPr bwMode="auto">
          <a:xfrm>
            <a:off x="654194" y="399183"/>
            <a:ext cx="4067175" cy="4591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841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>
            <a:spLocks noGrp="1"/>
          </p:cNvSpPr>
          <p:nvPr>
            <p:ph type="subTitle" idx="1"/>
          </p:nvPr>
        </p:nvSpPr>
        <p:spPr>
          <a:xfrm>
            <a:off x="460375" y="360752"/>
            <a:ext cx="7478281" cy="6330460"/>
          </a:xfrm>
        </p:spPr>
        <p:txBody>
          <a:bodyPr>
            <a:normAutofit/>
          </a:bodyPr>
          <a:lstStyle/>
          <a:p>
            <a:pPr algn="l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роки Української революції проводив активну громадську та політичну діяльність.  У другій половині 1917 року перебував в м. Одесі.  Був особисто знайомий з І. М. Луценком. Г.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Нянчур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був членом УСДРП. На засіданні Військової Ради від 29.11. 1917р., на якому обговорювалось питання відправки на Дон військових частин, оратори заявляли, що українські військові підкоряються тільки Центральній Раді і Генеральному Секретаріату, тому розпорядження  Раднаркому Росії виконувати не повинні. У виступах звучало також звинувачення в бік РСДРП з приводу подій як на Дону, так у країні загалом. Вирішили, що більшовиків підтримувати не слід. Багато членів Ради виступили за мирне врегулювання в країні та в місті, мотивуючи це тим,  що ворогів в Одесі і так багато. Лише Гордій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Нянчур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висловлював своє занепокоєння, знаючи наявність відповідних  ресурсів і бажання у місцевого осередку РСДРП.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30" name="AutoShape 6" descr="ÐÐ°ÑÑÐ¸Ð½ÐºÐ¸ Ð¿Ð¾ Ð·Ð°Ð¿ÑÐ¾ÑÑ Ð½Ð°ÑÑÐ¾Ð½Ð°Ð»ÑÐ½Ð¾ Ð²Ð¸Ð·Ð²Ð¾Ð»ÑÐ½Ñ Ð·Ð¼Ð°Ð³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Ð°ÑÑÐ¸Ð½ÐºÐ¸ Ð¿Ð¾ Ð·Ð°Ð¿ÑÐ¾ÑÑ Ð½Ð°ÑÑÐ¾Ð½Ð°Ð»ÑÐ½Ð¾ Ð²Ð¸Ð·Ð²Ð¾Ð»ÑÐ½Ñ Ð·Ð¼Ð°Ð³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Картинки по запросу іван митрофанович луценко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25437" r="5111" b="4796"/>
          <a:stretch/>
        </p:blipFill>
        <p:spPr bwMode="auto">
          <a:xfrm>
            <a:off x="7763193" y="160338"/>
            <a:ext cx="2466109" cy="2576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9" descr="C:\Users\User\Desktop\ДІО ,,,,,,,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6247" y="2306781"/>
            <a:ext cx="2946369" cy="2244438"/>
          </a:xfrm>
          <a:prstGeom prst="rect">
            <a:avLst/>
          </a:prstGeom>
          <a:noFill/>
        </p:spPr>
      </p:pic>
      <p:pic>
        <p:nvPicPr>
          <p:cNvPr id="12" name="Picture 2" descr="C:\Users\User\Desktop\ДІО ,,,,,,,\230px-Potemkinstai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3193" y="4281054"/>
            <a:ext cx="3307215" cy="1998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18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678874" y="568037"/>
            <a:ext cx="7689272" cy="591717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Г.В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Нянчур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був членом Херсонської губернської                  (земської) управи (05- 12. 1918), Херсонським губернським комісаром(11 1917-05.1918 ), (12.1918-03.1919).  Підсумком року демократичних перетворень та національного розвитку на Херсонщині стало рішення губернського з’їзду  представників волосних і повітових земств, рад робітничих, солдатських і селянських депутатів, органів міського самоврядування від 15(02) грудня 1917 року  про визнання Херсонщини  невід’ємною частиною УНР, а єдиною легітимною владою – Українську Центральну Раду та Генеральний Секретаріат.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часи Директорії УНР, з грудня  1918  року, Гордій Васильович обіймав посаду Херсонського губернського комісара.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Державному архіві  Херсонської області зберігається кілька документів того часу, підписаних нашим земляком. Це наказ Губерніального Комісара Херсонщини №2 від 20 грудня 1917 року про тимчасове призначення  повітових Комісарів Херсонської губернії, та наказ №3 від того ж  числа про відновлення зруйнованих гетьманською владою селянських господарств та повернення незаконно скривдженому населенню різного роду контрибуцій.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91" y="1261918"/>
            <a:ext cx="3881911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05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ІО ,,,,,,,\1106bbdeef5f54b856f76b249460fc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4238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98763" y="463694"/>
            <a:ext cx="6941129" cy="5147396"/>
          </a:xfrm>
        </p:spPr>
        <p:txBody>
          <a:bodyPr>
            <a:normAutofit/>
          </a:bodyPr>
          <a:lstStyle/>
          <a:p>
            <a:pPr algn="l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жовтня 1919 року знову працює Херсонським губернським комісаром,  займаючи по сумісництву й попередні посади.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січня 1919 р. видав наказ про виконання Закону Директорії УНР щодо введення в обіг гривні, а одним з останніх документів, підписаних Г.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Нянчуром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був наказ №529, датований 31.01.1919 р. В ньому йшлося  про негайний перехід на українську мову всіх державних та громадських установ в межах Херсонської губернії.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:\Данчук Ірина Презентація\ДІО ,,,,,,,\ДІО ,,,,,,,\d259a795-0153-498c-a3bc-0785efc8c857_cx0_cy16_cw0_w1023_r1_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73" y="332509"/>
            <a:ext cx="4613563" cy="3099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18" y="3699164"/>
            <a:ext cx="4488873" cy="275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25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ІО ,,,,,,,\1106bbdeef5f54b856f76b249460fc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4238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rot="10800000" flipV="1">
            <a:off x="540326" y="318654"/>
            <a:ext cx="7232073" cy="5777346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Гордій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Нянчур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березня 1919 р. по серпень 1920р. виконував обов’язки  товариша (заступника) міністра внутрішніх справ УНР в урядах Бориса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Мартоса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Ісака Мазепи. У квітні- травні 1919 р. як керівник Окремої надзвичайної комісії ради народних міністрів УНР здійснював поїздку у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Старокостянтинівський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Волинської губ. Нам вдалося відшукати звіт про цю поїздку (фото на слайді), який зберігається у Центральному Державному архіві вищих органів влади України. На п’яти аркушах у цьому звіті детально розповідається про настрої населення , ставлення до Директорії, стан земельного питання, організація місцевого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самоврядування.Це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цінне історичне джерело з історії нашого краю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Красилівщини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роки Української революції 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Ймовірно, що це був останній приїзд Г.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Нянчура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батьківщину.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User\Desktop\001 (2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3249" r="3585" b="722"/>
          <a:stretch/>
        </p:blipFill>
        <p:spPr bwMode="auto">
          <a:xfrm>
            <a:off x="8917103" y="460057"/>
            <a:ext cx="2864485" cy="5023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034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57167" y="355209"/>
            <a:ext cx="7769415" cy="6147582"/>
          </a:xfrm>
        </p:spPr>
        <p:txBody>
          <a:bodyPr>
            <a:normAutofit/>
          </a:bodyPr>
          <a:lstStyle/>
          <a:p>
            <a:pPr algn="l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 літа 1920 року, коли Г.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Нянчур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виїхав до Австрії, починається  другий період його діяльності в еміграції у ЧСР, так званий Празький, або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Подєбрадський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Упродовж  1925-1926 років він навчався в Українському вільному університеті  на факультеті права і суспільних наук у Празі. Отримав другу вищу освіту в Українській господарській академії  в 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Подєбрадах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Саме у цей період Г.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Нянчур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займається активною науковою діяльністю був головою президії Тимчасового організаційного комітету зі створення академічної громади УГА, членом управління Видавничого товариства при УГА в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Подєбрадах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професорським стипендіатом економічно-кооперативного факультету  УГА в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Подєбрадах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(5.06.1927- 15.06.1929). Виїжджав у наукове відрядження до Данії. Результатом відрядження стала книга «Постачання буряками цукрової промисловості в Данії».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dirty="0"/>
          </a:p>
        </p:txBody>
      </p:sp>
      <p:pic>
        <p:nvPicPr>
          <p:cNvPr id="6" name="Рисунок 5" descr="H:\Данчук Ірина Презентація\ДІО ,,,,,,,\ДІО ,,,,,,,\ПОЛК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5"/>
          <a:stretch/>
        </p:blipFill>
        <p:spPr bwMode="auto">
          <a:xfrm>
            <a:off x="8326582" y="3796145"/>
            <a:ext cx="3685309" cy="2549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:\Данчук Ірина Презентація\ДІО ,,,,,,,\ДІО ,,,,,,,\IMG_20180410_21455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2019" r="9754" b="3486"/>
          <a:stretch/>
        </p:blipFill>
        <p:spPr bwMode="auto">
          <a:xfrm>
            <a:off x="8453581" y="360189"/>
            <a:ext cx="3405909" cy="3283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525700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1391</Words>
  <Application>Microsoft Office PowerPoint</Application>
  <PresentationFormat>Широкий екран</PresentationFormat>
  <Paragraphs>36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Times New Roman</vt:lpstr>
      <vt:lpstr>Wingdings 2</vt:lpstr>
      <vt:lpstr>HDOfficeLightV0</vt:lpstr>
      <vt:lpstr>Всеукраїнський інтерактивний конкурс  «МАН-Юніор Дослідник»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Вчитель</dc:creator>
  <cp:lastModifiedBy>Вчитель</cp:lastModifiedBy>
  <cp:revision>57</cp:revision>
  <dcterms:created xsi:type="dcterms:W3CDTF">2018-04-11T07:19:13Z</dcterms:created>
  <dcterms:modified xsi:type="dcterms:W3CDTF">2018-04-20T06:10:57Z</dcterms:modified>
</cp:coreProperties>
</file>