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F8401-791F-4AD6-8949-12CF14B5F3B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AA82-3AF6-4FEC-98C6-5A7943CCDE6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7109B-019D-48FB-8AF8-12ACB3BD174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5F8C6-697D-4B82-BCFF-192054DFC2C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72D5E-9F96-49C1-A484-0B602B0FAE4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1CE6-0691-4447-B089-8B4E254DB22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4AAF9-3DC4-471A-8C5A-4FE48DF20C8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9C5A-1EEF-4216-A09C-44659A2C6C5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71F5B-C120-4016-AECF-BF0AE37C357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5656-0F9B-4222-9B0E-6D3F0DE6A03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DD97-04FC-4A20-B287-10056B54AD0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3749AB-CF24-4613-8E9D-07E1092C1351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5638800" cy="3505200"/>
          </a:xfrm>
          <a:solidFill>
            <a:srgbClr val="B1D2ED"/>
          </a:solidFill>
        </p:spPr>
        <p:txBody>
          <a:bodyPr/>
          <a:lstStyle/>
          <a:p>
            <a:r>
              <a:rPr lang="uk-UA" b="1" dirty="0" smtClean="0"/>
              <a:t>Проект </a:t>
            </a:r>
          </a:p>
          <a:p>
            <a:r>
              <a:rPr lang="uk-UA" b="1" dirty="0" smtClean="0"/>
              <a:t>учня 7-А класу </a:t>
            </a:r>
            <a:r>
              <a:rPr lang="uk-UA" b="1" dirty="0" err="1" smtClean="0"/>
              <a:t>Пологівської</a:t>
            </a:r>
            <a:r>
              <a:rPr lang="uk-UA" b="1" dirty="0" smtClean="0"/>
              <a:t> СРШ І-ІІІ ст. №2 Запорізької обл. </a:t>
            </a:r>
          </a:p>
          <a:p>
            <a:r>
              <a:rPr lang="uk-UA" b="1" dirty="0" err="1" smtClean="0"/>
              <a:t>Штандюка</a:t>
            </a:r>
            <a:r>
              <a:rPr lang="uk-UA" b="1" dirty="0" smtClean="0"/>
              <a:t> Владислава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762000"/>
            <a:ext cx="7315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Нотатки</a:t>
            </a:r>
            <a:endParaRPr lang="uk-UA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юного фокусника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Картинки по запросу фокусы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47625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Фокус 5. 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 з червоного кольору отримати зелений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447800"/>
            <a:ext cx="7924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Намалюйте на папері дві зірки, одна з яких розвернута відносно іншої на 45 градусів та виріжте по контуру. Поставте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іх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під кутом 90 градусів так, щоб на екрані утворилося зображення зірки з 8 променями.  Перед одним з них поставте червоний фільтр. Ми бачимо, що крім червоного кольору промені зірки зафарбовані в доповняльний до нього – зелений колір. (Нажаль, фото не зовсім передає це явище)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6667"/>
          <a:stretch>
            <a:fillRect/>
          </a:stretch>
        </p:blipFill>
        <p:spPr bwMode="auto">
          <a:xfrm>
            <a:off x="838200" y="3505200"/>
            <a:ext cx="403799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t="28148" b="25359"/>
          <a:stretch>
            <a:fillRect/>
          </a:stretch>
        </p:blipFill>
        <p:spPr bwMode="auto">
          <a:xfrm>
            <a:off x="4862261" y="3505201"/>
            <a:ext cx="40531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фокусы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фокусы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Картинки по запросу фокус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083286"/>
            <a:ext cx="4381500" cy="4774714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0" y="228600"/>
            <a:ext cx="7086600" cy="3810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Дякую за увагу! </a:t>
            </a: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Вивчайте фізику, адже це сама </a:t>
            </a:r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</a:rPr>
              <a:t>магічна наука.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P4090048.JPG"/>
          <p:cNvPicPr/>
          <p:nvPr/>
        </p:nvPicPr>
        <p:blipFill rotWithShape="1">
          <a:blip r:embed="rId2" cstate="print"/>
          <a:srcRect l="33152" t="20159" r="33412" b="22560"/>
          <a:stretch/>
        </p:blipFill>
        <p:spPr bwMode="auto">
          <a:xfrm>
            <a:off x="5791200" y="1981200"/>
            <a:ext cx="3067291" cy="369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0" y="0"/>
            <a:ext cx="5638800" cy="434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Якщо ви хочете здивувати своїх товаришів чи однокласників, розважити та заінтригувати їх, станьте на мить чарівником (але перед цим не забудьте добре вивчити фізику, особливо оптику)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Картинки по запросу фокусы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3276600" cy="331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Фокус1 Срібна ложка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572000"/>
            <a:ext cx="3810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Опусти ложку в стакан з водою. Дивись: заблищала, як срібло! Куди ж кіптява-то поділася? Відмилася, чи що? Виймаєш ложку - чорна, як і раніше ...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914400"/>
            <a:ext cx="4267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Перетвори на очах свої друзів звичайну ложку в срібну. Для цього візьми ложку. Якщо вона добре відполірована, то навіть здається трошки дзеркальною, щось відображає. Закопти її над полум'ям свічки. Тепер ложка нічого вже не відображає!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Копоть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поглинає всі промені.</a:t>
            </a:r>
          </a:p>
        </p:txBody>
      </p:sp>
      <p:pic>
        <p:nvPicPr>
          <p:cNvPr id="1026" name="Picture 2" descr="C:\Users\Win7\Desktop\техн-юн штандюк\IMG_20170413_135821.jpg"/>
          <p:cNvPicPr>
            <a:picLocks noChangeAspect="1" noChangeArrowheads="1"/>
          </p:cNvPicPr>
          <p:nvPr/>
        </p:nvPicPr>
        <p:blipFill>
          <a:blip r:embed="rId2" cstate="print"/>
          <a:srcRect l="16000" r="20000"/>
          <a:stretch>
            <a:fillRect/>
          </a:stretch>
        </p:blipFill>
        <p:spPr bwMode="auto">
          <a:xfrm>
            <a:off x="609600" y="914400"/>
            <a:ext cx="3820160" cy="3581400"/>
          </a:xfrm>
          <a:prstGeom prst="rect">
            <a:avLst/>
          </a:prstGeom>
          <a:noFill/>
        </p:spPr>
      </p:pic>
      <p:pic>
        <p:nvPicPr>
          <p:cNvPr id="1027" name="Picture 3" descr="C:\Users\Win7\Desktop\техн-юн штандюк\IMG_20170413_13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26720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4876800"/>
            <a:ext cx="8610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Справа тут в тому,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частинки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кіптяви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погано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змочуються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водою. Тому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навколо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закопченої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ложки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утворюється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плівка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немов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мильна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бульбашка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Але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мильна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бульбашка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блищить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адже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відбиває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світло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Ось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плівка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відбиває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ложка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здається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срібною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Win7\Desktop\техн-юн штандюк\IMG_20170413_135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458200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14400"/>
          </a:xfrm>
        </p:spPr>
        <p:txBody>
          <a:bodyPr/>
          <a:lstStyle/>
          <a:p>
            <a:r>
              <a:rPr lang="uk-UA" sz="3600" b="1" dirty="0" smtClean="0"/>
              <a:t>Фокус 2 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Поломана голка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66800"/>
            <a:ext cx="6019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Здивуйте однокласників своїми магічними вміннями. Розламайте  голку на три частини, змініть її товщину і знову зробити її цілою і неушкодженою.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2362200"/>
            <a:ext cx="39624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поверхню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води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склянці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налийте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шар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товщиною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1см.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Візьміть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проткніть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шар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центрі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склянки.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Пройшовши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крізь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олію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повинна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увійти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воду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приблизно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1см. І ми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побачимо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складається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трьох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частин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різної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товщини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нижня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частина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та,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- стала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товстіша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верхньої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яку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тримаєте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пальцями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середня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яка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-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товща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Win7\Desktop\техн-юн штандюк\IMG_20170413_140421.jpg"/>
          <p:cNvPicPr>
            <a:picLocks noChangeAspect="1" noChangeArrowheads="1"/>
          </p:cNvPicPr>
          <p:nvPr/>
        </p:nvPicPr>
        <p:blipFill>
          <a:blip r:embed="rId2" cstate="print"/>
          <a:srcRect l="24545" r="18182"/>
          <a:stretch>
            <a:fillRect/>
          </a:stretch>
        </p:blipFill>
        <p:spPr bwMode="auto">
          <a:xfrm>
            <a:off x="838200" y="2209800"/>
            <a:ext cx="42672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5029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посунути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трохи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вліво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вправо 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стінок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склянки, -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несподівано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розпадеться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 на три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частини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верхня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затиснута в ваших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пальцях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нижня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частина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знаходиться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трохи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зрушила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відносно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склянки, а от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середня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зовсім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"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поїхала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"до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краю.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3505200"/>
            <a:ext cx="5334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все так? Справа в тому,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повітрі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заломлення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променів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йдуть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відбувається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;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завдяки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заломленню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світла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речовинах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ми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бачимо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окремі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частини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голки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не там, де вони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насправді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знаходяться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зміщення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менше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ніж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олії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адже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коефіцієнт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заломлення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 води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менший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Двухэтажная линз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15658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Win7\Desktop\техн-юн штандюк\IMG_20170413_140213.jpg"/>
          <p:cNvPicPr>
            <a:picLocks noChangeAspect="1" noChangeArrowheads="1"/>
          </p:cNvPicPr>
          <p:nvPr/>
        </p:nvPicPr>
        <p:blipFill>
          <a:blip r:embed="rId3" cstate="print"/>
          <a:srcRect l="16364" r="14091"/>
          <a:stretch>
            <a:fillRect/>
          </a:stretch>
        </p:blipFill>
        <p:spPr bwMode="auto">
          <a:xfrm>
            <a:off x="5105400" y="228600"/>
            <a:ext cx="3886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Фокус 3.</a:t>
            </a:r>
            <a:r>
              <a:rPr lang="uk-UA" sz="3600" dirty="0" smtClean="0"/>
              <a:t> </a:t>
            </a:r>
            <a:r>
              <a:rPr lang="uk-U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Просто добав </a:t>
            </a:r>
            <a:r>
              <a:rPr lang="uk-UA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оди.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19200"/>
            <a:ext cx="4343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Візьміть газету і запропонуйте друзям спочатку збільшити розмір шрифту, а потім зменшити, не маючи лупи. Потім покажіть їм, як із невеличкої пляшечки можна виготовити збільшувану лінзу. Для цього потрібно просто наповнити її водою.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3733800"/>
            <a:ext cx="4267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Якщо ж ви хочете зменшити розміри вашого тексту, то вам потрібна розсіювальна лінза. Для цього в пляшечку з водою запустіть маленький пухирець повітря, який і буде виконувати її функції.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Win7\Desktop\техн-юн штандюк\IMG_20170413_14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88720"/>
            <a:ext cx="4114800" cy="2468880"/>
          </a:xfrm>
          <a:prstGeom prst="rect">
            <a:avLst/>
          </a:prstGeom>
          <a:noFill/>
        </p:spPr>
      </p:pic>
      <p:pic>
        <p:nvPicPr>
          <p:cNvPr id="4099" name="Picture 3" descr="C:\Users\Win7\Desktop\техн-юн штандюк\IMG_20170413_141220.jpg"/>
          <p:cNvPicPr>
            <a:picLocks noChangeAspect="1" noChangeArrowheads="1"/>
          </p:cNvPicPr>
          <p:nvPr/>
        </p:nvPicPr>
        <p:blipFill>
          <a:blip r:embed="rId3" cstate="print"/>
          <a:srcRect l="5952" t="25714" r="22619" b="43572"/>
          <a:stretch>
            <a:fillRect/>
          </a:stretch>
        </p:blipFill>
        <p:spPr bwMode="auto">
          <a:xfrm>
            <a:off x="381000" y="3733800"/>
            <a:ext cx="4114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Фокус 4. 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Зміна напряму, довжини та ширини предмета.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9050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Запропонуйте друзям  змінити напрям стрілки, не  торкаючись листочка (для цього вам потрібна просто склянка з водою)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Win7\Desktop\техн-юн штандюк\IMG_20170413_142624.jpg"/>
          <p:cNvPicPr>
            <a:picLocks noChangeAspect="1" noChangeArrowheads="1"/>
          </p:cNvPicPr>
          <p:nvPr/>
        </p:nvPicPr>
        <p:blipFill>
          <a:blip r:embed="rId2" cstate="print"/>
          <a:srcRect l="16239" t="34188" r="40171" b="15954"/>
          <a:stretch>
            <a:fillRect/>
          </a:stretch>
        </p:blipFill>
        <p:spPr bwMode="auto">
          <a:xfrm>
            <a:off x="4953000" y="1371600"/>
            <a:ext cx="3886200" cy="2667000"/>
          </a:xfrm>
          <a:prstGeom prst="rect">
            <a:avLst/>
          </a:prstGeom>
          <a:noFill/>
        </p:spPr>
      </p:pic>
      <p:pic>
        <p:nvPicPr>
          <p:cNvPr id="5123" name="Picture 3" descr="C:\Users\Win7\Desktop\техн-юн штандюк\IMG_20170413_14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5410200" cy="3246120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фок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667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   Також наша склянка може змінювати ширину та довжину предмета.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Помістіть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картонку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знаком "плюс" за склянкою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водою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відстані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приблизно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2см.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побачите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горизонтальна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лінія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товщині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змінилася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але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стала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довшою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вертикальної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А вертикальна  не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змінилася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довжині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але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стала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значно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товща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791200"/>
            <a:ext cx="8305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сталося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через те,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наша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циліндрична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лінза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збільшує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горизонтальному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напрямку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Win7\Desktop\техн-юн штандюк\IMG_20170413_142840.jpg"/>
          <p:cNvPicPr>
            <a:picLocks noChangeAspect="1" noChangeArrowheads="1"/>
          </p:cNvPicPr>
          <p:nvPr/>
        </p:nvPicPr>
        <p:blipFill>
          <a:blip r:embed="rId2" cstate="print"/>
          <a:srcRect r="32468"/>
          <a:stretch>
            <a:fillRect/>
          </a:stretch>
        </p:blipFill>
        <p:spPr bwMode="auto">
          <a:xfrm>
            <a:off x="533400" y="2286000"/>
            <a:ext cx="3962400" cy="3520440"/>
          </a:xfrm>
          <a:prstGeom prst="rect">
            <a:avLst/>
          </a:prstGeom>
          <a:noFill/>
        </p:spPr>
      </p:pic>
      <p:pic>
        <p:nvPicPr>
          <p:cNvPr id="6147" name="Picture 3" descr="C:\Users\Win7\Desktop\техн-юн штандюк\IMG_20170413_142954.jpg"/>
          <p:cNvPicPr>
            <a:picLocks noChangeAspect="1" noChangeArrowheads="1"/>
          </p:cNvPicPr>
          <p:nvPr/>
        </p:nvPicPr>
        <p:blipFill>
          <a:blip r:embed="rId3" cstate="print"/>
          <a:srcRect l="23265" r="6939" b="6122"/>
          <a:stretch>
            <a:fillRect/>
          </a:stretch>
        </p:blipFill>
        <p:spPr bwMode="auto">
          <a:xfrm>
            <a:off x="4495800" y="2286000"/>
            <a:ext cx="4343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682</Words>
  <Application>Microsoft Office PowerPoint</Application>
  <PresentationFormat>Екран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Презентація PowerPoint</vt:lpstr>
      <vt:lpstr>Презентація PowerPoint</vt:lpstr>
      <vt:lpstr>Фокус1 Срібна ложка</vt:lpstr>
      <vt:lpstr>Презентація PowerPoint</vt:lpstr>
      <vt:lpstr>Фокус 2 Поломана голка</vt:lpstr>
      <vt:lpstr>Презентація PowerPoint</vt:lpstr>
      <vt:lpstr>Фокус 3. Просто добав води.</vt:lpstr>
      <vt:lpstr>Фокус 4. Зміна напряму, довжини та ширини предмета.</vt:lpstr>
      <vt:lpstr>Презентація PowerPoint</vt:lpstr>
      <vt:lpstr>Фокус 5. Як з червоного кольору отримати зелений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v</cp:lastModifiedBy>
  <cp:revision>18</cp:revision>
  <cp:lastPrinted>1601-01-01T00:00:00Z</cp:lastPrinted>
  <dcterms:created xsi:type="dcterms:W3CDTF">1601-01-01T00:00:00Z</dcterms:created>
  <dcterms:modified xsi:type="dcterms:W3CDTF">2017-04-14T09:55:25Z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