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70" r:id="rId6"/>
    <p:sldId id="269" r:id="rId7"/>
    <p:sldId id="261" r:id="rId8"/>
    <p:sldId id="262" r:id="rId9"/>
    <p:sldId id="264" r:id="rId10"/>
    <p:sldId id="268" r:id="rId11"/>
    <p:sldId id="267" r:id="rId12"/>
    <p:sldId id="27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93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474024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b="1" dirty="0" smtClean="0">
                <a:latin typeface="Constantia" panose="02030602050306030303" pitchFamily="18" charset="0"/>
              </a:rPr>
              <a:t>Добровеличківська спеціалізована загальноосвітня школа – інтернат </a:t>
            </a:r>
            <a:br>
              <a:rPr lang="uk-UA" sz="2400" b="1" dirty="0" smtClean="0">
                <a:latin typeface="Constantia" panose="02030602050306030303" pitchFamily="18" charset="0"/>
              </a:rPr>
            </a:br>
            <a:r>
              <a:rPr lang="uk-UA" sz="2400" b="1" dirty="0" smtClean="0">
                <a:latin typeface="Constantia" panose="02030602050306030303" pitchFamily="18" charset="0"/>
              </a:rPr>
              <a:t> І- ІІІ ступенів </a:t>
            </a:r>
            <a:endParaRPr lang="uk-UA" sz="2400" b="1" dirty="0">
              <a:latin typeface="Constantia" panose="020306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5840" y="1556792"/>
            <a:ext cx="7408568" cy="1066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ВІЙНА В ДОЛІ ЖІНКИ : внесок жінок </a:t>
            </a:r>
            <a:r>
              <a:rPr lang="uk-UA" b="1" dirty="0" err="1" smtClean="0">
                <a:solidFill>
                  <a:srgbClr val="FF0000"/>
                </a:solidFill>
                <a:latin typeface="Constantia" panose="02030602050306030303" pitchFamily="18" charset="0"/>
              </a:rPr>
              <a:t>Добровеличківщини</a:t>
            </a:r>
            <a:r>
              <a:rPr lang="uk-UA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 в перемогу у Другій світовій війні</a:t>
            </a:r>
            <a:endParaRPr lang="uk-UA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E:\наукова робота жіночі історії війни\роль жінки на війні\tumblr_l3evbmucSi1qc4dkh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98" y="2728802"/>
            <a:ext cx="5698604" cy="36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6330320"/>
            <a:ext cx="314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err="1" smtClean="0"/>
              <a:t>Тупчієнко</a:t>
            </a:r>
            <a:r>
              <a:rPr lang="uk-UA" b="1" dirty="0" smtClean="0"/>
              <a:t> Святослав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3466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48680"/>
            <a:ext cx="347021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r="11407" b="57312"/>
          <a:stretch/>
        </p:blipFill>
        <p:spPr bwMode="auto">
          <a:xfrm>
            <a:off x="179512" y="404664"/>
            <a:ext cx="52006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22108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Constantia" panose="02030602050306030303" pitchFamily="18" charset="0"/>
              </a:rPr>
              <a:t>Довідка про зарахування Любченко М.М. в 33 прожекторний батальйон</a:t>
            </a:r>
            <a:endParaRPr lang="uk-UA" b="1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0162" y="5805264"/>
            <a:ext cx="3224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Constantia" panose="02030602050306030303" pitchFamily="18" charset="0"/>
              </a:rPr>
              <a:t>Посвідчення про нагородження медаллю «За оборону Кавказа»</a:t>
            </a:r>
            <a:endParaRPr lang="uk-UA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E:\Сканування для Олени Вікторівни\Скановане ОВ\22222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78" y="354385"/>
            <a:ext cx="3079740" cy="48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44793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5153451" y="5470329"/>
            <a:ext cx="381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Constantia" panose="02030602050306030303" pitchFamily="18" charset="0"/>
              </a:rPr>
              <a:t>Орденські посвідчення </a:t>
            </a:r>
          </a:p>
          <a:p>
            <a:pPr algn="ctr"/>
            <a:r>
              <a:rPr lang="uk-UA" b="1" dirty="0" smtClean="0">
                <a:latin typeface="Constantia" panose="02030602050306030303" pitchFamily="18" charset="0"/>
              </a:rPr>
              <a:t>Любченко М.М.</a:t>
            </a:r>
            <a:endParaRPr lang="uk-UA" b="1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47032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Constantia" panose="02030602050306030303" pitchFamily="18" charset="0"/>
              </a:rPr>
              <a:t>Любченко М.М.</a:t>
            </a:r>
            <a:endParaRPr lang="uk-UA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/>
              <a:t>ВИСНОВКИ</a:t>
            </a:r>
            <a:endParaRPr lang="uk-UA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485740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3243263"/>
            <a:ext cx="68405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412776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/>
                <a:ea typeface="Calibri"/>
              </a:rPr>
              <a:t>В</a:t>
            </a:r>
            <a:r>
              <a:rPr lang="uk-UA" sz="2000" dirty="0" smtClean="0">
                <a:latin typeface="Times New Roman"/>
                <a:ea typeface="Calibri"/>
              </a:rPr>
              <a:t> </a:t>
            </a:r>
            <a:r>
              <a:rPr lang="uk-UA" sz="2000" dirty="0">
                <a:latin typeface="Times New Roman"/>
                <a:ea typeface="Calibri"/>
              </a:rPr>
              <a:t>результаті проведеного дослідження та на основі вивчення та опрацювання джерел і літератури вдалося з’ясувати, що роль жінки в роки війни неоціненна. </a:t>
            </a:r>
            <a:endParaRPr lang="uk-UA" sz="2000" dirty="0" smtClean="0">
              <a:latin typeface="Times New Roman"/>
              <a:ea typeface="Calibri"/>
            </a:endParaRPr>
          </a:p>
          <a:p>
            <a:pPr algn="ctr"/>
            <a:r>
              <a:rPr lang="uk-UA" sz="2000" dirty="0" smtClean="0">
                <a:latin typeface="Times New Roman"/>
                <a:ea typeface="Calibri"/>
              </a:rPr>
              <a:t> </a:t>
            </a:r>
            <a:r>
              <a:rPr lang="uk-UA" sz="2000" dirty="0">
                <a:latin typeface="Times New Roman"/>
                <a:ea typeface="Calibri"/>
              </a:rPr>
              <a:t>Дослідження показало, </a:t>
            </a:r>
            <a:r>
              <a:rPr lang="uk-UA" sz="2000" dirty="0">
                <a:latin typeface="Times New Roman"/>
                <a:ea typeface="Times New Roman"/>
              </a:rPr>
              <a:t>що жінкам  </a:t>
            </a:r>
            <a:r>
              <a:rPr lang="uk-UA" sz="2000" dirty="0" err="1">
                <a:latin typeface="Times New Roman"/>
                <a:ea typeface="Times New Roman"/>
              </a:rPr>
              <a:t>Добровеличківщини</a:t>
            </a:r>
            <a:r>
              <a:rPr lang="uk-UA" sz="2000" dirty="0">
                <a:latin typeface="Times New Roman"/>
                <a:ea typeface="Times New Roman"/>
              </a:rPr>
              <a:t> довелося в роки Другої світової війни взяти в руки зброю і стати на захист Батьківщини. </a:t>
            </a:r>
            <a:endParaRPr lang="uk-UA" sz="2000" dirty="0" smtClean="0">
              <a:latin typeface="Times New Roman"/>
              <a:ea typeface="Times New Roman"/>
            </a:endParaRPr>
          </a:p>
          <a:p>
            <a:pPr algn="ctr"/>
            <a:r>
              <a:rPr lang="uk-UA" sz="2000" dirty="0" smtClean="0">
                <a:latin typeface="Times New Roman"/>
                <a:ea typeface="Times New Roman"/>
              </a:rPr>
              <a:t>Жінки </a:t>
            </a:r>
            <a:r>
              <a:rPr lang="uk-UA" sz="2000" dirty="0" err="1">
                <a:latin typeface="Times New Roman"/>
                <a:ea typeface="Times New Roman"/>
              </a:rPr>
              <a:t>Добровеличківщини</a:t>
            </a:r>
            <a:r>
              <a:rPr lang="uk-UA" sz="2000" dirty="0">
                <a:latin typeface="Times New Roman"/>
                <a:ea typeface="Times New Roman"/>
              </a:rPr>
              <a:t>  були на лінії фронту медиками,  зв'язківцями, розвідницями, водіями, топографами, служили в піхоті. . У Великій Перемозі заслуга жінок не має аналогів в світі</a:t>
            </a:r>
            <a:r>
              <a:rPr lang="uk-UA" sz="2000" dirty="0" smtClean="0">
                <a:latin typeface="Times New Roman"/>
                <a:ea typeface="Times New Roman"/>
              </a:rPr>
              <a:t>.</a:t>
            </a:r>
            <a:endParaRPr lang="uk-UA" sz="1600" dirty="0" smtClean="0">
              <a:latin typeface="Calibri"/>
              <a:ea typeface="Calibri"/>
              <a:cs typeface="Calibri"/>
            </a:endParaRPr>
          </a:p>
          <a:p>
            <a:pPr algn="ctr"/>
            <a:r>
              <a:rPr lang="uk-UA" sz="2000" dirty="0" smtClean="0">
                <a:latin typeface="Times New Roman"/>
                <a:ea typeface="Times New Roman"/>
              </a:rPr>
              <a:t>Історія </a:t>
            </a:r>
            <a:r>
              <a:rPr lang="uk-UA" sz="2000" dirty="0">
                <a:latin typeface="Times New Roman"/>
                <a:ea typeface="Times New Roman"/>
              </a:rPr>
              <a:t>ще не знала такої масової участі жінок у збройній боротьбі за Батьківщину, яку показали радянські жінки в роки війни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735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7787208" cy="182041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7200" dirty="0" smtClean="0"/>
              <a:t>Дякую за увагу!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94377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321898"/>
            <a:ext cx="6984776" cy="46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480" y="521598"/>
            <a:ext cx="8423983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Актуальність роботи полягає в тому, що на основі  наукових досліджень, об’єктивно розкрити  участь жінок України та </a:t>
            </a:r>
            <a:r>
              <a:rPr lang="uk-UA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Добровеличківщини</a:t>
            </a: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у військових формуваннях Другої світової війни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Мета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даної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роботи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полягає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тому,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щоб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основі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виявленого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комплексу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джерел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досягнень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історіографії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об’єктивно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вивчити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участь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жінок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Добровеличківщини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роки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Другої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світової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війни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uk-UA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наукова робота жіночі історії війни\роль жінки на війні\c0559e0c2e29eeec044fb5fef8d35bc3.i460x291x41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842000" cy="369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548680"/>
            <a:ext cx="6912768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дослідження участь жінок </a:t>
            </a:r>
            <a:r>
              <a:rPr lang="uk-UA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Добровеличківки</a:t>
            </a:r>
            <a:r>
              <a:rPr lang="uk-UA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військових формуваннях в роки Другої світової війни </a:t>
            </a:r>
            <a:endParaRPr lang="uk-UA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Побережець Клавдія </a:t>
            </a:r>
            <a:r>
              <a:rPr lang="uk-UA" dirty="0" err="1" smtClean="0">
                <a:solidFill>
                  <a:srgbClr val="FF0000"/>
                </a:solidFill>
              </a:rPr>
              <a:t>Орефіївна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076" name="Picture 4" descr="E:\Сканування для Олени Вікторівни\Сканировать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12" y="1605141"/>
            <a:ext cx="2961781" cy="4385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331" y="6486729"/>
            <a:ext cx="321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uk-U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355976" y="596350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33197"/>
            <a:ext cx="3258416" cy="4529118"/>
          </a:xfrm>
        </p:spPr>
      </p:pic>
      <p:sp>
        <p:nvSpPr>
          <p:cNvPr id="7" name="TextBox 6"/>
          <p:cNvSpPr txBox="1"/>
          <p:nvPr/>
        </p:nvSpPr>
        <p:spPr>
          <a:xfrm>
            <a:off x="754612" y="6025063"/>
            <a:ext cx="310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Фото 1944 року</a:t>
            </a:r>
            <a:endParaRPr lang="uk-U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639439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Ветеран війни та праці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3303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9008" y="1103200"/>
            <a:ext cx="5286086" cy="3632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25369" r="-3161" b="-6807"/>
          <a:stretch/>
        </p:blipFill>
        <p:spPr>
          <a:xfrm rot="5400000">
            <a:off x="4298533" y="1182188"/>
            <a:ext cx="5328593" cy="3485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6021288"/>
            <a:ext cx="82089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/>
              <a:t>Н</a:t>
            </a:r>
            <a:r>
              <a:rPr lang="uk-UA" b="1" dirty="0" smtClean="0"/>
              <a:t>арис </a:t>
            </a:r>
            <a:r>
              <a:rPr lang="uk-UA" b="1" dirty="0"/>
              <a:t>у газеті «Комсомольська правда» за липень1943 </a:t>
            </a:r>
            <a:r>
              <a:rPr lang="uk-UA" b="1" dirty="0" smtClean="0"/>
              <a:t>року</a:t>
            </a:r>
          </a:p>
          <a:p>
            <a:pPr algn="ctr"/>
            <a:r>
              <a:rPr lang="uk-UA" b="1" dirty="0" smtClean="0"/>
              <a:t> «Долина </a:t>
            </a:r>
            <a:r>
              <a:rPr lang="uk-UA" b="1" dirty="0"/>
              <a:t>смерті</a:t>
            </a:r>
            <a:r>
              <a:rPr lang="uk-UA" b="1" dirty="0" smtClean="0"/>
              <a:t>» 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986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47566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5949279"/>
            <a:ext cx="734481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Кучма Л.Д. вручає Побережець К.О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Богдана Хмельницького ІІІ ступеня.</a:t>
            </a:r>
          </a:p>
        </p:txBody>
      </p:sp>
    </p:spTree>
    <p:extLst>
      <p:ext uri="{BB962C8B-B14F-4D97-AF65-F5344CB8AC3E}">
        <p14:creationId xmlns:p14="http://schemas.microsoft.com/office/powerpoint/2010/main" val="27453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718"/>
            <a:ext cx="8064896" cy="111604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Головченко Ольга Миколаївна</a:t>
            </a:r>
            <a:endParaRPr lang="uk-UA" dirty="0"/>
          </a:p>
        </p:txBody>
      </p:sp>
      <p:pic>
        <p:nvPicPr>
          <p:cNvPr id="5122" name="Picture 2" descr="E:\Сканування для Олени Вікторівни\Сканировать1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68760"/>
            <a:ext cx="3577283" cy="4831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67545" y="6183888"/>
            <a:ext cx="28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Головченко О.М.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E:\Сканування для Олени Вікторівни\Сканировать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8840"/>
            <a:ext cx="4651211" cy="305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 rot="10800000" flipV="1">
            <a:off x="4860032" y="539005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 квиток Головченко О.М.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0323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козлова Ольга Миколаївна</a:t>
            </a:r>
            <a:endParaRPr lang="uk-UA" dirty="0"/>
          </a:p>
        </p:txBody>
      </p:sp>
      <p:pic>
        <p:nvPicPr>
          <p:cNvPr id="6146" name="Picture 2" descr="E:\Сканування для Олени Вікторівни\Сканировать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5" y="1340768"/>
            <a:ext cx="3112938" cy="44644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6147" name="Picture 3" descr="E:\Сканування для Олени Вікторівни\Сканировать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25" y="1340768"/>
            <a:ext cx="3150046" cy="41900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5138340" y="600473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 посвідчення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О.М. Козлової 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912405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 про нагородження медаллю </a:t>
            </a:r>
          </a:p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За оборону Кавказ»</a:t>
            </a:r>
          </a:p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О.М. Козлової</a:t>
            </a:r>
            <a:endParaRPr lang="uk-U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Любченко Марія Максимівна </a:t>
            </a:r>
            <a:endParaRPr lang="uk-UA" dirty="0"/>
          </a:p>
        </p:txBody>
      </p:sp>
      <p:pic>
        <p:nvPicPr>
          <p:cNvPr id="1027" name="Picture 3" descr="E:\Сканування для Олени Вікторівни\Скановане ОВ\111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8"/>
            <a:ext cx="3221712" cy="47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Сканування для Олени Вікторівни\Скановане ОВ\3333  11 00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233" y="2095728"/>
            <a:ext cx="424702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968" y="609329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Любченко М.М. в роки війни з бойовим другом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6062543"/>
            <a:ext cx="322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Військові посвідчення Любченко М.М.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806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465</TotalTime>
  <Words>308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Главная</vt:lpstr>
      <vt:lpstr>Добровеличківська спеціалізована загальноосвітня школа – інтернат   І- ІІІ ступенів </vt:lpstr>
      <vt:lpstr>Презентация PowerPoint</vt:lpstr>
      <vt:lpstr>Презентация PowerPoint</vt:lpstr>
      <vt:lpstr>Побережець Клавдія Орефіївна </vt:lpstr>
      <vt:lpstr>Презентация PowerPoint</vt:lpstr>
      <vt:lpstr>Презентация PowerPoint</vt:lpstr>
      <vt:lpstr>Головченко Ольга Миколаївна</vt:lpstr>
      <vt:lpstr> козлова Ольга Миколаївна</vt:lpstr>
      <vt:lpstr>Любченко Марія Максимівна </vt:lpstr>
      <vt:lpstr>Презентация PowerPoint</vt:lpstr>
      <vt:lpstr>Презентация PowerPoint</vt:lpstr>
      <vt:lpstr>ВИСНОВКИ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2016-11-16T09:28:17Z</dcterms:created>
  <dcterms:modified xsi:type="dcterms:W3CDTF">2017-04-14T10:48:14Z</dcterms:modified>
</cp:coreProperties>
</file>