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6BCB1-E7DC-4E1D-AB1F-0B60ADFB8F1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CE23F-EBCD-4159-B71B-1703199C5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1357322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uk-UA" b="1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Всеукраїнський відкритий інтерактивний конкурс</a:t>
            </a:r>
            <a:br>
              <a:rPr lang="uk-UA" b="1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</a:br>
            <a:r>
              <a:rPr lang="uk-UA" b="1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“МАН – </a:t>
            </a:r>
            <a:r>
              <a:rPr lang="uk-UA" b="1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Юніор Дослідник </a:t>
            </a:r>
            <a:r>
              <a:rPr lang="uk-UA" b="1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”</a:t>
            </a:r>
            <a:br>
              <a:rPr lang="uk-UA" b="1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dirty="0" smtClean="0"/>
              <a:t>номінація: “Еколог-юніор”</a:t>
            </a:r>
            <a:br>
              <a:rPr lang="uk-UA" sz="1800" b="1" dirty="0" smtClean="0"/>
            </a:br>
            <a:r>
              <a:rPr lang="uk-UA" sz="1800" b="1" dirty="0" smtClean="0"/>
              <a:t>Тема: “Стан </a:t>
            </a:r>
            <a:r>
              <a:rPr lang="uk-UA" sz="1800" b="1" dirty="0" err="1" smtClean="0"/>
              <a:t>грунтів</a:t>
            </a:r>
            <a:r>
              <a:rPr lang="uk-UA" sz="1800" b="1" dirty="0" smtClean="0"/>
              <a:t>, їх зміни та продуктивність наземних екосистем </a:t>
            </a:r>
            <a:br>
              <a:rPr lang="uk-UA" sz="1800" b="1" dirty="0" smtClean="0"/>
            </a:br>
            <a:r>
              <a:rPr lang="uk-UA" sz="1800" b="1" dirty="0" smtClean="0"/>
              <a:t>у конкретних районах України.”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257176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Проект виконала</a:t>
            </a:r>
            <a:r>
              <a:rPr lang="uk-UA" sz="2400" dirty="0" smtClean="0">
                <a:solidFill>
                  <a:schemeClr val="tx1"/>
                </a:solidFill>
              </a:rPr>
              <a:t>: </a:t>
            </a:r>
            <a:r>
              <a:rPr lang="uk-UA" sz="2400" b="1" dirty="0" err="1" smtClean="0">
                <a:solidFill>
                  <a:schemeClr val="tx1"/>
                </a:solidFill>
              </a:rPr>
              <a:t>Пищальникова</a:t>
            </a:r>
            <a:r>
              <a:rPr lang="uk-UA" sz="2400" b="1" dirty="0" smtClean="0">
                <a:solidFill>
                  <a:schemeClr val="tx1"/>
                </a:solidFill>
              </a:rPr>
              <a:t> Ганна,</a:t>
            </a:r>
            <a:r>
              <a:rPr lang="uk-UA" sz="2400" dirty="0" smtClean="0">
                <a:solidFill>
                  <a:schemeClr val="tx1"/>
                </a:solidFill>
              </a:rPr>
              <a:t> учениця </a:t>
            </a:r>
            <a:r>
              <a:rPr lang="uk-UA" sz="2400" dirty="0" smtClean="0">
                <a:solidFill>
                  <a:schemeClr val="tx1"/>
                </a:solidFill>
              </a:rPr>
              <a:t>10 </a:t>
            </a:r>
            <a:r>
              <a:rPr lang="uk-UA" sz="2400" dirty="0" smtClean="0">
                <a:solidFill>
                  <a:schemeClr val="tx1"/>
                </a:solidFill>
              </a:rPr>
              <a:t>класу КЗ “ХНВК №8”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Науковий керівник: </a:t>
            </a:r>
            <a:r>
              <a:rPr lang="uk-UA" sz="2400" b="1" dirty="0" err="1" smtClean="0">
                <a:solidFill>
                  <a:schemeClr val="tx1"/>
                </a:solidFill>
              </a:rPr>
              <a:t>Лінтварев</a:t>
            </a:r>
            <a:r>
              <a:rPr lang="uk-UA" sz="2400" b="1" dirty="0" smtClean="0">
                <a:solidFill>
                  <a:schemeClr val="tx1"/>
                </a:solidFill>
              </a:rPr>
              <a:t> Максим Андрійович,</a:t>
            </a:r>
            <a:r>
              <a:rPr lang="uk-UA" sz="2400" dirty="0" smtClean="0">
                <a:solidFill>
                  <a:schemeClr val="tx1"/>
                </a:solidFill>
              </a:rPr>
              <a:t> учитель географії.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71503"/>
          </a:xfrm>
        </p:spPr>
        <p:txBody>
          <a:bodyPr>
            <a:normAutofit/>
          </a:bodyPr>
          <a:lstStyle/>
          <a:p>
            <a:r>
              <a:rPr lang="uk-UA" sz="2400" dirty="0" smtClean="0">
                <a:cs typeface="Arabic Typesetting" pitchFamily="66" charset="-78"/>
              </a:rPr>
              <a:t>Список використаної літератури:</a:t>
            </a:r>
            <a:endParaRPr lang="ru-RU" sz="2400" dirty="0"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5286412"/>
          </a:xfrm>
        </p:spPr>
        <p:txBody>
          <a:bodyPr>
            <a:normAutofit/>
          </a:bodyPr>
          <a:lstStyle/>
          <a:p>
            <a:pPr algn="l"/>
            <a:r>
              <a:rPr lang="uk-UA" sz="1600" dirty="0">
                <a:solidFill>
                  <a:schemeClr val="tx1"/>
                </a:solidFill>
              </a:rPr>
              <a:t>1. </a:t>
            </a:r>
            <a:r>
              <a:rPr lang="ru-RU" sz="1600" dirty="0" err="1">
                <a:solidFill>
                  <a:schemeClr val="tx1"/>
                </a:solidFill>
              </a:rPr>
              <a:t>Родючість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грунтів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Моніторинг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управління</a:t>
            </a:r>
            <a:r>
              <a:rPr lang="ru-RU" sz="1600" dirty="0">
                <a:solidFill>
                  <a:schemeClr val="tx1"/>
                </a:solidFill>
              </a:rPr>
              <a:t> / За ред. В.В.Медведева. – К.: Урожай, 1992.</a:t>
            </a:r>
          </a:p>
          <a:p>
            <a:pPr algn="l"/>
            <a:endParaRPr lang="uk-UA" sz="1600" dirty="0" smtClean="0">
              <a:solidFill>
                <a:schemeClr val="tx1"/>
              </a:solidFill>
            </a:endParaRPr>
          </a:p>
          <a:p>
            <a:pPr algn="l"/>
            <a:r>
              <a:rPr lang="uk-UA" sz="1600" dirty="0" smtClean="0">
                <a:solidFill>
                  <a:schemeClr val="tx1"/>
                </a:solidFill>
              </a:rPr>
              <a:t>2</a:t>
            </a:r>
            <a:r>
              <a:rPr lang="uk-UA" sz="1600" dirty="0">
                <a:solidFill>
                  <a:schemeClr val="tx1"/>
                </a:solidFill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err="1">
                <a:solidFill>
                  <a:schemeClr val="tx1"/>
                </a:solidFill>
              </a:rPr>
              <a:t>Чорний</a:t>
            </a:r>
            <a:r>
              <a:rPr lang="ru-RU" sz="1600" dirty="0">
                <a:solidFill>
                  <a:schemeClr val="tx1"/>
                </a:solidFill>
              </a:rPr>
              <a:t> І.Б. </a:t>
            </a:r>
            <a:r>
              <a:rPr lang="ru-RU" sz="1600" dirty="0" err="1">
                <a:solidFill>
                  <a:schemeClr val="tx1"/>
                </a:solidFill>
              </a:rPr>
              <a:t>Географія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грунтів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основами </a:t>
            </a:r>
            <a:r>
              <a:rPr lang="ru-RU" sz="1600" dirty="0" err="1">
                <a:solidFill>
                  <a:schemeClr val="tx1"/>
                </a:solidFill>
              </a:rPr>
              <a:t>грунтознавства</a:t>
            </a:r>
            <a:r>
              <a:rPr lang="ru-RU" sz="1600" dirty="0">
                <a:solidFill>
                  <a:schemeClr val="tx1"/>
                </a:solidFill>
              </a:rPr>
              <a:t>. – К.: </a:t>
            </a:r>
            <a:r>
              <a:rPr lang="ru-RU" sz="1600" dirty="0" err="1">
                <a:solidFill>
                  <a:schemeClr val="tx1"/>
                </a:solidFill>
              </a:rPr>
              <a:t>Вища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шк</a:t>
            </a:r>
            <a:r>
              <a:rPr lang="ru-RU" sz="1600" dirty="0">
                <a:solidFill>
                  <a:schemeClr val="tx1"/>
                </a:solidFill>
              </a:rPr>
              <a:t>., 1995</a:t>
            </a:r>
          </a:p>
          <a:p>
            <a:pPr algn="l"/>
            <a:endParaRPr lang="uk-UA" sz="1600" dirty="0" smtClean="0">
              <a:solidFill>
                <a:schemeClr val="tx1"/>
              </a:solidFill>
            </a:endParaRPr>
          </a:p>
          <a:p>
            <a:pPr algn="l"/>
            <a:r>
              <a:rPr lang="uk-UA" sz="1600" dirty="0" smtClean="0">
                <a:solidFill>
                  <a:schemeClr val="tx1"/>
                </a:solidFill>
              </a:rPr>
              <a:t>3</a:t>
            </a:r>
            <a:r>
              <a:rPr lang="uk-UA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Канівець</a:t>
            </a:r>
            <a:r>
              <a:rPr lang="ru-RU" sz="1600" dirty="0">
                <a:solidFill>
                  <a:schemeClr val="tx1"/>
                </a:solidFill>
              </a:rPr>
              <a:t> В.І. </a:t>
            </a:r>
            <a:r>
              <a:rPr lang="ru-RU" sz="1600" dirty="0" err="1">
                <a:solidFill>
                  <a:schemeClr val="tx1"/>
                </a:solidFill>
              </a:rPr>
              <a:t>Життя</a:t>
            </a:r>
            <a:r>
              <a:rPr lang="ru-RU" sz="1600" dirty="0">
                <a:solidFill>
                  <a:schemeClr val="tx1"/>
                </a:solidFill>
              </a:rPr>
              <a:t> грунту. – К.: </a:t>
            </a:r>
            <a:r>
              <a:rPr lang="ru-RU" sz="1600" dirty="0" err="1">
                <a:solidFill>
                  <a:schemeClr val="tx1"/>
                </a:solidFill>
              </a:rPr>
              <a:t>Аграрна</a:t>
            </a:r>
            <a:r>
              <a:rPr lang="ru-RU" sz="1600" dirty="0">
                <a:solidFill>
                  <a:schemeClr val="tx1"/>
                </a:solidFill>
              </a:rPr>
              <a:t> наука, 2001.</a:t>
            </a:r>
          </a:p>
          <a:p>
            <a:pPr algn="l"/>
            <a:endParaRPr lang="uk-UA" sz="1600" dirty="0" smtClean="0">
              <a:solidFill>
                <a:schemeClr val="tx1"/>
              </a:solidFill>
            </a:endParaRPr>
          </a:p>
          <a:p>
            <a:pPr algn="l"/>
            <a:r>
              <a:rPr lang="uk-UA" sz="1600" dirty="0" smtClean="0">
                <a:solidFill>
                  <a:schemeClr val="tx1"/>
                </a:solidFill>
              </a:rPr>
              <a:t>4</a:t>
            </a:r>
            <a:r>
              <a:rPr lang="uk-UA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Лактіонов</a:t>
            </a:r>
            <a:r>
              <a:rPr lang="ru-RU" sz="1600" dirty="0">
                <a:solidFill>
                  <a:schemeClr val="tx1"/>
                </a:solidFill>
              </a:rPr>
              <a:t> М.І. </a:t>
            </a:r>
            <a:r>
              <a:rPr lang="ru-RU" sz="1600" dirty="0" err="1">
                <a:solidFill>
                  <a:schemeClr val="tx1"/>
                </a:solidFill>
              </a:rPr>
              <a:t>Агрогрунтознавство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Навч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посібник</a:t>
            </a:r>
            <a:r>
              <a:rPr lang="ru-RU" sz="1600" dirty="0">
                <a:solidFill>
                  <a:schemeClr val="tx1"/>
                </a:solidFill>
              </a:rPr>
              <a:t> / </a:t>
            </a:r>
            <a:r>
              <a:rPr lang="ru-RU" sz="1600" dirty="0" err="1">
                <a:solidFill>
                  <a:schemeClr val="tx1"/>
                </a:solidFill>
              </a:rPr>
              <a:t>Харк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держ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аграр</a:t>
            </a:r>
            <a:r>
              <a:rPr lang="ru-RU" sz="1600" dirty="0">
                <a:solidFill>
                  <a:schemeClr val="tx1"/>
                </a:solidFill>
              </a:rPr>
              <a:t>. ун-т. </a:t>
            </a:r>
            <a:r>
              <a:rPr lang="ru-RU" sz="1600" dirty="0" err="1">
                <a:solidFill>
                  <a:schemeClr val="tx1"/>
                </a:solidFill>
              </a:rPr>
              <a:t>ім</a:t>
            </a:r>
            <a:r>
              <a:rPr lang="ru-RU" sz="1600" dirty="0">
                <a:solidFill>
                  <a:schemeClr val="tx1"/>
                </a:solidFill>
              </a:rPr>
              <a:t>. В.В. </a:t>
            </a:r>
            <a:r>
              <a:rPr lang="ru-RU" sz="1600" dirty="0" err="1">
                <a:solidFill>
                  <a:schemeClr val="tx1"/>
                </a:solidFill>
              </a:rPr>
              <a:t>Докучаєва</a:t>
            </a:r>
            <a:r>
              <a:rPr lang="ru-RU" sz="1600" dirty="0">
                <a:solidFill>
                  <a:schemeClr val="tx1"/>
                </a:solidFill>
              </a:rPr>
              <a:t>. – </a:t>
            </a:r>
            <a:r>
              <a:rPr lang="ru-RU" sz="1600" dirty="0" err="1">
                <a:solidFill>
                  <a:schemeClr val="tx1"/>
                </a:solidFill>
              </a:rPr>
              <a:t>Харків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err="1">
                <a:solidFill>
                  <a:schemeClr val="tx1"/>
                </a:solidFill>
              </a:rPr>
              <a:t>Видавець</a:t>
            </a:r>
            <a:r>
              <a:rPr lang="ru-RU" sz="1600" dirty="0">
                <a:solidFill>
                  <a:schemeClr val="tx1"/>
                </a:solidFill>
              </a:rPr>
              <a:t> Шуст А.І., 2001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5000660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Мета:</a:t>
            </a:r>
            <a:r>
              <a:rPr lang="uk-UA" dirty="0" smtClean="0">
                <a:solidFill>
                  <a:schemeClr val="tx1"/>
                </a:solidFill>
              </a:rPr>
              <a:t> Дослідити сучасний стан </a:t>
            </a:r>
            <a:r>
              <a:rPr lang="uk-UA" dirty="0" err="1" smtClean="0">
                <a:solidFill>
                  <a:schemeClr val="tx1"/>
                </a:solidFill>
              </a:rPr>
              <a:t>грунтів</a:t>
            </a:r>
            <a:r>
              <a:rPr lang="uk-UA" dirty="0" smtClean="0">
                <a:solidFill>
                  <a:schemeClr val="tx1"/>
                </a:solidFill>
              </a:rPr>
              <a:t> України, розглянути проблеми та шляхи вирішення стану </a:t>
            </a:r>
            <a:r>
              <a:rPr lang="uk-UA" dirty="0" err="1" smtClean="0">
                <a:solidFill>
                  <a:schemeClr val="tx1"/>
                </a:solidFill>
              </a:rPr>
              <a:t>грунтів</a:t>
            </a:r>
            <a:r>
              <a:rPr lang="uk-UA" dirty="0" smtClean="0">
                <a:solidFill>
                  <a:schemeClr val="tx1"/>
                </a:solidFill>
              </a:rPr>
              <a:t> та наземних екосистем у різних районах України.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Задачі:</a:t>
            </a:r>
            <a:r>
              <a:rPr lang="uk-UA" dirty="0" smtClean="0">
                <a:solidFill>
                  <a:schemeClr val="tx1"/>
                </a:solidFill>
              </a:rPr>
              <a:t> Провести аналіз наукових джерел з питань  продуктивності земель та наземних екосистем, їхньої охорони, рекультивації та меліорації </a:t>
            </a:r>
            <a:r>
              <a:rPr lang="uk-UA" dirty="0" err="1" smtClean="0">
                <a:solidFill>
                  <a:schemeClr val="tx1"/>
                </a:solidFill>
              </a:rPr>
              <a:t>грунтів</a:t>
            </a:r>
            <a:r>
              <a:rPr lang="uk-UA" dirty="0" smtClean="0">
                <a:solidFill>
                  <a:schemeClr val="tx1"/>
                </a:solidFill>
              </a:rPr>
              <a:t> України.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Грунти</a:t>
            </a:r>
            <a:r>
              <a:rPr lang="uk-UA" dirty="0" smtClean="0"/>
              <a:t> в Україні</a:t>
            </a:r>
            <a:endParaRPr lang="ru-RU" dirty="0"/>
          </a:p>
        </p:txBody>
      </p:sp>
      <p:pic>
        <p:nvPicPr>
          <p:cNvPr id="4" name="Содержимое 3" descr="карта грун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072362" cy="51435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 родючості </a:t>
            </a:r>
            <a:r>
              <a:rPr lang="uk-UA" dirty="0" err="1" smtClean="0"/>
              <a:t>грунтів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4" name="Содержимое 3" descr="Родючесть грун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39247"/>
            <a:ext cx="7715304" cy="534688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Ерозія водна</a:t>
            </a:r>
            <a:endParaRPr lang="ru-RU" dirty="0"/>
          </a:p>
        </p:txBody>
      </p:sp>
      <p:pic>
        <p:nvPicPr>
          <p:cNvPr id="7" name="Содержимое 6" descr="Ерозия водна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10537"/>
            <a:ext cx="4040188" cy="30799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628" y="1535113"/>
            <a:ext cx="3686172" cy="639762"/>
          </a:xfrm>
        </p:spPr>
        <p:txBody>
          <a:bodyPr/>
          <a:lstStyle/>
          <a:p>
            <a:r>
              <a:rPr lang="uk-UA" dirty="0" smtClean="0"/>
              <a:t>Ерозія вітрова</a:t>
            </a:r>
            <a:endParaRPr lang="ru-RU" dirty="0"/>
          </a:p>
        </p:txBody>
      </p:sp>
      <p:pic>
        <p:nvPicPr>
          <p:cNvPr id="8" name="Содержимое 7" descr="Ерозия ветровая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2571744"/>
            <a:ext cx="3000396" cy="31429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 слай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2719" cy="67151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Рекультивація земель</a:t>
            </a:r>
            <a:endParaRPr lang="ru-RU" dirty="0"/>
          </a:p>
        </p:txBody>
      </p:sp>
      <p:pic>
        <p:nvPicPr>
          <p:cNvPr id="5" name="Содержимое 4" descr="рекульт 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85860"/>
            <a:ext cx="4038600" cy="4929222"/>
          </a:xfrm>
        </p:spPr>
      </p:pic>
      <p:pic>
        <p:nvPicPr>
          <p:cNvPr id="6" name="Содержимое 5" descr="рекульт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57298"/>
            <a:ext cx="4038600" cy="48577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Меліорація</a:t>
            </a:r>
            <a:endParaRPr lang="ru-RU" dirty="0"/>
          </a:p>
        </p:txBody>
      </p:sp>
      <p:pic>
        <p:nvPicPr>
          <p:cNvPr id="4" name="Содержимое 3" descr="Агротехнич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8786874" cy="55721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143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Висновки:</a:t>
            </a:r>
            <a:br>
              <a:rPr lang="uk-UA" dirty="0" smtClean="0"/>
            </a:b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меліорації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науково</a:t>
            </a:r>
            <a:r>
              <a:rPr lang="ru-RU" dirty="0" smtClean="0"/>
              <a:t> </a:t>
            </a:r>
            <a:r>
              <a:rPr lang="ru-RU" dirty="0" err="1" smtClean="0"/>
              <a:t>обґрунтованих</a:t>
            </a:r>
            <a:r>
              <a:rPr lang="ru-RU" dirty="0" smtClean="0"/>
              <a:t> потреб,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погіршити</a:t>
            </a:r>
            <a:r>
              <a:rPr lang="ru-RU" dirty="0" smtClean="0"/>
              <a:t> стан земель.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vt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071810"/>
            <a:ext cx="4286280" cy="3071834"/>
          </a:xfrm>
        </p:spPr>
      </p:pic>
      <p:pic>
        <p:nvPicPr>
          <p:cNvPr id="6" name="Содержимое 5" descr="Хим мелиорация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071810"/>
            <a:ext cx="4210080" cy="307183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Всеукраїнський відкритий інтерактивний конкурс “МАН – Юніор Дослідник ”  номінація: “Еколог-юніор” Тема: “Стан грунтів, їх зміни та продуктивність наземних екосистем  у конкретних районах України.”</vt:lpstr>
      <vt:lpstr>Презентация PowerPoint</vt:lpstr>
      <vt:lpstr>Грунти в Україні</vt:lpstr>
      <vt:lpstr>Стан родючості грунтів:</vt:lpstr>
      <vt:lpstr>Проблеми</vt:lpstr>
      <vt:lpstr>Презентация PowerPoint</vt:lpstr>
      <vt:lpstr>Рекультивація земель</vt:lpstr>
      <vt:lpstr>Меліорація</vt:lpstr>
      <vt:lpstr>Висновки: Всі ці види меліорації потрібно застосовувати лише на основі науково обґрунтованих потреб, щоб не погіршити стан земель. </vt:lpstr>
      <vt:lpstr>Список використаної літератури: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“Ман-юніор дослідник” тематика: “Еколог-юніор” Стан грунтів, їх зміни та продуктивність наземних екосистем у конкретних районах України.</dc:title>
  <dc:creator>Лена</dc:creator>
  <cp:lastModifiedBy>lady</cp:lastModifiedBy>
  <cp:revision>21</cp:revision>
  <dcterms:created xsi:type="dcterms:W3CDTF">2017-04-03T17:36:11Z</dcterms:created>
  <dcterms:modified xsi:type="dcterms:W3CDTF">2017-04-07T06:47:23Z</dcterms:modified>
</cp:coreProperties>
</file>