
<file path=[Content_Types].xml><?xml version="1.0" encoding="utf-8"?>
<Types xmlns="http://schemas.openxmlformats.org/package/2006/content-types"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22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77" r:id="rId11"/>
    <p:sldId id="267" r:id="rId12"/>
    <p:sldId id="268" r:id="rId13"/>
    <p:sldId id="269" r:id="rId14"/>
    <p:sldId id="270" r:id="rId15"/>
    <p:sldId id="271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94E2F8-A64A-4174-B157-EE35BCB86F9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DD54D2-B5A8-48B7-8FB9-6E71EE641543}">
      <dgm:prSet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b="1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uk-UA" b="1" dirty="0" smtClean="0"/>
            <a:t>ортулак городній</a:t>
          </a:r>
          <a:r>
            <a:rPr lang="uk-UA" i="1" dirty="0" smtClean="0"/>
            <a:t> </a:t>
          </a:r>
          <a:r>
            <a:rPr lang="uk-UA" dirty="0" smtClean="0"/>
            <a:t> </a:t>
          </a:r>
          <a:endParaRPr lang="ru-RU" dirty="0"/>
        </a:p>
      </dgm:t>
    </dgm:pt>
    <dgm:pt modelId="{B49DFEC7-D1E1-41D2-84AB-480050C8B922}" type="parTrans" cxnId="{CD9CBD41-54F9-4E4D-809F-9E36D2F00275}">
      <dgm:prSet/>
      <dgm:spPr/>
      <dgm:t>
        <a:bodyPr/>
        <a:lstStyle/>
        <a:p>
          <a:endParaRPr lang="ru-RU"/>
        </a:p>
      </dgm:t>
    </dgm:pt>
    <dgm:pt modelId="{C8823B94-5B99-4E4C-AF5B-0F9E1F3F9599}" type="sibTrans" cxnId="{CD9CBD41-54F9-4E4D-809F-9E36D2F00275}">
      <dgm:prSet/>
      <dgm:spPr/>
      <dgm:t>
        <a:bodyPr/>
        <a:lstStyle/>
        <a:p>
          <a:endParaRPr lang="ru-RU"/>
        </a:p>
      </dgm:t>
    </dgm:pt>
    <dgm:pt modelId="{CB3DE561-8CCB-4B49-A9B6-3386D973ED99}" type="pres">
      <dgm:prSet presAssocID="{9894E2F8-A64A-4174-B157-EE35BCB86F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E22894-E42C-45DA-9A1A-A3192AF8564C}" type="pres">
      <dgm:prSet presAssocID="{7FDD54D2-B5A8-48B7-8FB9-6E71EE641543}" presName="parentText" presStyleLbl="node1" presStyleIdx="0" presStyleCnt="1" custLinFactNeighborX="2778" custLinFactNeighborY="-8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9CBD41-54F9-4E4D-809F-9E36D2F00275}" srcId="{9894E2F8-A64A-4174-B157-EE35BCB86F95}" destId="{7FDD54D2-B5A8-48B7-8FB9-6E71EE641543}" srcOrd="0" destOrd="0" parTransId="{B49DFEC7-D1E1-41D2-84AB-480050C8B922}" sibTransId="{C8823B94-5B99-4E4C-AF5B-0F9E1F3F9599}"/>
    <dgm:cxn modelId="{944E352F-E17A-4732-AE35-BD91CD066F10}" type="presOf" srcId="{9894E2F8-A64A-4174-B157-EE35BCB86F95}" destId="{CB3DE561-8CCB-4B49-A9B6-3386D973ED99}" srcOrd="0" destOrd="0" presId="urn:microsoft.com/office/officeart/2005/8/layout/vList2"/>
    <dgm:cxn modelId="{FCCBF789-DBC1-4843-8024-205E13481378}" type="presOf" srcId="{7FDD54D2-B5A8-48B7-8FB9-6E71EE641543}" destId="{4DE22894-E42C-45DA-9A1A-A3192AF8564C}" srcOrd="0" destOrd="0" presId="urn:microsoft.com/office/officeart/2005/8/layout/vList2"/>
    <dgm:cxn modelId="{B55B7FB7-D683-4C3E-B5DC-37C61D2785DC}" type="presParOf" srcId="{CB3DE561-8CCB-4B49-A9B6-3386D973ED99}" destId="{4DE22894-E42C-45DA-9A1A-A3192AF8564C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8209BA-417E-4B9B-8E66-BCEFBFF14D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12BF1D-8782-4FFF-9197-63F86B4F518F}">
      <dgm:prSet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b="1" dirty="0" smtClean="0">
              <a:latin typeface="Times New Roman" pitchFamily="18" charset="0"/>
              <a:cs typeface="Times New Roman" pitchFamily="18" charset="0"/>
            </a:rPr>
            <a:t>Осот городній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9A185E3-EF9E-4D21-B4CA-0C926642C62E}" type="parTrans" cxnId="{68E756D5-2FE9-403C-B385-92C7DE42AD1E}">
      <dgm:prSet/>
      <dgm:spPr/>
      <dgm:t>
        <a:bodyPr/>
        <a:lstStyle/>
        <a:p>
          <a:endParaRPr lang="ru-RU"/>
        </a:p>
      </dgm:t>
    </dgm:pt>
    <dgm:pt modelId="{B8FBD37B-6433-4F3D-971F-AB70E02C78E2}" type="sibTrans" cxnId="{68E756D5-2FE9-403C-B385-92C7DE42AD1E}">
      <dgm:prSet/>
      <dgm:spPr/>
      <dgm:t>
        <a:bodyPr/>
        <a:lstStyle/>
        <a:p>
          <a:endParaRPr lang="ru-RU"/>
        </a:p>
      </dgm:t>
    </dgm:pt>
    <dgm:pt modelId="{D4A15D78-A35B-470F-9495-230DA9868F85}" type="pres">
      <dgm:prSet presAssocID="{7A8209BA-417E-4B9B-8E66-BCEFBFF14D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3F61A3-942C-4837-9517-2B0DA8E8EAC1}" type="pres">
      <dgm:prSet presAssocID="{EB12BF1D-8782-4FFF-9197-63F86B4F518F}" presName="parentText" presStyleLbl="node1" presStyleIdx="0" presStyleCnt="1" custLinFactNeighborY="-8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E756D5-2FE9-403C-B385-92C7DE42AD1E}" srcId="{7A8209BA-417E-4B9B-8E66-BCEFBFF14D0C}" destId="{EB12BF1D-8782-4FFF-9197-63F86B4F518F}" srcOrd="0" destOrd="0" parTransId="{09A185E3-EF9E-4D21-B4CA-0C926642C62E}" sibTransId="{B8FBD37B-6433-4F3D-971F-AB70E02C78E2}"/>
    <dgm:cxn modelId="{379EAC3B-C743-49CE-95CB-52F7370373DD}" type="presOf" srcId="{EB12BF1D-8782-4FFF-9197-63F86B4F518F}" destId="{863F61A3-942C-4837-9517-2B0DA8E8EAC1}" srcOrd="0" destOrd="0" presId="urn:microsoft.com/office/officeart/2005/8/layout/vList2"/>
    <dgm:cxn modelId="{48913744-FED9-4947-96A9-D510B2410752}" type="presOf" srcId="{7A8209BA-417E-4B9B-8E66-BCEFBFF14D0C}" destId="{D4A15D78-A35B-470F-9495-230DA9868F85}" srcOrd="0" destOrd="0" presId="urn:microsoft.com/office/officeart/2005/8/layout/vList2"/>
    <dgm:cxn modelId="{464B7174-DB84-4794-933B-5F6F06C424AF}" type="presParOf" srcId="{D4A15D78-A35B-470F-9495-230DA9868F85}" destId="{863F61A3-942C-4837-9517-2B0DA8E8EAC1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34BA9B-C0A6-4662-B943-7989492EE1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FCB442-7FA0-4F7E-BB7E-2E7CFE706368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/>
            <a:t>Берізка </a:t>
          </a:r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польова</a:t>
          </a:r>
          <a:r>
            <a:rPr lang="uk-UA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797B13EE-5021-415E-90FA-B73566C30E5E}" type="parTrans" cxnId="{F3298DCE-85AF-4322-91A5-537C80D87B9D}">
      <dgm:prSet/>
      <dgm:spPr/>
      <dgm:t>
        <a:bodyPr/>
        <a:lstStyle/>
        <a:p>
          <a:endParaRPr lang="ru-RU"/>
        </a:p>
      </dgm:t>
    </dgm:pt>
    <dgm:pt modelId="{C11B04F9-1834-4B91-BFE4-DADEE6E8ADF7}" type="sibTrans" cxnId="{F3298DCE-85AF-4322-91A5-537C80D87B9D}">
      <dgm:prSet/>
      <dgm:spPr/>
      <dgm:t>
        <a:bodyPr/>
        <a:lstStyle/>
        <a:p>
          <a:endParaRPr lang="ru-RU"/>
        </a:p>
      </dgm:t>
    </dgm:pt>
    <dgm:pt modelId="{76C7FD8C-3B5B-4EC0-9C50-5041AD11AEEC}" type="pres">
      <dgm:prSet presAssocID="{6D34BA9B-C0A6-4662-B943-7989492EE1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2A96CE-8711-4A37-A3AD-A29E4C595F9D}" type="pres">
      <dgm:prSet presAssocID="{4BFCB442-7FA0-4F7E-BB7E-2E7CFE706368}" presName="parentText" presStyleLbl="node1" presStyleIdx="0" presStyleCnt="1" custLinFactNeighborY="-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E673D9-EFBC-40A5-AAB2-6C4F6E9FED43}" type="presOf" srcId="{4BFCB442-7FA0-4F7E-BB7E-2E7CFE706368}" destId="{962A96CE-8711-4A37-A3AD-A29E4C595F9D}" srcOrd="0" destOrd="0" presId="urn:microsoft.com/office/officeart/2005/8/layout/vList2"/>
    <dgm:cxn modelId="{DDA627EE-01E6-40A3-AF98-C3BCAA8EC1D4}" type="presOf" srcId="{6D34BA9B-C0A6-4662-B943-7989492EE19B}" destId="{76C7FD8C-3B5B-4EC0-9C50-5041AD11AEEC}" srcOrd="0" destOrd="0" presId="urn:microsoft.com/office/officeart/2005/8/layout/vList2"/>
    <dgm:cxn modelId="{F3298DCE-85AF-4322-91A5-537C80D87B9D}" srcId="{6D34BA9B-C0A6-4662-B943-7989492EE19B}" destId="{4BFCB442-7FA0-4F7E-BB7E-2E7CFE706368}" srcOrd="0" destOrd="0" parTransId="{797B13EE-5021-415E-90FA-B73566C30E5E}" sibTransId="{C11B04F9-1834-4B91-BFE4-DADEE6E8ADF7}"/>
    <dgm:cxn modelId="{7EDD9708-B780-4494-B300-C8D9B611C5AC}" type="presParOf" srcId="{76C7FD8C-3B5B-4EC0-9C50-5041AD11AEEC}" destId="{962A96CE-8711-4A37-A3AD-A29E4C595F9D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B7BA7D-C947-444B-9680-7C4709CF3B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B20860-6842-436A-8594-2F8C72BAB470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l"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Пирій повзучий</a:t>
          </a:r>
          <a:r>
            <a:rPr lang="uk-UA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30B4D788-7F27-49B2-BCEC-2131C4F09420}" type="parTrans" cxnId="{CD1F8338-86DF-4681-A659-9631731EF165}">
      <dgm:prSet/>
      <dgm:spPr/>
      <dgm:t>
        <a:bodyPr/>
        <a:lstStyle/>
        <a:p>
          <a:endParaRPr lang="ru-RU"/>
        </a:p>
      </dgm:t>
    </dgm:pt>
    <dgm:pt modelId="{A7C7AB81-E7C3-4B0D-9DBA-05969B86E94A}" type="sibTrans" cxnId="{CD1F8338-86DF-4681-A659-9631731EF165}">
      <dgm:prSet/>
      <dgm:spPr/>
      <dgm:t>
        <a:bodyPr/>
        <a:lstStyle/>
        <a:p>
          <a:endParaRPr lang="ru-RU"/>
        </a:p>
      </dgm:t>
    </dgm:pt>
    <dgm:pt modelId="{B78A6CC0-6872-4B55-8E09-0A35D24BAAA1}" type="pres">
      <dgm:prSet presAssocID="{42B7BA7D-C947-444B-9680-7C4709CF3B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161910-7EA7-4F02-94FF-DA30937D2043}" type="pres">
      <dgm:prSet presAssocID="{8CB20860-6842-436A-8594-2F8C72BAB470}" presName="parentText" presStyleLbl="node1" presStyleIdx="0" presStyleCnt="1" custScaleY="165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1F8338-86DF-4681-A659-9631731EF165}" srcId="{42B7BA7D-C947-444B-9680-7C4709CF3B5B}" destId="{8CB20860-6842-436A-8594-2F8C72BAB470}" srcOrd="0" destOrd="0" parTransId="{30B4D788-7F27-49B2-BCEC-2131C4F09420}" sibTransId="{A7C7AB81-E7C3-4B0D-9DBA-05969B86E94A}"/>
    <dgm:cxn modelId="{75107253-BCCC-4BFA-A67A-AF172AF61CBE}" type="presOf" srcId="{8CB20860-6842-436A-8594-2F8C72BAB470}" destId="{69161910-7EA7-4F02-94FF-DA30937D2043}" srcOrd="0" destOrd="0" presId="urn:microsoft.com/office/officeart/2005/8/layout/vList2"/>
    <dgm:cxn modelId="{E054D06D-0D0E-4FE0-8C09-546CEBBCEAF3}" type="presOf" srcId="{42B7BA7D-C947-444B-9680-7C4709CF3B5B}" destId="{B78A6CC0-6872-4B55-8E09-0A35D24BAAA1}" srcOrd="0" destOrd="0" presId="urn:microsoft.com/office/officeart/2005/8/layout/vList2"/>
    <dgm:cxn modelId="{5CAF3D31-77DF-42D3-B546-CFF3F6481224}" type="presParOf" srcId="{B78A6CC0-6872-4B55-8E09-0A35D24BAAA1}" destId="{69161910-7EA7-4F02-94FF-DA30937D2043}" srcOrd="0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DEA476-87D4-4D5B-B974-1C80D112A1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56FB60-52F1-48D0-A42A-6F8BBBB1CDEE}">
      <dgm:prSet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b="1" dirty="0" smtClean="0"/>
            <a:t>Кульбаба звичайна</a:t>
          </a:r>
          <a:r>
            <a:rPr lang="uk-UA" dirty="0" smtClean="0"/>
            <a:t> </a:t>
          </a:r>
          <a:endParaRPr lang="ru-RU" dirty="0"/>
        </a:p>
      </dgm:t>
    </dgm:pt>
    <dgm:pt modelId="{4DE8A996-5C6A-4229-BD6D-FB7DE00C10F8}" type="parTrans" cxnId="{87BB7B02-615F-4CBB-9D36-E79C6F16BFBD}">
      <dgm:prSet/>
      <dgm:spPr/>
      <dgm:t>
        <a:bodyPr/>
        <a:lstStyle/>
        <a:p>
          <a:endParaRPr lang="ru-RU"/>
        </a:p>
      </dgm:t>
    </dgm:pt>
    <dgm:pt modelId="{DACFA7F7-3533-4CAC-8350-C6B22532CE12}" type="sibTrans" cxnId="{87BB7B02-615F-4CBB-9D36-E79C6F16BFBD}">
      <dgm:prSet/>
      <dgm:spPr/>
      <dgm:t>
        <a:bodyPr/>
        <a:lstStyle/>
        <a:p>
          <a:endParaRPr lang="ru-RU"/>
        </a:p>
      </dgm:t>
    </dgm:pt>
    <dgm:pt modelId="{408EF770-1869-4257-9DF4-DB4E5912A36D}" type="pres">
      <dgm:prSet presAssocID="{70DEA476-87D4-4D5B-B974-1C80D112A1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BBC5F7-83F2-4C11-830E-B4DB8D63E106}" type="pres">
      <dgm:prSet presAssocID="{4E56FB60-52F1-48D0-A42A-6F8BBBB1CDE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7C2DBA-19A1-4881-AC16-6FE9F82EF5A2}" type="presOf" srcId="{4E56FB60-52F1-48D0-A42A-6F8BBBB1CDEE}" destId="{54BBC5F7-83F2-4C11-830E-B4DB8D63E106}" srcOrd="0" destOrd="0" presId="urn:microsoft.com/office/officeart/2005/8/layout/vList2"/>
    <dgm:cxn modelId="{87BB7B02-615F-4CBB-9D36-E79C6F16BFBD}" srcId="{70DEA476-87D4-4D5B-B974-1C80D112A184}" destId="{4E56FB60-52F1-48D0-A42A-6F8BBBB1CDEE}" srcOrd="0" destOrd="0" parTransId="{4DE8A996-5C6A-4229-BD6D-FB7DE00C10F8}" sibTransId="{DACFA7F7-3533-4CAC-8350-C6B22532CE12}"/>
    <dgm:cxn modelId="{08FDC782-24F5-4D92-A90B-78B2414C78BA}" type="presOf" srcId="{70DEA476-87D4-4D5B-B974-1C80D112A184}" destId="{408EF770-1869-4257-9DF4-DB4E5912A36D}" srcOrd="0" destOrd="0" presId="urn:microsoft.com/office/officeart/2005/8/layout/vList2"/>
    <dgm:cxn modelId="{4E0799D0-4416-4755-933B-AD38486D5609}" type="presParOf" srcId="{408EF770-1869-4257-9DF4-DB4E5912A36D}" destId="{54BBC5F7-83F2-4C11-830E-B4DB8D63E106}" srcOrd="0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946E94-A98A-4F0A-B766-3715156ADE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CD9E4A-CD63-43AC-94BC-9A4F4F9A1341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Подорожник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B2FD74E6-1766-471F-81BA-5FA6750CAE3E}" type="parTrans" cxnId="{F496C239-A5E1-4790-90B9-F413BC52B142}">
      <dgm:prSet/>
      <dgm:spPr/>
      <dgm:t>
        <a:bodyPr/>
        <a:lstStyle/>
        <a:p>
          <a:endParaRPr lang="ru-RU"/>
        </a:p>
      </dgm:t>
    </dgm:pt>
    <dgm:pt modelId="{75024994-786C-4250-B9C6-14014EA5FE9C}" type="sibTrans" cxnId="{F496C239-A5E1-4790-90B9-F413BC52B142}">
      <dgm:prSet/>
      <dgm:spPr/>
      <dgm:t>
        <a:bodyPr/>
        <a:lstStyle/>
        <a:p>
          <a:endParaRPr lang="ru-RU"/>
        </a:p>
      </dgm:t>
    </dgm:pt>
    <dgm:pt modelId="{08B3A5B7-CA9F-4D1C-9A9F-833AC41B7D40}" type="pres">
      <dgm:prSet presAssocID="{BF946E94-A98A-4F0A-B766-3715156ADE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560FCB-2F7C-462F-9763-9612B3DF1C20}" type="pres">
      <dgm:prSet presAssocID="{83CD9E4A-CD63-43AC-94BC-9A4F4F9A13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B11BBF-FA91-4B94-8A24-4680751A8539}" type="presOf" srcId="{BF946E94-A98A-4F0A-B766-3715156ADE20}" destId="{08B3A5B7-CA9F-4D1C-9A9F-833AC41B7D40}" srcOrd="0" destOrd="0" presId="urn:microsoft.com/office/officeart/2005/8/layout/vList2"/>
    <dgm:cxn modelId="{F496C239-A5E1-4790-90B9-F413BC52B142}" srcId="{BF946E94-A98A-4F0A-B766-3715156ADE20}" destId="{83CD9E4A-CD63-43AC-94BC-9A4F4F9A1341}" srcOrd="0" destOrd="0" parTransId="{B2FD74E6-1766-471F-81BA-5FA6750CAE3E}" sibTransId="{75024994-786C-4250-B9C6-14014EA5FE9C}"/>
    <dgm:cxn modelId="{44741EB4-F119-4B11-9371-47140C2A3E75}" type="presOf" srcId="{83CD9E4A-CD63-43AC-94BC-9A4F4F9A1341}" destId="{3B560FCB-2F7C-462F-9763-9612B3DF1C20}" srcOrd="0" destOrd="0" presId="urn:microsoft.com/office/officeart/2005/8/layout/vList2"/>
    <dgm:cxn modelId="{ACF381D4-AE0C-462F-8266-A6F3423CF548}" type="presParOf" srcId="{08B3A5B7-CA9F-4D1C-9A9F-833AC41B7D40}" destId="{3B560FCB-2F7C-462F-9763-9612B3DF1C20}" srcOrd="0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AA6DC1-83ED-4913-BAED-7160626F0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631F25-6718-4D28-9A37-B19AA6A3152C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Грицики звичайні</a:t>
          </a:r>
          <a:r>
            <a:rPr lang="uk-UA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6A966446-B350-4A4E-A119-5437C26A607B}" type="parTrans" cxnId="{8E54B069-1288-4837-BDBB-12EE986AE1EA}">
      <dgm:prSet/>
      <dgm:spPr/>
      <dgm:t>
        <a:bodyPr/>
        <a:lstStyle/>
        <a:p>
          <a:endParaRPr lang="ru-RU"/>
        </a:p>
      </dgm:t>
    </dgm:pt>
    <dgm:pt modelId="{0343EF8B-EA61-42E2-8FE4-E977F7D3234C}" type="sibTrans" cxnId="{8E54B069-1288-4837-BDBB-12EE986AE1EA}">
      <dgm:prSet/>
      <dgm:spPr/>
      <dgm:t>
        <a:bodyPr/>
        <a:lstStyle/>
        <a:p>
          <a:endParaRPr lang="ru-RU"/>
        </a:p>
      </dgm:t>
    </dgm:pt>
    <dgm:pt modelId="{A2D459B6-17EE-4A33-8702-B52D8B328B2D}" type="pres">
      <dgm:prSet presAssocID="{41AA6DC1-83ED-4913-BAED-7160626F0D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83E278-7B05-4EE9-953E-DCAA6BCECEBE}" type="pres">
      <dgm:prSet presAssocID="{0F631F25-6718-4D28-9A37-B19AA6A3152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1EF708-412C-4B9A-A916-904BCB685077}" type="presOf" srcId="{41AA6DC1-83ED-4913-BAED-7160626F0D86}" destId="{A2D459B6-17EE-4A33-8702-B52D8B328B2D}" srcOrd="0" destOrd="0" presId="urn:microsoft.com/office/officeart/2005/8/layout/vList2"/>
    <dgm:cxn modelId="{8E54B069-1288-4837-BDBB-12EE986AE1EA}" srcId="{41AA6DC1-83ED-4913-BAED-7160626F0D86}" destId="{0F631F25-6718-4D28-9A37-B19AA6A3152C}" srcOrd="0" destOrd="0" parTransId="{6A966446-B350-4A4E-A119-5437C26A607B}" sibTransId="{0343EF8B-EA61-42E2-8FE4-E977F7D3234C}"/>
    <dgm:cxn modelId="{05D1FD30-BD1A-42CB-AA9D-39F85083E758}" type="presOf" srcId="{0F631F25-6718-4D28-9A37-B19AA6A3152C}" destId="{D783E278-7B05-4EE9-953E-DCAA6BCECEBE}" srcOrd="0" destOrd="0" presId="urn:microsoft.com/office/officeart/2005/8/layout/vList2"/>
    <dgm:cxn modelId="{312031E0-6343-4482-A096-46F392027274}" type="presParOf" srcId="{A2D459B6-17EE-4A33-8702-B52D8B328B2D}" destId="{D783E278-7B05-4EE9-953E-DCAA6BCECEBE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DC120B-1D6D-4B93-A32B-03450BC6C4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EF16C0-0FA6-46C6-8A4E-374D98FE62E0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Лобода біла</a:t>
          </a:r>
          <a:r>
            <a:rPr lang="uk-UA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C53726B1-58A9-4ED1-8732-73C719682ECD}" type="parTrans" cxnId="{BE84C6B9-6800-4408-A1A0-7B58358D0E5A}">
      <dgm:prSet/>
      <dgm:spPr/>
      <dgm:t>
        <a:bodyPr/>
        <a:lstStyle/>
        <a:p>
          <a:endParaRPr lang="ru-RU"/>
        </a:p>
      </dgm:t>
    </dgm:pt>
    <dgm:pt modelId="{C1E03D7C-5E0C-4251-9B38-84433E218F43}" type="sibTrans" cxnId="{BE84C6B9-6800-4408-A1A0-7B58358D0E5A}">
      <dgm:prSet/>
      <dgm:spPr/>
      <dgm:t>
        <a:bodyPr/>
        <a:lstStyle/>
        <a:p>
          <a:endParaRPr lang="ru-RU"/>
        </a:p>
      </dgm:t>
    </dgm:pt>
    <dgm:pt modelId="{BC6DFE17-8C9B-47F0-8DF5-84F81CD79CFE}" type="pres">
      <dgm:prSet presAssocID="{40DC120B-1D6D-4B93-A32B-03450BC6C4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C9E3A5-0DFF-4307-93FC-850A19DD848F}" type="pres">
      <dgm:prSet presAssocID="{15EF16C0-0FA6-46C6-8A4E-374D98FE62E0}" presName="parentText" presStyleLbl="node1" presStyleIdx="0" presStyleCnt="1" custLinFactNeighborX="3030" custLinFactNeighborY="148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DE438B-E054-4237-B292-E17D05E5ADD8}" type="presOf" srcId="{15EF16C0-0FA6-46C6-8A4E-374D98FE62E0}" destId="{CDC9E3A5-0DFF-4307-93FC-850A19DD848F}" srcOrd="0" destOrd="0" presId="urn:microsoft.com/office/officeart/2005/8/layout/vList2"/>
    <dgm:cxn modelId="{BE84C6B9-6800-4408-A1A0-7B58358D0E5A}" srcId="{40DC120B-1D6D-4B93-A32B-03450BC6C493}" destId="{15EF16C0-0FA6-46C6-8A4E-374D98FE62E0}" srcOrd="0" destOrd="0" parTransId="{C53726B1-58A9-4ED1-8732-73C719682ECD}" sibTransId="{C1E03D7C-5E0C-4251-9B38-84433E218F43}"/>
    <dgm:cxn modelId="{B2ACE3DC-CFC9-4D29-89E6-D8DEACA91367}" type="presOf" srcId="{40DC120B-1D6D-4B93-A32B-03450BC6C493}" destId="{BC6DFE17-8C9B-47F0-8DF5-84F81CD79CFE}" srcOrd="0" destOrd="0" presId="urn:microsoft.com/office/officeart/2005/8/layout/vList2"/>
    <dgm:cxn modelId="{2F26B0B2-5CA0-4BD4-94BF-8AC6718F2957}" type="presParOf" srcId="{BC6DFE17-8C9B-47F0-8DF5-84F81CD79CFE}" destId="{CDC9E3A5-0DFF-4307-93FC-850A19DD848F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9101A1-D179-4D1D-BA5E-8FEE733AB09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707960-4A95-4630-B952-94A1070C162B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Полин гіркий</a:t>
          </a:r>
          <a:r>
            <a:rPr lang="uk-UA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980FD0F7-750B-45FA-A1E5-E56F7465A8A6}" type="parTrans" cxnId="{FC2DACE3-14DF-4E6F-905A-50C5AD293B89}">
      <dgm:prSet/>
      <dgm:spPr/>
      <dgm:t>
        <a:bodyPr/>
        <a:lstStyle/>
        <a:p>
          <a:endParaRPr lang="ru-RU"/>
        </a:p>
      </dgm:t>
    </dgm:pt>
    <dgm:pt modelId="{FA1D0087-E453-416B-94FE-17250DA764B3}" type="sibTrans" cxnId="{FC2DACE3-14DF-4E6F-905A-50C5AD293B89}">
      <dgm:prSet/>
      <dgm:spPr/>
      <dgm:t>
        <a:bodyPr/>
        <a:lstStyle/>
        <a:p>
          <a:endParaRPr lang="ru-RU"/>
        </a:p>
      </dgm:t>
    </dgm:pt>
    <dgm:pt modelId="{9B69BCD4-A794-44E6-BE23-C7F35815A9CC}" type="pres">
      <dgm:prSet presAssocID="{599101A1-D179-4D1D-BA5E-8FEE733AB0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ADC7F0-834C-478F-A790-A7C32353B3EA}" type="pres">
      <dgm:prSet presAssocID="{49707960-4A95-4630-B952-94A1070C162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4D7FA6-1CD5-4C21-8777-35FBF8D38C25}" type="presOf" srcId="{599101A1-D179-4D1D-BA5E-8FEE733AB098}" destId="{9B69BCD4-A794-44E6-BE23-C7F35815A9CC}" srcOrd="0" destOrd="0" presId="urn:microsoft.com/office/officeart/2005/8/layout/vList2"/>
    <dgm:cxn modelId="{FC2DACE3-14DF-4E6F-905A-50C5AD293B89}" srcId="{599101A1-D179-4D1D-BA5E-8FEE733AB098}" destId="{49707960-4A95-4630-B952-94A1070C162B}" srcOrd="0" destOrd="0" parTransId="{980FD0F7-750B-45FA-A1E5-E56F7465A8A6}" sibTransId="{FA1D0087-E453-416B-94FE-17250DA764B3}"/>
    <dgm:cxn modelId="{65421F4B-70DE-442D-8892-5CB60A5F1B22}" type="presOf" srcId="{49707960-4A95-4630-B952-94A1070C162B}" destId="{2AADC7F0-834C-478F-A790-A7C32353B3EA}" srcOrd="0" destOrd="0" presId="urn:microsoft.com/office/officeart/2005/8/layout/vList2"/>
    <dgm:cxn modelId="{2110F627-D7FE-4EE7-B657-9AFCFA92375C}" type="presParOf" srcId="{9B69BCD4-A794-44E6-BE23-C7F35815A9CC}" destId="{2AADC7F0-834C-478F-A790-A7C32353B3EA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BC25C7-1CA1-4B80-9F48-3E392C3309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13FAA4-5AD5-42BD-9BC5-DA12486E7C9D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Мокриця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0D4BFEBA-5BE0-4D00-A793-A8FB0817587B}" type="parTrans" cxnId="{CE4780E4-D3DA-4F68-A454-F365A02F58B6}">
      <dgm:prSet/>
      <dgm:spPr/>
      <dgm:t>
        <a:bodyPr/>
        <a:lstStyle/>
        <a:p>
          <a:endParaRPr lang="ru-RU" sz="2100"/>
        </a:p>
      </dgm:t>
    </dgm:pt>
    <dgm:pt modelId="{029F7CB5-479D-499C-82B5-A3196190052C}" type="sibTrans" cxnId="{CE4780E4-D3DA-4F68-A454-F365A02F58B6}">
      <dgm:prSet/>
      <dgm:spPr/>
      <dgm:t>
        <a:bodyPr/>
        <a:lstStyle/>
        <a:p>
          <a:endParaRPr lang="ru-RU" sz="2100"/>
        </a:p>
      </dgm:t>
    </dgm:pt>
    <dgm:pt modelId="{B1BC3913-959A-4ADD-A6C4-2A80569B007F}" type="pres">
      <dgm:prSet presAssocID="{D2BC25C7-1CA1-4B80-9F48-3E392C3309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943E31-ABF2-483B-9257-86A8E741A5D8}" type="pres">
      <dgm:prSet presAssocID="{8813FAA4-5AD5-42BD-9BC5-DA12486E7C9D}" presName="parentText" presStyleLbl="node1" presStyleIdx="0" presStyleCnt="1" custScaleY="1469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4780E4-D3DA-4F68-A454-F365A02F58B6}" srcId="{D2BC25C7-1CA1-4B80-9F48-3E392C3309FD}" destId="{8813FAA4-5AD5-42BD-9BC5-DA12486E7C9D}" srcOrd="0" destOrd="0" parTransId="{0D4BFEBA-5BE0-4D00-A793-A8FB0817587B}" sibTransId="{029F7CB5-479D-499C-82B5-A3196190052C}"/>
    <dgm:cxn modelId="{BF998335-19F6-472A-8F85-A6CA749DC070}" type="presOf" srcId="{D2BC25C7-1CA1-4B80-9F48-3E392C3309FD}" destId="{B1BC3913-959A-4ADD-A6C4-2A80569B007F}" srcOrd="0" destOrd="0" presId="urn:microsoft.com/office/officeart/2005/8/layout/vList2"/>
    <dgm:cxn modelId="{EE657C98-EBD9-4347-9D99-82387D1D9EE1}" type="presOf" srcId="{8813FAA4-5AD5-42BD-9BC5-DA12486E7C9D}" destId="{B0943E31-ABF2-483B-9257-86A8E741A5D8}" srcOrd="0" destOrd="0" presId="urn:microsoft.com/office/officeart/2005/8/layout/vList2"/>
    <dgm:cxn modelId="{696DADDC-F33B-4D1E-AE31-4A7E00DE5D0E}" type="presParOf" srcId="{B1BC3913-959A-4ADD-A6C4-2A80569B007F}" destId="{B0943E31-ABF2-483B-9257-86A8E741A5D8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5CE2D69-B9C5-4C3A-A30F-A4C7835F14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EBEB83-84A9-4EA1-8D82-3E6E8B046B12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Аґрус звичайний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11FCFEEC-F775-4CE9-B6AD-4FCC411C193B}" type="parTrans" cxnId="{2864371B-9C5A-4776-AC65-AF8D355DC8E2}">
      <dgm:prSet/>
      <dgm:spPr/>
      <dgm:t>
        <a:bodyPr/>
        <a:lstStyle/>
        <a:p>
          <a:endParaRPr lang="ru-RU"/>
        </a:p>
      </dgm:t>
    </dgm:pt>
    <dgm:pt modelId="{C589CC4D-8DE3-45BB-B9DE-00A574D34C72}" type="sibTrans" cxnId="{2864371B-9C5A-4776-AC65-AF8D355DC8E2}">
      <dgm:prSet/>
      <dgm:spPr/>
      <dgm:t>
        <a:bodyPr/>
        <a:lstStyle/>
        <a:p>
          <a:endParaRPr lang="ru-RU"/>
        </a:p>
      </dgm:t>
    </dgm:pt>
    <dgm:pt modelId="{C37FD3DA-2AFE-4675-B6F7-BBF374F408E2}" type="pres">
      <dgm:prSet presAssocID="{A5CE2D69-B9C5-4C3A-A30F-A4C7835F14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FE79C1-433A-4ED5-8DB0-6B014E34DC56}" type="pres">
      <dgm:prSet presAssocID="{BDEBEB83-84A9-4EA1-8D82-3E6E8B046B12}" presName="parentText" presStyleLbl="node1" presStyleIdx="0" presStyleCnt="1" custScaleY="1465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64371B-9C5A-4776-AC65-AF8D355DC8E2}" srcId="{A5CE2D69-B9C5-4C3A-A30F-A4C7835F14A4}" destId="{BDEBEB83-84A9-4EA1-8D82-3E6E8B046B12}" srcOrd="0" destOrd="0" parTransId="{11FCFEEC-F775-4CE9-B6AD-4FCC411C193B}" sibTransId="{C589CC4D-8DE3-45BB-B9DE-00A574D34C72}"/>
    <dgm:cxn modelId="{3E17E468-F0A7-45E2-9C2F-9A917266E718}" type="presOf" srcId="{A5CE2D69-B9C5-4C3A-A30F-A4C7835F14A4}" destId="{C37FD3DA-2AFE-4675-B6F7-BBF374F408E2}" srcOrd="0" destOrd="0" presId="urn:microsoft.com/office/officeart/2005/8/layout/vList2"/>
    <dgm:cxn modelId="{E24FE2A6-BC77-4F87-8920-6D556BC71C79}" type="presOf" srcId="{BDEBEB83-84A9-4EA1-8D82-3E6E8B046B12}" destId="{02FE79C1-433A-4ED5-8DB0-6B014E34DC56}" srcOrd="0" destOrd="0" presId="urn:microsoft.com/office/officeart/2005/8/layout/vList2"/>
    <dgm:cxn modelId="{8CE47DE8-BAEF-4883-871D-9A923EB0FC90}" type="presParOf" srcId="{C37FD3DA-2AFE-4675-B6F7-BBF374F408E2}" destId="{02FE79C1-433A-4ED5-8DB0-6B014E34DC56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2BEA764-7D51-4C29-B053-2A4002964D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DE861B-A831-422F-87B8-78F521560DCF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Чорна смородина   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7E258B95-E096-419F-AB84-3699EE89E1FA}" type="parTrans" cxnId="{EE8A6E05-5326-4472-946A-698911B0AEBB}">
      <dgm:prSet/>
      <dgm:spPr/>
      <dgm:t>
        <a:bodyPr/>
        <a:lstStyle/>
        <a:p>
          <a:endParaRPr lang="ru-RU"/>
        </a:p>
      </dgm:t>
    </dgm:pt>
    <dgm:pt modelId="{C29BB7D3-71A4-41E3-8F87-C0429515A858}" type="sibTrans" cxnId="{EE8A6E05-5326-4472-946A-698911B0AEBB}">
      <dgm:prSet/>
      <dgm:spPr/>
      <dgm:t>
        <a:bodyPr/>
        <a:lstStyle/>
        <a:p>
          <a:endParaRPr lang="ru-RU"/>
        </a:p>
      </dgm:t>
    </dgm:pt>
    <dgm:pt modelId="{3328D107-8D24-4778-94D6-37AE0D76C0F1}" type="pres">
      <dgm:prSet presAssocID="{22BEA764-7D51-4C29-B053-2A4002964D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4E619C-2A41-4C53-A553-9EC66B57B085}" type="pres">
      <dgm:prSet presAssocID="{66DE861B-A831-422F-87B8-78F521560DCF}" presName="parentText" presStyleLbl="node1" presStyleIdx="0" presStyleCnt="1" custScaleY="1488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8A6E05-5326-4472-946A-698911B0AEBB}" srcId="{22BEA764-7D51-4C29-B053-2A4002964D84}" destId="{66DE861B-A831-422F-87B8-78F521560DCF}" srcOrd="0" destOrd="0" parTransId="{7E258B95-E096-419F-AB84-3699EE89E1FA}" sibTransId="{C29BB7D3-71A4-41E3-8F87-C0429515A858}"/>
    <dgm:cxn modelId="{9BC6857A-D904-4560-823A-DDE58DB0376A}" type="presOf" srcId="{66DE861B-A831-422F-87B8-78F521560DCF}" destId="{6D4E619C-2A41-4C53-A553-9EC66B57B085}" srcOrd="0" destOrd="0" presId="urn:microsoft.com/office/officeart/2005/8/layout/vList2"/>
    <dgm:cxn modelId="{84275989-4EA4-4D36-BC03-1D4D789B3A44}" type="presOf" srcId="{22BEA764-7D51-4C29-B053-2A4002964D84}" destId="{3328D107-8D24-4778-94D6-37AE0D76C0F1}" srcOrd="0" destOrd="0" presId="urn:microsoft.com/office/officeart/2005/8/layout/vList2"/>
    <dgm:cxn modelId="{E09EE8CA-079E-4482-833C-EE55FEA94243}" type="presParOf" srcId="{3328D107-8D24-4778-94D6-37AE0D76C0F1}" destId="{6D4E619C-2A41-4C53-A553-9EC66B57B085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4F79712-1C04-4CA1-B076-FC8D30ABFE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7FA861-1AF7-40F4-BBE1-1CF0B9A75712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Малина звичайна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340C18D4-212A-412B-A4C5-4EA3B52D3D55}" type="parTrans" cxnId="{87B65EF3-D4C5-476C-9B9B-74D9413AE74B}">
      <dgm:prSet/>
      <dgm:spPr/>
      <dgm:t>
        <a:bodyPr/>
        <a:lstStyle/>
        <a:p>
          <a:endParaRPr lang="ru-RU"/>
        </a:p>
      </dgm:t>
    </dgm:pt>
    <dgm:pt modelId="{8C534A2A-2235-4692-9CE7-70D09EB54A1D}" type="sibTrans" cxnId="{87B65EF3-D4C5-476C-9B9B-74D9413AE74B}">
      <dgm:prSet/>
      <dgm:spPr/>
      <dgm:t>
        <a:bodyPr/>
        <a:lstStyle/>
        <a:p>
          <a:endParaRPr lang="ru-RU"/>
        </a:p>
      </dgm:t>
    </dgm:pt>
    <dgm:pt modelId="{B41979CB-14F8-4650-B255-34A7B3535EA3}" type="pres">
      <dgm:prSet presAssocID="{44F79712-1C04-4CA1-B076-FC8D30ABFE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E7A74E-4613-48A1-AD4D-D803CAE5ABB5}" type="pres">
      <dgm:prSet presAssocID="{A17FA861-1AF7-40F4-BBE1-1CF0B9A7571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317554-26EE-488E-AF77-D098CF5D1E23}" type="presOf" srcId="{44F79712-1C04-4CA1-B076-FC8D30ABFE5E}" destId="{B41979CB-14F8-4650-B255-34A7B3535EA3}" srcOrd="0" destOrd="0" presId="urn:microsoft.com/office/officeart/2005/8/layout/vList2"/>
    <dgm:cxn modelId="{87B65EF3-D4C5-476C-9B9B-74D9413AE74B}" srcId="{44F79712-1C04-4CA1-B076-FC8D30ABFE5E}" destId="{A17FA861-1AF7-40F4-BBE1-1CF0B9A75712}" srcOrd="0" destOrd="0" parTransId="{340C18D4-212A-412B-A4C5-4EA3B52D3D55}" sibTransId="{8C534A2A-2235-4692-9CE7-70D09EB54A1D}"/>
    <dgm:cxn modelId="{5DF4CC79-EA16-4A78-A9F4-4F6C235FC43B}" type="presOf" srcId="{A17FA861-1AF7-40F4-BBE1-1CF0B9A75712}" destId="{07E7A74E-4613-48A1-AD4D-D803CAE5ABB5}" srcOrd="0" destOrd="0" presId="urn:microsoft.com/office/officeart/2005/8/layout/vList2"/>
    <dgm:cxn modelId="{C2022B53-67D5-4560-833E-C2B3B3C4D46C}" type="presParOf" srcId="{B41979CB-14F8-4650-B255-34A7B3535EA3}" destId="{07E7A74E-4613-48A1-AD4D-D803CAE5ABB5}" srcOrd="0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EAEF02F-0658-4498-ABEA-F5492007B6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DC1A47-051C-4D35-A92E-F850176CD2A8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Картопля</a:t>
          </a:r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679E3383-15C6-4761-91CA-266DC4D1A82F}" type="parTrans" cxnId="{2D6F73F4-FC62-4E63-AC7A-0786C105DD04}">
      <dgm:prSet/>
      <dgm:spPr/>
      <dgm:t>
        <a:bodyPr/>
        <a:lstStyle/>
        <a:p>
          <a:endParaRPr lang="ru-RU"/>
        </a:p>
      </dgm:t>
    </dgm:pt>
    <dgm:pt modelId="{C11330F3-F2CF-4612-B53A-2E18EE0F04F7}" type="sibTrans" cxnId="{2D6F73F4-FC62-4E63-AC7A-0786C105DD04}">
      <dgm:prSet/>
      <dgm:spPr/>
      <dgm:t>
        <a:bodyPr/>
        <a:lstStyle/>
        <a:p>
          <a:endParaRPr lang="ru-RU"/>
        </a:p>
      </dgm:t>
    </dgm:pt>
    <dgm:pt modelId="{D699ECE2-5EA7-4193-8132-FD9308D54B1B}" type="pres">
      <dgm:prSet presAssocID="{9EAEF02F-0658-4498-ABEA-F5492007B6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5FFDED-7AEE-4FD1-AF39-19102A3B4F9F}" type="pres">
      <dgm:prSet presAssocID="{FFDC1A47-051C-4D35-A92E-F850176CD2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918D8E-AAAA-43C6-9B32-C86DDEEF3EF0}" type="presOf" srcId="{FFDC1A47-051C-4D35-A92E-F850176CD2A8}" destId="{5A5FFDED-7AEE-4FD1-AF39-19102A3B4F9F}" srcOrd="0" destOrd="0" presId="urn:microsoft.com/office/officeart/2005/8/layout/vList2"/>
    <dgm:cxn modelId="{C0CAB187-5C35-47CB-AEE0-26320A80EAF1}" type="presOf" srcId="{9EAEF02F-0658-4498-ABEA-F5492007B621}" destId="{D699ECE2-5EA7-4193-8132-FD9308D54B1B}" srcOrd="0" destOrd="0" presId="urn:microsoft.com/office/officeart/2005/8/layout/vList2"/>
    <dgm:cxn modelId="{2D6F73F4-FC62-4E63-AC7A-0786C105DD04}" srcId="{9EAEF02F-0658-4498-ABEA-F5492007B621}" destId="{FFDC1A47-051C-4D35-A92E-F850176CD2A8}" srcOrd="0" destOrd="0" parTransId="{679E3383-15C6-4761-91CA-266DC4D1A82F}" sibTransId="{C11330F3-F2CF-4612-B53A-2E18EE0F04F7}"/>
    <dgm:cxn modelId="{D72F4DA2-D30C-4D61-AA98-DA3DA353E2B2}" type="presParOf" srcId="{D699ECE2-5EA7-4193-8132-FD9308D54B1B}" destId="{5A5FFDED-7AEE-4FD1-AF39-19102A3B4F9F}" srcOrd="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75A8DE4-9E9C-4953-8A7B-1AA6D60E95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00CB12-75C9-47A6-BBDD-4DA46659F8FA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Солодкий перець</a:t>
          </a:r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8DF384D2-67A7-47E6-98C7-13CF51B7D167}" type="parTrans" cxnId="{129C8718-6C19-452D-B541-4598C5781662}">
      <dgm:prSet/>
      <dgm:spPr/>
      <dgm:t>
        <a:bodyPr/>
        <a:lstStyle/>
        <a:p>
          <a:endParaRPr lang="ru-RU"/>
        </a:p>
      </dgm:t>
    </dgm:pt>
    <dgm:pt modelId="{BE7B5AE8-649D-4A4C-9BBD-ED9F1FB760AC}" type="sibTrans" cxnId="{129C8718-6C19-452D-B541-4598C5781662}">
      <dgm:prSet/>
      <dgm:spPr/>
      <dgm:t>
        <a:bodyPr/>
        <a:lstStyle/>
        <a:p>
          <a:endParaRPr lang="ru-RU"/>
        </a:p>
      </dgm:t>
    </dgm:pt>
    <dgm:pt modelId="{14FBE525-CAE9-48C0-B61F-6BD4C47F622F}" type="pres">
      <dgm:prSet presAssocID="{E75A8DE4-9E9C-4953-8A7B-1AA6D60E95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9BC532-F104-4858-93C4-4E0A300FB48C}" type="pres">
      <dgm:prSet presAssocID="{0000CB12-75C9-47A6-BBDD-4DA46659F8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D1A934-7077-4DF4-A852-2CC258C5DBE7}" type="presOf" srcId="{0000CB12-75C9-47A6-BBDD-4DA46659F8FA}" destId="{309BC532-F104-4858-93C4-4E0A300FB48C}" srcOrd="0" destOrd="0" presId="urn:microsoft.com/office/officeart/2005/8/layout/vList2"/>
    <dgm:cxn modelId="{129C8718-6C19-452D-B541-4598C5781662}" srcId="{E75A8DE4-9E9C-4953-8A7B-1AA6D60E9564}" destId="{0000CB12-75C9-47A6-BBDD-4DA46659F8FA}" srcOrd="0" destOrd="0" parTransId="{8DF384D2-67A7-47E6-98C7-13CF51B7D167}" sibTransId="{BE7B5AE8-649D-4A4C-9BBD-ED9F1FB760AC}"/>
    <dgm:cxn modelId="{50E09B6E-3F38-409A-9223-1D203620BC64}" type="presOf" srcId="{E75A8DE4-9E9C-4953-8A7B-1AA6D60E9564}" destId="{14FBE525-CAE9-48C0-B61F-6BD4C47F622F}" srcOrd="0" destOrd="0" presId="urn:microsoft.com/office/officeart/2005/8/layout/vList2"/>
    <dgm:cxn modelId="{1FC9A7E9-8C6D-4F01-9392-7E3D78283C9B}" type="presParOf" srcId="{14FBE525-CAE9-48C0-B61F-6BD4C47F622F}" destId="{309BC532-F104-4858-93C4-4E0A300FB48C}" srcOrd="0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F073AA5-E69C-413E-B970-C18D1E69AB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9487DF-6558-4B91-A8FB-A45DD4215FC4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Капуста червона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A1A36DA8-9C6B-45DB-B3F3-9821E13A0FCF}" type="parTrans" cxnId="{2B8A8444-AB0F-4A10-90E8-6E0BCDA9C9A3}">
      <dgm:prSet/>
      <dgm:spPr/>
      <dgm:t>
        <a:bodyPr/>
        <a:lstStyle/>
        <a:p>
          <a:endParaRPr lang="ru-RU"/>
        </a:p>
      </dgm:t>
    </dgm:pt>
    <dgm:pt modelId="{844C43C3-4750-40CB-85E1-2A061762FD8F}" type="sibTrans" cxnId="{2B8A8444-AB0F-4A10-90E8-6E0BCDA9C9A3}">
      <dgm:prSet/>
      <dgm:spPr/>
      <dgm:t>
        <a:bodyPr/>
        <a:lstStyle/>
        <a:p>
          <a:endParaRPr lang="ru-RU"/>
        </a:p>
      </dgm:t>
    </dgm:pt>
    <dgm:pt modelId="{C72D169F-9B66-4669-BBF0-6E6F3AEEE1E6}" type="pres">
      <dgm:prSet presAssocID="{1F073AA5-E69C-413E-B970-C18D1E69AB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6ADA36-806A-462B-9E2A-91C52DC8F94A}" type="pres">
      <dgm:prSet presAssocID="{199487DF-6558-4B91-A8FB-A45DD4215FC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E60219-CDEF-41AD-A228-50F56BAD8E53}" type="presOf" srcId="{199487DF-6558-4B91-A8FB-A45DD4215FC4}" destId="{826ADA36-806A-462B-9E2A-91C52DC8F94A}" srcOrd="0" destOrd="0" presId="urn:microsoft.com/office/officeart/2005/8/layout/vList2"/>
    <dgm:cxn modelId="{01495CFF-DD8A-4DCF-8043-B2C2A6326CF2}" type="presOf" srcId="{1F073AA5-E69C-413E-B970-C18D1E69AB41}" destId="{C72D169F-9B66-4669-BBF0-6E6F3AEEE1E6}" srcOrd="0" destOrd="0" presId="urn:microsoft.com/office/officeart/2005/8/layout/vList2"/>
    <dgm:cxn modelId="{2B8A8444-AB0F-4A10-90E8-6E0BCDA9C9A3}" srcId="{1F073AA5-E69C-413E-B970-C18D1E69AB41}" destId="{199487DF-6558-4B91-A8FB-A45DD4215FC4}" srcOrd="0" destOrd="0" parTransId="{A1A36DA8-9C6B-45DB-B3F3-9821E13A0FCF}" sibTransId="{844C43C3-4750-40CB-85E1-2A061762FD8F}"/>
    <dgm:cxn modelId="{2222DADA-DA10-4E48-B260-C57E433B3822}" type="presParOf" srcId="{C72D169F-9B66-4669-BBF0-6E6F3AEEE1E6}" destId="{826ADA36-806A-462B-9E2A-91C52DC8F94A}" srcOrd="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07E8CF8-3E7B-463C-BD93-0C276AD119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110BB1-ADE3-41ED-A249-3A00B52A8110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Капуста  біла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C073D9E3-E615-4726-97B0-033145259BF0}" type="parTrans" cxnId="{C619FDA8-216C-480A-9F82-8896619BE7EA}">
      <dgm:prSet/>
      <dgm:spPr/>
      <dgm:t>
        <a:bodyPr/>
        <a:lstStyle/>
        <a:p>
          <a:endParaRPr lang="ru-RU"/>
        </a:p>
      </dgm:t>
    </dgm:pt>
    <dgm:pt modelId="{1B9B9C22-544C-4D55-A585-3A7A9E3A7A6B}" type="sibTrans" cxnId="{C619FDA8-216C-480A-9F82-8896619BE7EA}">
      <dgm:prSet/>
      <dgm:spPr/>
      <dgm:t>
        <a:bodyPr/>
        <a:lstStyle/>
        <a:p>
          <a:endParaRPr lang="ru-RU"/>
        </a:p>
      </dgm:t>
    </dgm:pt>
    <dgm:pt modelId="{8183460F-50D5-40A4-B2CC-942662D67980}" type="pres">
      <dgm:prSet presAssocID="{907E8CF8-3E7B-463C-BD93-0C276AD119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72935E-018E-438A-95F3-46E9E0012DA8}" type="pres">
      <dgm:prSet presAssocID="{A9110BB1-ADE3-41ED-A249-3A00B52A81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19FDA8-216C-480A-9F82-8896619BE7EA}" srcId="{907E8CF8-3E7B-463C-BD93-0C276AD119C4}" destId="{A9110BB1-ADE3-41ED-A249-3A00B52A8110}" srcOrd="0" destOrd="0" parTransId="{C073D9E3-E615-4726-97B0-033145259BF0}" sibTransId="{1B9B9C22-544C-4D55-A585-3A7A9E3A7A6B}"/>
    <dgm:cxn modelId="{CFD9F5C2-207E-4B5D-B694-B42D84316EC4}" type="presOf" srcId="{A9110BB1-ADE3-41ED-A249-3A00B52A8110}" destId="{2372935E-018E-438A-95F3-46E9E0012DA8}" srcOrd="0" destOrd="0" presId="urn:microsoft.com/office/officeart/2005/8/layout/vList2"/>
    <dgm:cxn modelId="{FAB8B281-4F2C-4DEA-BFE2-A006213CF87C}" type="presOf" srcId="{907E8CF8-3E7B-463C-BD93-0C276AD119C4}" destId="{8183460F-50D5-40A4-B2CC-942662D67980}" srcOrd="0" destOrd="0" presId="urn:microsoft.com/office/officeart/2005/8/layout/vList2"/>
    <dgm:cxn modelId="{C68CC284-9C87-4D35-8B6A-B8A7DB15D37C}" type="presParOf" srcId="{8183460F-50D5-40A4-B2CC-942662D67980}" destId="{2372935E-018E-438A-95F3-46E9E0012DA8}" srcOrd="0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879BA7C-0846-4A42-BAB9-14E2BE1654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3F9A95-E622-4957-8574-2A9AA18079AE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Пастернак посівний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9560527C-5F39-4FF9-B1BB-3EA6642C46C5}" type="parTrans" cxnId="{C4B02805-C347-49DA-99E0-E7C446561683}">
      <dgm:prSet/>
      <dgm:spPr/>
      <dgm:t>
        <a:bodyPr/>
        <a:lstStyle/>
        <a:p>
          <a:endParaRPr lang="ru-RU"/>
        </a:p>
      </dgm:t>
    </dgm:pt>
    <dgm:pt modelId="{58C31CD8-6055-44F2-8D17-C752FC611383}" type="sibTrans" cxnId="{C4B02805-C347-49DA-99E0-E7C446561683}">
      <dgm:prSet/>
      <dgm:spPr/>
      <dgm:t>
        <a:bodyPr/>
        <a:lstStyle/>
        <a:p>
          <a:endParaRPr lang="ru-RU"/>
        </a:p>
      </dgm:t>
    </dgm:pt>
    <dgm:pt modelId="{7BD31E91-6E46-4579-AE2F-52806ACAE17C}" type="pres">
      <dgm:prSet presAssocID="{5879BA7C-0846-4A42-BAB9-14E2BE1654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7EE895-C5AC-44A1-BEE2-2EE7C3225B2B}" type="pres">
      <dgm:prSet presAssocID="{453F9A95-E622-4957-8574-2A9AA18079A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BD7517-BE55-4795-9C2A-043F4030B08F}" type="presOf" srcId="{5879BA7C-0846-4A42-BAB9-14E2BE1654B5}" destId="{7BD31E91-6E46-4579-AE2F-52806ACAE17C}" srcOrd="0" destOrd="0" presId="urn:microsoft.com/office/officeart/2005/8/layout/vList2"/>
    <dgm:cxn modelId="{25CDF041-D896-41D6-91BD-4E9D24CB4BF5}" type="presOf" srcId="{453F9A95-E622-4957-8574-2A9AA18079AE}" destId="{1D7EE895-C5AC-44A1-BEE2-2EE7C3225B2B}" srcOrd="0" destOrd="0" presId="urn:microsoft.com/office/officeart/2005/8/layout/vList2"/>
    <dgm:cxn modelId="{C4B02805-C347-49DA-99E0-E7C446561683}" srcId="{5879BA7C-0846-4A42-BAB9-14E2BE1654B5}" destId="{453F9A95-E622-4957-8574-2A9AA18079AE}" srcOrd="0" destOrd="0" parTransId="{9560527C-5F39-4FF9-B1BB-3EA6642C46C5}" sibTransId="{58C31CD8-6055-44F2-8D17-C752FC611383}"/>
    <dgm:cxn modelId="{C3434D25-4E42-4124-AC74-74D1232844A6}" type="presParOf" srcId="{7BD31E91-6E46-4579-AE2F-52806ACAE17C}" destId="{1D7EE895-C5AC-44A1-BEE2-2EE7C3225B2B}" srcOrd="0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1461F03-00A2-4D15-93AB-C8C8986D71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6F0EC2-4614-445D-8206-FD8E9C18EF6F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Гарбуз звичайний</a:t>
          </a:r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 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B3989892-E584-4DEA-9C86-E8451DECB09F}" type="parTrans" cxnId="{EE00A76D-140A-4475-AAE8-A36FB16DF669}">
      <dgm:prSet/>
      <dgm:spPr/>
      <dgm:t>
        <a:bodyPr/>
        <a:lstStyle/>
        <a:p>
          <a:endParaRPr lang="ru-RU"/>
        </a:p>
      </dgm:t>
    </dgm:pt>
    <dgm:pt modelId="{91937837-07EB-4B79-8715-2E3B234C4A5B}" type="sibTrans" cxnId="{EE00A76D-140A-4475-AAE8-A36FB16DF669}">
      <dgm:prSet/>
      <dgm:spPr/>
      <dgm:t>
        <a:bodyPr/>
        <a:lstStyle/>
        <a:p>
          <a:endParaRPr lang="ru-RU"/>
        </a:p>
      </dgm:t>
    </dgm:pt>
    <dgm:pt modelId="{A3382442-7331-420A-9954-7FDF82FD3F2C}" type="pres">
      <dgm:prSet presAssocID="{51461F03-00A2-4D15-93AB-C8C8986D71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3DE50B-161B-4F03-84A6-191F9B21B274}" type="pres">
      <dgm:prSet presAssocID="{B86F0EC2-4614-445D-8206-FD8E9C18EF6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00A76D-140A-4475-AAE8-A36FB16DF669}" srcId="{51461F03-00A2-4D15-93AB-C8C8986D712A}" destId="{B86F0EC2-4614-445D-8206-FD8E9C18EF6F}" srcOrd="0" destOrd="0" parTransId="{B3989892-E584-4DEA-9C86-E8451DECB09F}" sibTransId="{91937837-07EB-4B79-8715-2E3B234C4A5B}"/>
    <dgm:cxn modelId="{6F89408F-92D3-4A6E-B98A-4E9F6FE35069}" type="presOf" srcId="{B86F0EC2-4614-445D-8206-FD8E9C18EF6F}" destId="{B83DE50B-161B-4F03-84A6-191F9B21B274}" srcOrd="0" destOrd="0" presId="urn:microsoft.com/office/officeart/2005/8/layout/vList2"/>
    <dgm:cxn modelId="{E49B0AF9-7627-4A68-8646-F49DFDA59B3A}" type="presOf" srcId="{51461F03-00A2-4D15-93AB-C8C8986D712A}" destId="{A3382442-7331-420A-9954-7FDF82FD3F2C}" srcOrd="0" destOrd="0" presId="urn:microsoft.com/office/officeart/2005/8/layout/vList2"/>
    <dgm:cxn modelId="{08B3DA40-9C40-4805-87C4-AFD63DB2F2E7}" type="presParOf" srcId="{A3382442-7331-420A-9954-7FDF82FD3F2C}" destId="{B83DE50B-161B-4F03-84A6-191F9B21B274}" srcOrd="0" destOrd="0" presId="urn:microsoft.com/office/officeart/2005/8/layout/vList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6A9D8D6-B98F-4768-A98E-9C0F8C9BA5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3E9B9E-3D6F-4345-B1F4-836904084C20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Щавель</a:t>
          </a:r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 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7E1A1CD9-0C2C-4F77-A74E-300E8E222047}" type="parTrans" cxnId="{8B48324B-B7CD-4C04-A7A5-17453A4BEE45}">
      <dgm:prSet/>
      <dgm:spPr/>
      <dgm:t>
        <a:bodyPr/>
        <a:lstStyle/>
        <a:p>
          <a:endParaRPr lang="ru-RU"/>
        </a:p>
      </dgm:t>
    </dgm:pt>
    <dgm:pt modelId="{50ABB01C-5072-4492-9ABF-C44DEA97FB1D}" type="sibTrans" cxnId="{8B48324B-B7CD-4C04-A7A5-17453A4BEE45}">
      <dgm:prSet/>
      <dgm:spPr/>
      <dgm:t>
        <a:bodyPr/>
        <a:lstStyle/>
        <a:p>
          <a:endParaRPr lang="ru-RU"/>
        </a:p>
      </dgm:t>
    </dgm:pt>
    <dgm:pt modelId="{15BD16F5-C3D5-4F14-ABEE-7F8C99C6955B}" type="pres">
      <dgm:prSet presAssocID="{B6A9D8D6-B98F-4768-A98E-9C0F8C9BA5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682EEE-9040-4795-9853-F4FDEA424F8D}" type="pres">
      <dgm:prSet presAssocID="{9D3E9B9E-3D6F-4345-B1F4-836904084C2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13169E-614F-4ACA-A92F-B061E4318FE1}" type="presOf" srcId="{B6A9D8D6-B98F-4768-A98E-9C0F8C9BA5B1}" destId="{15BD16F5-C3D5-4F14-ABEE-7F8C99C6955B}" srcOrd="0" destOrd="0" presId="urn:microsoft.com/office/officeart/2005/8/layout/vList2"/>
    <dgm:cxn modelId="{8B48324B-B7CD-4C04-A7A5-17453A4BEE45}" srcId="{B6A9D8D6-B98F-4768-A98E-9C0F8C9BA5B1}" destId="{9D3E9B9E-3D6F-4345-B1F4-836904084C20}" srcOrd="0" destOrd="0" parTransId="{7E1A1CD9-0C2C-4F77-A74E-300E8E222047}" sibTransId="{50ABB01C-5072-4492-9ABF-C44DEA97FB1D}"/>
    <dgm:cxn modelId="{4F937876-2FD6-441E-8BC1-19D7F644E59F}" type="presOf" srcId="{9D3E9B9E-3D6F-4345-B1F4-836904084C20}" destId="{F4682EEE-9040-4795-9853-F4FDEA424F8D}" srcOrd="0" destOrd="0" presId="urn:microsoft.com/office/officeart/2005/8/layout/vList2"/>
    <dgm:cxn modelId="{88E3F5B6-4A90-4090-AB4D-D9224343FE81}" type="presParOf" srcId="{15BD16F5-C3D5-4F14-ABEE-7F8C99C6955B}" destId="{F4682EEE-9040-4795-9853-F4FDEA424F8D}" srcOrd="0" destOrd="0" presId="urn:microsoft.com/office/officeart/2005/8/layout/vList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0479CCC-AAE0-416B-B3AE-561F6C6E18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5FDD23-5EE6-49BA-AC23-6750A9EEE32C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Гортензія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9D2F73DF-110B-4D56-8EA9-C6CD4A1AB931}" type="parTrans" cxnId="{0D63668E-FC1E-48DD-AB76-F7A89ECC8AB1}">
      <dgm:prSet/>
      <dgm:spPr/>
      <dgm:t>
        <a:bodyPr/>
        <a:lstStyle/>
        <a:p>
          <a:endParaRPr lang="ru-RU"/>
        </a:p>
      </dgm:t>
    </dgm:pt>
    <dgm:pt modelId="{0E52BC66-0834-45D7-A38B-B344107B98B1}" type="sibTrans" cxnId="{0D63668E-FC1E-48DD-AB76-F7A89ECC8AB1}">
      <dgm:prSet/>
      <dgm:spPr/>
      <dgm:t>
        <a:bodyPr/>
        <a:lstStyle/>
        <a:p>
          <a:endParaRPr lang="ru-RU"/>
        </a:p>
      </dgm:t>
    </dgm:pt>
    <dgm:pt modelId="{6349194D-6607-44B7-B5EB-06E48C5E8D67}" type="pres">
      <dgm:prSet presAssocID="{20479CCC-AAE0-416B-B3AE-561F6C6E18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5061E3-597B-4351-9E6F-FCF486055300}" type="pres">
      <dgm:prSet presAssocID="{BA5FDD23-5EE6-49BA-AC23-6750A9EEE32C}" presName="parentText" presStyleLbl="node1" presStyleIdx="0" presStyleCnt="1" custLinFactX="5714" custLinFactY="121017" custLinFactNeighborX="100000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C30A11-BE69-43BB-B876-A9B1029D6F4A}" type="presOf" srcId="{BA5FDD23-5EE6-49BA-AC23-6750A9EEE32C}" destId="{5B5061E3-597B-4351-9E6F-FCF486055300}" srcOrd="0" destOrd="0" presId="urn:microsoft.com/office/officeart/2005/8/layout/vList2"/>
    <dgm:cxn modelId="{010CE031-0A7F-4BEE-B406-C98D94C5E48B}" type="presOf" srcId="{20479CCC-AAE0-416B-B3AE-561F6C6E18DC}" destId="{6349194D-6607-44B7-B5EB-06E48C5E8D67}" srcOrd="0" destOrd="0" presId="urn:microsoft.com/office/officeart/2005/8/layout/vList2"/>
    <dgm:cxn modelId="{0D63668E-FC1E-48DD-AB76-F7A89ECC8AB1}" srcId="{20479CCC-AAE0-416B-B3AE-561F6C6E18DC}" destId="{BA5FDD23-5EE6-49BA-AC23-6750A9EEE32C}" srcOrd="0" destOrd="0" parTransId="{9D2F73DF-110B-4D56-8EA9-C6CD4A1AB931}" sibTransId="{0E52BC66-0834-45D7-A38B-B344107B98B1}"/>
    <dgm:cxn modelId="{D1A63635-13B0-4843-B78A-0F22620D772A}" type="presParOf" srcId="{6349194D-6607-44B7-B5EB-06E48C5E8D67}" destId="{5B5061E3-597B-4351-9E6F-FCF486055300}" srcOrd="0" destOrd="0" presId="urn:microsoft.com/office/officeart/2005/8/layout/vList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84152ED-1D63-489B-9AF5-AFA99E2ADE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6A2B5E-8C69-4CB7-BEB9-4218DB3F06EF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Рододендрон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38BB5D37-29E9-46B7-A1F1-90E36F463FCA}" type="parTrans" cxnId="{DF75BD3C-331A-4186-A21D-8A0BDA4E2291}">
      <dgm:prSet/>
      <dgm:spPr/>
      <dgm:t>
        <a:bodyPr/>
        <a:lstStyle/>
        <a:p>
          <a:endParaRPr lang="ru-RU"/>
        </a:p>
      </dgm:t>
    </dgm:pt>
    <dgm:pt modelId="{D49B7B4D-F6D9-4565-AE8E-1C188DB8C3F1}" type="sibTrans" cxnId="{DF75BD3C-331A-4186-A21D-8A0BDA4E2291}">
      <dgm:prSet/>
      <dgm:spPr/>
      <dgm:t>
        <a:bodyPr/>
        <a:lstStyle/>
        <a:p>
          <a:endParaRPr lang="ru-RU"/>
        </a:p>
      </dgm:t>
    </dgm:pt>
    <dgm:pt modelId="{719B29A9-28B7-4FD5-A6C3-EE852C8539B6}" type="pres">
      <dgm:prSet presAssocID="{E84152ED-1D63-489B-9AF5-AFA99E2ADE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4C5C92-9E94-4142-8F23-110FC63F0439}" type="pres">
      <dgm:prSet presAssocID="{B76A2B5E-8C69-4CB7-BEB9-4218DB3F06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2FE4CB-AAD6-449B-AB2D-399136C0E8AF}" type="presOf" srcId="{E84152ED-1D63-489B-9AF5-AFA99E2ADE0C}" destId="{719B29A9-28B7-4FD5-A6C3-EE852C8539B6}" srcOrd="0" destOrd="0" presId="urn:microsoft.com/office/officeart/2005/8/layout/vList2"/>
    <dgm:cxn modelId="{DF75BD3C-331A-4186-A21D-8A0BDA4E2291}" srcId="{E84152ED-1D63-489B-9AF5-AFA99E2ADE0C}" destId="{B76A2B5E-8C69-4CB7-BEB9-4218DB3F06EF}" srcOrd="0" destOrd="0" parTransId="{38BB5D37-29E9-46B7-A1F1-90E36F463FCA}" sibTransId="{D49B7B4D-F6D9-4565-AE8E-1C188DB8C3F1}"/>
    <dgm:cxn modelId="{53E8D722-A1BF-4138-8C92-9F93FCB82A93}" type="presOf" srcId="{B76A2B5E-8C69-4CB7-BEB9-4218DB3F06EF}" destId="{1D4C5C92-9E94-4142-8F23-110FC63F0439}" srcOrd="0" destOrd="0" presId="urn:microsoft.com/office/officeart/2005/8/layout/vList2"/>
    <dgm:cxn modelId="{5002104F-A684-4596-AD8C-E43B74659E16}" type="presParOf" srcId="{719B29A9-28B7-4FD5-A6C3-EE852C8539B6}" destId="{1D4C5C92-9E94-4142-8F23-110FC63F0439}" srcOrd="0" destOrd="0" presId="urn:microsoft.com/office/officeart/2005/8/layout/vList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4D6BE3F-CC17-4AA5-A6C7-AC5379BA98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8F8E8B-CE64-44B2-9FE7-7E30E546CC14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Конвалія звичайна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7AE32C3D-CCB2-42F0-B93E-EA7A19E64E38}" type="parTrans" cxnId="{280DD2AF-3AE1-4189-9884-9018024E090C}">
      <dgm:prSet/>
      <dgm:spPr/>
      <dgm:t>
        <a:bodyPr/>
        <a:lstStyle/>
        <a:p>
          <a:endParaRPr lang="ru-RU"/>
        </a:p>
      </dgm:t>
    </dgm:pt>
    <dgm:pt modelId="{7AD241A9-024F-4E1F-8E2D-5D820CFE2B5D}" type="sibTrans" cxnId="{280DD2AF-3AE1-4189-9884-9018024E090C}">
      <dgm:prSet/>
      <dgm:spPr/>
      <dgm:t>
        <a:bodyPr/>
        <a:lstStyle/>
        <a:p>
          <a:endParaRPr lang="ru-RU"/>
        </a:p>
      </dgm:t>
    </dgm:pt>
    <dgm:pt modelId="{EF917EA4-ECC1-426F-9EF3-589C0181738E}" type="pres">
      <dgm:prSet presAssocID="{D4D6BE3F-CC17-4AA5-A6C7-AC5379BA98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9D78D4-4600-4830-B239-29AC9265D3ED}" type="pres">
      <dgm:prSet presAssocID="{B28F8E8B-CE64-44B2-9FE7-7E30E546CC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DEB35C-755D-4DF6-B7C8-1B97BF511132}" type="presOf" srcId="{D4D6BE3F-CC17-4AA5-A6C7-AC5379BA980E}" destId="{EF917EA4-ECC1-426F-9EF3-589C0181738E}" srcOrd="0" destOrd="0" presId="urn:microsoft.com/office/officeart/2005/8/layout/vList2"/>
    <dgm:cxn modelId="{280DD2AF-3AE1-4189-9884-9018024E090C}" srcId="{D4D6BE3F-CC17-4AA5-A6C7-AC5379BA980E}" destId="{B28F8E8B-CE64-44B2-9FE7-7E30E546CC14}" srcOrd="0" destOrd="0" parTransId="{7AE32C3D-CCB2-42F0-B93E-EA7A19E64E38}" sibTransId="{7AD241A9-024F-4E1F-8E2D-5D820CFE2B5D}"/>
    <dgm:cxn modelId="{6CC44A37-C1BD-49D7-B761-FC1475AA333F}" type="presOf" srcId="{B28F8E8B-CE64-44B2-9FE7-7E30E546CC14}" destId="{D89D78D4-4600-4830-B239-29AC9265D3ED}" srcOrd="0" destOrd="0" presId="urn:microsoft.com/office/officeart/2005/8/layout/vList2"/>
    <dgm:cxn modelId="{81AC00B6-53E0-486F-BA6A-4FE59158DF37}" type="presParOf" srcId="{EF917EA4-ECC1-426F-9EF3-589C0181738E}" destId="{D89D78D4-4600-4830-B239-29AC9265D3ED}" srcOrd="0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6E0CA0F-BEEE-43F6-98C4-D71B750055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5D72B-83A2-44F5-80AD-A224F43FF3CE}">
      <dgm:prSet custT="1"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uk-UA" sz="2100" b="1" dirty="0" smtClean="0">
              <a:latin typeface="Times New Roman" pitchFamily="18" charset="0"/>
              <a:cs typeface="Times New Roman" pitchFamily="18" charset="0"/>
            </a:rPr>
            <a:t>Папороть чоловіча</a:t>
          </a:r>
          <a:r>
            <a:rPr lang="en-US" sz="2100" dirty="0" smtClean="0">
              <a:latin typeface="Times New Roman" pitchFamily="18" charset="0"/>
              <a:cs typeface="Times New Roman" pitchFamily="18" charset="0"/>
            </a:rPr>
            <a:t>  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37E8FCE3-237D-4741-8871-48CE00F1C8F9}" type="parTrans" cxnId="{54215B2A-8828-41F8-8927-BC606C40684E}">
      <dgm:prSet/>
      <dgm:spPr/>
      <dgm:t>
        <a:bodyPr/>
        <a:lstStyle/>
        <a:p>
          <a:endParaRPr lang="ru-RU"/>
        </a:p>
      </dgm:t>
    </dgm:pt>
    <dgm:pt modelId="{A8033E80-CA15-4507-8234-D8DD0D2D468C}" type="sibTrans" cxnId="{54215B2A-8828-41F8-8927-BC606C40684E}">
      <dgm:prSet/>
      <dgm:spPr/>
      <dgm:t>
        <a:bodyPr/>
        <a:lstStyle/>
        <a:p>
          <a:endParaRPr lang="ru-RU"/>
        </a:p>
      </dgm:t>
    </dgm:pt>
    <dgm:pt modelId="{DBB0EF04-6645-40FC-9F68-A833CEA30B6E}" type="pres">
      <dgm:prSet presAssocID="{26E0CA0F-BEEE-43F6-98C4-D71B750055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B0FE44-D19D-48BA-886D-9A06DA1031EB}" type="pres">
      <dgm:prSet presAssocID="{1835D72B-83A2-44F5-80AD-A224F43FF3CE}" presName="parentText" presStyleLbl="node1" presStyleIdx="0" presStyleCnt="1" custLinFactNeighborX="2381" custLinFactNeighborY="-13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B720B6-9847-4D31-AD65-3C39E6AAB413}" type="presOf" srcId="{1835D72B-83A2-44F5-80AD-A224F43FF3CE}" destId="{B1B0FE44-D19D-48BA-886D-9A06DA1031EB}" srcOrd="0" destOrd="0" presId="urn:microsoft.com/office/officeart/2005/8/layout/vList2"/>
    <dgm:cxn modelId="{54215B2A-8828-41F8-8927-BC606C40684E}" srcId="{26E0CA0F-BEEE-43F6-98C4-D71B75005577}" destId="{1835D72B-83A2-44F5-80AD-A224F43FF3CE}" srcOrd="0" destOrd="0" parTransId="{37E8FCE3-237D-4741-8871-48CE00F1C8F9}" sibTransId="{A8033E80-CA15-4507-8234-D8DD0D2D468C}"/>
    <dgm:cxn modelId="{2BA06F42-1966-47CF-A482-CA556E454C38}" type="presOf" srcId="{26E0CA0F-BEEE-43F6-98C4-D71B75005577}" destId="{DBB0EF04-6645-40FC-9F68-A833CEA30B6E}" srcOrd="0" destOrd="0" presId="urn:microsoft.com/office/officeart/2005/8/layout/vList2"/>
    <dgm:cxn modelId="{019F5268-15CA-4F9B-8E7C-4481D167E5A2}" type="presParOf" srcId="{DBB0EF04-6645-40FC-9F68-A833CEA30B6E}" destId="{B1B0FE44-D19D-48BA-886D-9A06DA1031EB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84EBD-4008-4454-8F7E-23C9504921CC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EBE1F-3851-48EE-AA01-B7E27A9188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EBE1F-3851-48EE-AA01-B7E27A9188F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CB0ABAE-47A5-4DB2-B4B0-CFB9393E99A9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2CCC923-E887-44B0-9191-5A7B720E65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QuickStyle" Target="../diagrams/quickStyle2.xml"/><Relationship Id="rId18" Type="http://schemas.openxmlformats.org/officeDocument/2006/relationships/diagramColors" Target="../diagrams/colors3.xml"/><Relationship Id="rId26" Type="http://schemas.openxmlformats.org/officeDocument/2006/relationships/diagramColors" Target="../diagrams/colors5.xml"/><Relationship Id="rId3" Type="http://schemas.openxmlformats.org/officeDocument/2006/relationships/image" Target="../media/image5.jpeg"/><Relationship Id="rId21" Type="http://schemas.openxmlformats.org/officeDocument/2006/relationships/diagramQuickStyle" Target="../diagrams/quickStyle4.xml"/><Relationship Id="rId7" Type="http://schemas.openxmlformats.org/officeDocument/2006/relationships/diagramData" Target="../diagrams/data1.xml"/><Relationship Id="rId12" Type="http://schemas.openxmlformats.org/officeDocument/2006/relationships/diagramLayout" Target="../diagrams/layout2.xml"/><Relationship Id="rId17" Type="http://schemas.openxmlformats.org/officeDocument/2006/relationships/diagramQuickStyle" Target="../diagrams/quickStyle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4.jpeg"/><Relationship Id="rId16" Type="http://schemas.openxmlformats.org/officeDocument/2006/relationships/diagramLayout" Target="../diagrams/layout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11" Type="http://schemas.openxmlformats.org/officeDocument/2006/relationships/diagramData" Target="../diagrams/data2.xml"/><Relationship Id="rId24" Type="http://schemas.openxmlformats.org/officeDocument/2006/relationships/diagramLayout" Target="../diagrams/layout5.xml"/><Relationship Id="rId5" Type="http://schemas.openxmlformats.org/officeDocument/2006/relationships/image" Target="../media/image7.jpeg"/><Relationship Id="rId15" Type="http://schemas.openxmlformats.org/officeDocument/2006/relationships/diagramData" Target="../diagrams/data3.xml"/><Relationship Id="rId23" Type="http://schemas.openxmlformats.org/officeDocument/2006/relationships/diagramData" Target="../diagrams/data5.xml"/><Relationship Id="rId10" Type="http://schemas.openxmlformats.org/officeDocument/2006/relationships/diagramColors" Target="../diagrams/colors1.xml"/><Relationship Id="rId19" Type="http://schemas.openxmlformats.org/officeDocument/2006/relationships/diagramData" Target="../diagrams/data4.xml"/><Relationship Id="rId4" Type="http://schemas.openxmlformats.org/officeDocument/2006/relationships/image" Target="../media/image6.jpeg"/><Relationship Id="rId9" Type="http://schemas.openxmlformats.org/officeDocument/2006/relationships/diagramQuickStyle" Target="../diagrams/quickStyle1.xml"/><Relationship Id="rId14" Type="http://schemas.openxmlformats.org/officeDocument/2006/relationships/diagramColors" Target="../diagrams/colors2.xml"/><Relationship Id="rId22" Type="http://schemas.openxmlformats.org/officeDocument/2006/relationships/diagramColors" Target="../diagrams/colors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QuickStyle" Target="../diagrams/quickStyle7.xml"/><Relationship Id="rId18" Type="http://schemas.openxmlformats.org/officeDocument/2006/relationships/diagramColors" Target="../diagrams/colors8.xml"/><Relationship Id="rId26" Type="http://schemas.openxmlformats.org/officeDocument/2006/relationships/diagramColors" Target="../diagrams/colors10.xml"/><Relationship Id="rId3" Type="http://schemas.openxmlformats.org/officeDocument/2006/relationships/image" Target="../media/image10.jpeg"/><Relationship Id="rId21" Type="http://schemas.openxmlformats.org/officeDocument/2006/relationships/diagramQuickStyle" Target="../diagrams/quickStyle9.xml"/><Relationship Id="rId7" Type="http://schemas.openxmlformats.org/officeDocument/2006/relationships/diagramData" Target="../diagrams/data6.xml"/><Relationship Id="rId12" Type="http://schemas.openxmlformats.org/officeDocument/2006/relationships/diagramLayout" Target="../diagrams/layout7.xml"/><Relationship Id="rId17" Type="http://schemas.openxmlformats.org/officeDocument/2006/relationships/diagramQuickStyle" Target="../diagrams/quickStyle8.xml"/><Relationship Id="rId25" Type="http://schemas.openxmlformats.org/officeDocument/2006/relationships/diagramQuickStyle" Target="../diagrams/quickStyle10.xml"/><Relationship Id="rId2" Type="http://schemas.openxmlformats.org/officeDocument/2006/relationships/image" Target="../media/image9.jpeg"/><Relationship Id="rId16" Type="http://schemas.openxmlformats.org/officeDocument/2006/relationships/diagramLayout" Target="../diagrams/layout8.xml"/><Relationship Id="rId20" Type="http://schemas.openxmlformats.org/officeDocument/2006/relationships/diagramLayout" Target="../diagrams/layout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11" Type="http://schemas.openxmlformats.org/officeDocument/2006/relationships/diagramData" Target="../diagrams/data7.xml"/><Relationship Id="rId24" Type="http://schemas.openxmlformats.org/officeDocument/2006/relationships/diagramLayout" Target="../diagrams/layout10.xml"/><Relationship Id="rId5" Type="http://schemas.openxmlformats.org/officeDocument/2006/relationships/image" Target="../media/image12.jpeg"/><Relationship Id="rId15" Type="http://schemas.openxmlformats.org/officeDocument/2006/relationships/diagramData" Target="../diagrams/data8.xml"/><Relationship Id="rId23" Type="http://schemas.openxmlformats.org/officeDocument/2006/relationships/diagramData" Target="../diagrams/data10.xml"/><Relationship Id="rId10" Type="http://schemas.openxmlformats.org/officeDocument/2006/relationships/diagramColors" Target="../diagrams/colors6.xml"/><Relationship Id="rId19" Type="http://schemas.openxmlformats.org/officeDocument/2006/relationships/diagramData" Target="../diagrams/data9.xml"/><Relationship Id="rId4" Type="http://schemas.openxmlformats.org/officeDocument/2006/relationships/image" Target="../media/image11.jpeg"/><Relationship Id="rId9" Type="http://schemas.openxmlformats.org/officeDocument/2006/relationships/diagramQuickStyle" Target="../diagrams/quickStyle6.xml"/><Relationship Id="rId14" Type="http://schemas.openxmlformats.org/officeDocument/2006/relationships/diagramColors" Target="../diagrams/colors7.xml"/><Relationship Id="rId22" Type="http://schemas.openxmlformats.org/officeDocument/2006/relationships/diagramColors" Target="../diagrams/colors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13" Type="http://schemas.openxmlformats.org/officeDocument/2006/relationships/diagramColors" Target="../diagrams/colors12.xml"/><Relationship Id="rId18" Type="http://schemas.openxmlformats.org/officeDocument/2006/relationships/diagramData" Target="../diagrams/data14.xml"/><Relationship Id="rId26" Type="http://schemas.openxmlformats.org/officeDocument/2006/relationships/diagramColors" Target="../diagrams/colors15.xml"/><Relationship Id="rId3" Type="http://schemas.openxmlformats.org/officeDocument/2006/relationships/image" Target="../media/image15.jpeg"/><Relationship Id="rId21" Type="http://schemas.openxmlformats.org/officeDocument/2006/relationships/diagramColors" Target="../diagrams/colors14.xml"/><Relationship Id="rId7" Type="http://schemas.openxmlformats.org/officeDocument/2006/relationships/diagramLayout" Target="../diagrams/layout11.xml"/><Relationship Id="rId12" Type="http://schemas.openxmlformats.org/officeDocument/2006/relationships/diagramQuickStyle" Target="../diagrams/quickStyle12.xml"/><Relationship Id="rId17" Type="http://schemas.openxmlformats.org/officeDocument/2006/relationships/diagramColors" Target="../diagrams/colors13.xml"/><Relationship Id="rId25" Type="http://schemas.openxmlformats.org/officeDocument/2006/relationships/diagramQuickStyle" Target="../diagrams/quickStyle15.xml"/><Relationship Id="rId2" Type="http://schemas.openxmlformats.org/officeDocument/2006/relationships/image" Target="../media/image14.jpeg"/><Relationship Id="rId16" Type="http://schemas.openxmlformats.org/officeDocument/2006/relationships/diagramQuickStyle" Target="../diagrams/quickStyle13.xml"/><Relationship Id="rId20" Type="http://schemas.openxmlformats.org/officeDocument/2006/relationships/diagramQuickStyle" Target="../diagrams/quickStyle14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1.xml"/><Relationship Id="rId11" Type="http://schemas.openxmlformats.org/officeDocument/2006/relationships/diagramLayout" Target="../diagrams/layout12.xml"/><Relationship Id="rId24" Type="http://schemas.openxmlformats.org/officeDocument/2006/relationships/diagramLayout" Target="../diagrams/layout15.xml"/><Relationship Id="rId5" Type="http://schemas.openxmlformats.org/officeDocument/2006/relationships/image" Target="../media/image17.jpeg"/><Relationship Id="rId15" Type="http://schemas.openxmlformats.org/officeDocument/2006/relationships/diagramLayout" Target="../diagrams/layout13.xml"/><Relationship Id="rId23" Type="http://schemas.openxmlformats.org/officeDocument/2006/relationships/diagramData" Target="../diagrams/data15.xml"/><Relationship Id="rId10" Type="http://schemas.openxmlformats.org/officeDocument/2006/relationships/diagramData" Target="../diagrams/data12.xml"/><Relationship Id="rId19" Type="http://schemas.openxmlformats.org/officeDocument/2006/relationships/diagramLayout" Target="../diagrams/layout14.xml"/><Relationship Id="rId4" Type="http://schemas.openxmlformats.org/officeDocument/2006/relationships/image" Target="../media/image16.jpeg"/><Relationship Id="rId9" Type="http://schemas.openxmlformats.org/officeDocument/2006/relationships/diagramColors" Target="../diagrams/colors11.xml"/><Relationship Id="rId14" Type="http://schemas.openxmlformats.org/officeDocument/2006/relationships/diagramData" Target="../diagrams/data13.xml"/><Relationship Id="rId2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diagramQuickStyle" Target="../diagrams/quickStyle17.xml"/><Relationship Id="rId18" Type="http://schemas.openxmlformats.org/officeDocument/2006/relationships/diagramColors" Target="../diagrams/colors18.xml"/><Relationship Id="rId26" Type="http://schemas.openxmlformats.org/officeDocument/2006/relationships/diagramColors" Target="../diagrams/colors20.xml"/><Relationship Id="rId3" Type="http://schemas.openxmlformats.org/officeDocument/2006/relationships/image" Target="../media/image20.jpeg"/><Relationship Id="rId21" Type="http://schemas.openxmlformats.org/officeDocument/2006/relationships/diagramQuickStyle" Target="../diagrams/quickStyle19.xml"/><Relationship Id="rId7" Type="http://schemas.openxmlformats.org/officeDocument/2006/relationships/diagramData" Target="../diagrams/data16.xml"/><Relationship Id="rId12" Type="http://schemas.openxmlformats.org/officeDocument/2006/relationships/diagramLayout" Target="../diagrams/layout17.xml"/><Relationship Id="rId17" Type="http://schemas.openxmlformats.org/officeDocument/2006/relationships/diagramQuickStyle" Target="../diagrams/quickStyle18.xml"/><Relationship Id="rId25" Type="http://schemas.openxmlformats.org/officeDocument/2006/relationships/diagramQuickStyle" Target="../diagrams/quickStyle20.xml"/><Relationship Id="rId2" Type="http://schemas.openxmlformats.org/officeDocument/2006/relationships/image" Target="../media/image19.jpeg"/><Relationship Id="rId16" Type="http://schemas.openxmlformats.org/officeDocument/2006/relationships/diagramLayout" Target="../diagrams/layout18.xml"/><Relationship Id="rId20" Type="http://schemas.openxmlformats.org/officeDocument/2006/relationships/diagramLayout" Target="../diagrams/layout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11" Type="http://schemas.openxmlformats.org/officeDocument/2006/relationships/diagramData" Target="../diagrams/data17.xml"/><Relationship Id="rId24" Type="http://schemas.openxmlformats.org/officeDocument/2006/relationships/diagramLayout" Target="../diagrams/layout20.xml"/><Relationship Id="rId5" Type="http://schemas.openxmlformats.org/officeDocument/2006/relationships/image" Target="../media/image22.jpeg"/><Relationship Id="rId15" Type="http://schemas.openxmlformats.org/officeDocument/2006/relationships/diagramData" Target="../diagrams/data18.xml"/><Relationship Id="rId23" Type="http://schemas.openxmlformats.org/officeDocument/2006/relationships/diagramData" Target="../diagrams/data20.xml"/><Relationship Id="rId10" Type="http://schemas.openxmlformats.org/officeDocument/2006/relationships/diagramColors" Target="../diagrams/colors16.xml"/><Relationship Id="rId19" Type="http://schemas.openxmlformats.org/officeDocument/2006/relationships/diagramData" Target="../diagrams/data19.xml"/><Relationship Id="rId4" Type="http://schemas.openxmlformats.org/officeDocument/2006/relationships/image" Target="../media/image21.jpeg"/><Relationship Id="rId9" Type="http://schemas.openxmlformats.org/officeDocument/2006/relationships/diagramQuickStyle" Target="../diagrams/quickStyle16.xml"/><Relationship Id="rId14" Type="http://schemas.openxmlformats.org/officeDocument/2006/relationships/diagramColors" Target="../diagrams/colors17.xml"/><Relationship Id="rId22" Type="http://schemas.openxmlformats.org/officeDocument/2006/relationships/diagramColors" Target="../diagrams/colors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1.xml"/><Relationship Id="rId13" Type="http://schemas.openxmlformats.org/officeDocument/2006/relationships/diagramColors" Target="../diagrams/colors22.xml"/><Relationship Id="rId18" Type="http://schemas.openxmlformats.org/officeDocument/2006/relationships/diagramData" Target="../diagrams/data24.xml"/><Relationship Id="rId3" Type="http://schemas.openxmlformats.org/officeDocument/2006/relationships/image" Target="../media/image25.jpeg"/><Relationship Id="rId21" Type="http://schemas.openxmlformats.org/officeDocument/2006/relationships/diagramColors" Target="../diagrams/colors24.xml"/><Relationship Id="rId7" Type="http://schemas.openxmlformats.org/officeDocument/2006/relationships/diagramLayout" Target="../diagrams/layout21.xml"/><Relationship Id="rId12" Type="http://schemas.openxmlformats.org/officeDocument/2006/relationships/diagramQuickStyle" Target="../diagrams/quickStyle22.xml"/><Relationship Id="rId17" Type="http://schemas.openxmlformats.org/officeDocument/2006/relationships/diagramColors" Target="../diagrams/colors23.xml"/><Relationship Id="rId2" Type="http://schemas.openxmlformats.org/officeDocument/2006/relationships/image" Target="../media/image24.jpeg"/><Relationship Id="rId16" Type="http://schemas.openxmlformats.org/officeDocument/2006/relationships/diagramQuickStyle" Target="../diagrams/quickStyle23.xml"/><Relationship Id="rId20" Type="http://schemas.openxmlformats.org/officeDocument/2006/relationships/diagramQuickStyle" Target="../diagrams/quickStyle24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21.xml"/><Relationship Id="rId11" Type="http://schemas.openxmlformats.org/officeDocument/2006/relationships/diagramLayout" Target="../diagrams/layout22.xml"/><Relationship Id="rId5" Type="http://schemas.openxmlformats.org/officeDocument/2006/relationships/image" Target="../media/image27.jpeg"/><Relationship Id="rId15" Type="http://schemas.openxmlformats.org/officeDocument/2006/relationships/diagramLayout" Target="../diagrams/layout23.xml"/><Relationship Id="rId10" Type="http://schemas.openxmlformats.org/officeDocument/2006/relationships/diagramData" Target="../diagrams/data22.xml"/><Relationship Id="rId19" Type="http://schemas.openxmlformats.org/officeDocument/2006/relationships/diagramLayout" Target="../diagrams/layout24.xml"/><Relationship Id="rId4" Type="http://schemas.openxmlformats.org/officeDocument/2006/relationships/image" Target="../media/image26.jpeg"/><Relationship Id="rId9" Type="http://schemas.openxmlformats.org/officeDocument/2006/relationships/diagramColors" Target="../diagrams/colors21.xml"/><Relationship Id="rId14" Type="http://schemas.openxmlformats.org/officeDocument/2006/relationships/diagramData" Target="../diagrams/data23.xml"/><Relationship Id="rId22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42852"/>
            <a:ext cx="7929618" cy="178595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/>
              <a:t> 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uk-UA" sz="4000" b="1" dirty="0" smtClean="0"/>
              <a:t>Стан </a:t>
            </a:r>
            <a:r>
              <a:rPr lang="uk-UA" sz="4000" b="1" dirty="0" smtClean="0"/>
              <a:t>ґрунту, його зміни та продуктивність на присадибних ділянках </a:t>
            </a:r>
            <a:r>
              <a:rPr lang="uk-UA" sz="4000" b="1" dirty="0" smtClean="0"/>
              <a:t>міста </a:t>
            </a:r>
            <a:r>
              <a:rPr lang="uk-UA" sz="4000" b="1" dirty="0" smtClean="0"/>
              <a:t>Ізмаїл 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2071678"/>
            <a:ext cx="4214842" cy="4643470"/>
          </a:xfrm>
        </p:spPr>
        <p:txBody>
          <a:bodyPr>
            <a:noAutofit/>
          </a:bodyPr>
          <a:lstStyle/>
          <a:p>
            <a:pPr algn="r"/>
            <a:r>
              <a:rPr lang="ru-RU" sz="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lang="uk-UA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endParaRPr lang="uk-UA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Катранжі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Анастасія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Олегівна,</a:t>
            </a:r>
          </a:p>
          <a:p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вихованка гуртка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«Основи науково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науково - дослідницької    діяльності»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СЮТ,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учениця </a:t>
            </a:r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10-А класу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ЗОШ№ 3 І-ІІІ ступенів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 Ізмаїл Одеської області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Наукові керівники</a:t>
            </a:r>
            <a:r>
              <a:rPr lang="uk-UA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endParaRPr lang="uk-UA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Мінчога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Антоніна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Борисівна,</a:t>
            </a:r>
          </a:p>
          <a:p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 гуртка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«Основи науково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науково - дослідницької    діяльності» 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СЮТ,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вчитель біології ЗОШ №3</a:t>
            </a:r>
            <a:endParaRPr lang="uk-UA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Бучацька Оксана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Анатоліївна,</a:t>
            </a:r>
          </a:p>
          <a:p>
            <a:r>
              <a:rPr lang="uk-UA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 гуртка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«Основи науково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науково - дослідницької    діяльності» </a:t>
            </a:r>
          </a:p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СЮТ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вчитель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хімії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ЗОШ №3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500174"/>
            <a:ext cx="7772400" cy="42688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28605"/>
            <a:ext cx="7772400" cy="857255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мінерального складу ґрунту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357297"/>
          <a:ext cx="7810512" cy="481967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3714776"/>
                <a:gridCol w="4095736"/>
              </a:tblGrid>
              <a:tr h="5500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Мінеральні речовини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17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Недолік азоту 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Конюшина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, дрік фарбувальний, люцерна, астрагал.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798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Надлишок </a:t>
                      </a: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азоту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Мокриця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, калюжниця, кропива дводомна, недоторка, паслін солодко-гіркий, хміль, лопух, лобода біла , пирій, спориш, (горця пташиного).       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40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Надлишок калію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Конюшина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Надлишок фосфору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Портулак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, гірчиця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140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 Недолік заліза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В’юнок,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подорожник, кульбаба, </a:t>
                      </a:r>
                      <a:r>
                        <a:rPr lang="uk-UA" sz="1400" u="none" dirty="0">
                          <a:latin typeface="Times New Roman" pitchFamily="18" charset="0"/>
                          <a:cs typeface="Times New Roman" pitchFamily="18" charset="0"/>
                        </a:rPr>
                        <a:t>тисячолистник.</a:t>
                      </a:r>
                      <a:endParaRPr lang="ru-RU" sz="140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17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 Надлишок кальцію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Багато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бобових (наприклад люцерна серповидна),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17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 Недолік кальцію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Щучка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(луговик дернистий), квас, сфагнум та ін.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22313" y="1071546"/>
            <a:ext cx="7772400" cy="469742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14348" y="214291"/>
            <a:ext cx="7772400" cy="785818"/>
          </a:xfrm>
        </p:spPr>
        <p:txBody>
          <a:bodyPr/>
          <a:lstStyle/>
          <a:p>
            <a:pPr algn="ctr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родючості ґрунту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85786" y="1071548"/>
          <a:ext cx="7715304" cy="52149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1553575"/>
                <a:gridCol w="6161729"/>
              </a:tblGrid>
              <a:tr h="659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Родючість ґрунту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891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Рослини-евтрофи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8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Висока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Кропива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, іван-чай, таволга, снить, чистотіл, копитняк, кислиця, валеріана, чина лугова, лобода біла, мокричник, білокудренник, мокриця.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891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Рослини-мезатрофи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73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Помірна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Майник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дволистий, медунка, дудник, грушанка, гравілат річковий, костриця лучна, купальниця, вероніка довголиста, портулак,</a:t>
                      </a: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берізка польова, кульбаба звичайна.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891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Рослини-оліготрофи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3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Низька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Сфагнові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(торф’яні) мохи, наземні лишайники, котяча лапка, журавлина, білоус, ситник ниткоподібний, запашний колосок, коров’як, полин, дика морква, дикий пастернак.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891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Рослини-еврітрофи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40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Байдужі до родючості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Лютик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їдкий, грицики, тонконіг лучний.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285860"/>
            <a:ext cx="7772400" cy="44831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857255"/>
          </a:xfrm>
        </p:spPr>
        <p:txBody>
          <a:bodyPr/>
          <a:lstStyle/>
          <a:p>
            <a:pPr algn="ctr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водного режиму </a:t>
            </a:r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285860"/>
          <a:ext cx="7786742" cy="458790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2336030"/>
                <a:gridCol w="5450712"/>
              </a:tblGrid>
              <a:tr h="6270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Тип ґрунтів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70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Гігрофіти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2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Вологі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(заболочені)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Морошка, білозір, </a:t>
                      </a:r>
                      <a:r>
                        <a:rPr lang="uk-UA" sz="1400" u="none" dirty="0">
                          <a:latin typeface="Times New Roman" pitchFamily="18" charset="0"/>
                          <a:cs typeface="Times New Roman" pitchFamily="18" charset="0"/>
                        </a:rPr>
                        <a:t>калюжниця, герань лучна, очерет лісовий, вовче тіло, гірчак зміїний, м’ята польова, чистець </a:t>
                      </a: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болотний.</a:t>
                      </a:r>
                      <a:endParaRPr lang="ru-RU" sz="110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270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Мезофіти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493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Помірно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вологі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Тимофіївка </a:t>
                      </a:r>
                      <a:r>
                        <a:rPr lang="uk-UA" sz="1400" u="none" dirty="0">
                          <a:latin typeface="Times New Roman" pitchFamily="18" charset="0"/>
                          <a:cs typeface="Times New Roman" pitchFamily="18" charset="0"/>
                        </a:rPr>
                        <a:t>лучна,лисохвіст луговий, конюшина </a:t>
                      </a: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лучна, </a:t>
                      </a:r>
                      <a:r>
                        <a:rPr lang="uk-UA" sz="1400" u="none" dirty="0">
                          <a:latin typeface="Times New Roman" pitchFamily="18" charset="0"/>
                          <a:cs typeface="Times New Roman" pitchFamily="18" charset="0"/>
                        </a:rPr>
                        <a:t>мокриця, портулак, горошок мишачий, волошка фрігійська,  копитняк, золота різка, </a:t>
                      </a: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плауни.</a:t>
                      </a:r>
                      <a:endParaRPr lang="ru-RU" sz="110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270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20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Ксерофіти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Сухі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посушливі)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Котячі </a:t>
                      </a:r>
                      <a:r>
                        <a:rPr lang="uk-UA" sz="1400" u="none" dirty="0">
                          <a:latin typeface="Times New Roman" pitchFamily="18" charset="0"/>
                          <a:cs typeface="Times New Roman" pitchFamily="18" charset="0"/>
                        </a:rPr>
                        <a:t>лапки, нечуйвітер волохатенький, ковила пірчаста, мучниця, мітлиця біла, наземні лишайники.</a:t>
                      </a:r>
                      <a:endParaRPr lang="ru-RU" sz="1100" u="non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428736"/>
            <a:ext cx="7772400" cy="43402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57167"/>
            <a:ext cx="7772400" cy="1071569"/>
          </a:xfrm>
        </p:spPr>
        <p:txBody>
          <a:bodyPr/>
          <a:lstStyle/>
          <a:p>
            <a:pPr algn="ctr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глибини залягання ґрунтових вод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397000"/>
          <a:ext cx="7786742" cy="45722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5900905"/>
                <a:gridCol w="1885837"/>
              </a:tblGrid>
              <a:tr h="7315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Глибина ґрунтових вод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315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40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Осока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дерниста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осока пухирчаста</a:t>
                      </a:r>
                      <a:endParaRPr lang="ru-RU" sz="1100" i="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0-10 см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15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Осока лисяча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осока гостра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куничник Лангсдорфа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хвощ болотний, калюжниця болотна</a:t>
                      </a:r>
                      <a:endParaRPr lang="ru-RU" sz="1100" i="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10-50 см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15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40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Гадючник в'язолистий</a:t>
                      </a:r>
                      <a:r>
                        <a:rPr lang="uk-UA" sz="1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зірочник середній</a:t>
                      </a:r>
                      <a:endParaRPr lang="ru-RU" sz="1100" i="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50-100 см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15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40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Мітлиця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біла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костриця лучна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горошок мишачий</a:t>
                      </a:r>
                      <a:endParaRPr lang="ru-RU" sz="1100" i="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100-150 см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315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400" i="0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Конюшина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лучна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подорожник великий</a:t>
                      </a:r>
                      <a:r>
                        <a:rPr lang="uk-UA" sz="1400" i="0" u="non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uk-UA" sz="140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пирій повзучий</a:t>
                      </a:r>
                      <a:endParaRPr lang="ru-RU" sz="1100" i="0" u="none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Понад 150 см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214422"/>
            <a:ext cx="7772400" cy="5072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785817"/>
          </a:xfrm>
        </p:spPr>
        <p:txBody>
          <a:bodyPr/>
          <a:lstStyle/>
          <a:p>
            <a:pPr algn="ctr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кислотності ґрунту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000108"/>
          <a:ext cx="7858179" cy="535785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1357322"/>
                <a:gridCol w="5357850"/>
                <a:gridCol w="1143007"/>
              </a:tblGrid>
              <a:tr h="9172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Група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latin typeface="Times New Roman" pitchFamily="18" charset="0"/>
                          <a:cs typeface="Times New Roman" pitchFamily="18" charset="0"/>
                        </a:rPr>
                        <a:t>рН</a:t>
                      </a: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 ґрунту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95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Ацидофіли</a:t>
                      </a:r>
                      <a:endParaRPr lang="ru-RU" sz="1800" b="1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 кислих ґрунтів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26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Крайні ацидофіли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Сфагнум, зелені мохи – гілокоміум, дікранум,   щавель кінський, молочай, волошка польова, підмаренник чіпкий, білоус, котячі лапки,  цетрарія, м’ята, подорожник, горець почечуйний, колосок, 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іван-да-маря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, польовий хвощ, перстач, повзучий жовтець, маргаритка, верес, вероніка дібровна, пікульнік.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2,4-4,5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991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Помірні ацидофіли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Калюжниця болотна, сухоцвіт, жовтець отруйний, мучниця, седмичник, братки, полин, європейський, білозір болотний, сердечник луговий, пікульник, конюшина, живокіст польова, підмаренник чіпкий, їжовник звичайний, кульбаба, пташиний горець, люцерна, мати-й-мачуха,  мокриця, осот, нівняк, шипшина, реп'ях, ромашка, пирій.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4,5-6,2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660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Слабкі ацидофіли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Сфагнум гіргензона, папороть чоловічий, бор розлогий, анемона лютикова, зеленч, дзвіночки широколистий і кропиволистний, купина багатоквіткова, медунка темна, костриця висока, осоки волосиста і рання, горець, пирій повзучий,  лобода біла.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6,3-6,5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3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Ацідофільно-нейтральні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Зелені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мохи – гілокоміум, плеврозіум, верба козяча, аістник цікутний, грицики.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6,5-6,6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714488"/>
            <a:ext cx="7772400" cy="43577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928693"/>
          </a:xfrm>
        </p:spPr>
        <p:txBody>
          <a:bodyPr/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 - індикатори кислотності ґрунту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/>
              <a:t>                                                            (продовження)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397001"/>
          <a:ext cx="7786741" cy="469670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1428760"/>
                <a:gridCol w="5286412"/>
                <a:gridCol w="1071569"/>
              </a:tblGrid>
              <a:tr h="8928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Група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Назва рослин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latin typeface="Times New Roman" pitchFamily="18" charset="0"/>
                          <a:cs typeface="Times New Roman" pitchFamily="18" charset="0"/>
                        </a:rPr>
                        <a:t>рН</a:t>
                      </a:r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 ґрунту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642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Нейтрофіли</a:t>
                      </a:r>
                      <a:endParaRPr lang="ru-RU" sz="1800" b="1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 нейтральних ґрунтів.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28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Окололінійні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Снить європейська, полуниця зелена, лисохвіст луговий, конюшина гірська, конюшина лугова, мильнянка лікарська, аістнік цікутни, цикорій, 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м'ят лик </a:t>
                      </a: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луговий.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6,7-7,0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9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cs typeface="Times New Roman" pitchFamily="18" charset="0"/>
                        </a:rPr>
                        <a:t>Нейтрально-базіфільні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Мати-й-мачуха, пупавка красильна, серповидна, келерія, осока волохата, лядвенець рогатий, гусяча лапка.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7,0-7,8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04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Базіфіли</a:t>
                      </a:r>
                      <a:endParaRPr lang="ru-RU" sz="1800" b="1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рослини лужних ґрунтів.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928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Базіфільні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 pitchFamily="18" charset="0"/>
                          <a:cs typeface="Times New Roman" pitchFamily="18" charset="0"/>
                        </a:rPr>
                        <a:t>Волошка, гірчак, кермеки, підмаренник, селітряна, бересклет бородавчастий, осот.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7,8-9,0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571481"/>
            <a:ext cx="7850215" cy="928694"/>
          </a:xfrm>
        </p:spPr>
        <p:txBody>
          <a:bodyPr>
            <a:noAutofit/>
          </a:bodyPr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Аналіз кислотності ґрунту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PB1604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1428736"/>
            <a:ext cx="6500858" cy="42862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214422"/>
            <a:ext cx="7772400" cy="45005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28605"/>
            <a:ext cx="7772400" cy="857255"/>
          </a:xfrm>
        </p:spPr>
        <p:txBody>
          <a:bodyPr>
            <a:normAutofit/>
          </a:bodyPr>
          <a:lstStyle/>
          <a:p>
            <a:pPr lvl="0" algn="ctr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Результати дослідження ґрунтів методом біоіндикації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214422"/>
          <a:ext cx="7786742" cy="458407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{775DCB02-9BB8-47FD-8907-85C794F793BA}</a:tableStyleId>
              </a:tblPr>
              <a:tblGrid>
                <a:gridCol w="3357586"/>
                <a:gridCol w="4429156"/>
              </a:tblGrid>
              <a:tr h="12858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Склад бур’янів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Портулак городній, осот городній, берізка польова, пирій повзучий, кульбаба звичайна, подорожник великий, грицики, лобода біла, полин, </a:t>
                      </a:r>
                      <a:r>
                        <a:rPr lang="uk-U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мокриця.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204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Висновки про зміст хімічних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елементів 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у ґрунті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 Надлишок азоту, фосфору, недолік заліза.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Висновки про 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родючість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ґрунту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 Помірна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Висновки про кислотність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ґрунту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 Кислий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636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Висновки про водний </a:t>
                      </a:r>
                      <a:endParaRPr lang="uk-U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</a:t>
                      </a:r>
                      <a:r>
                        <a:rPr lang="uk-UA" sz="1600" dirty="0">
                          <a:latin typeface="Times New Roman" pitchFamily="18" charset="0"/>
                          <a:cs typeface="Times New Roman" pitchFamily="18" charset="0"/>
                        </a:rPr>
                        <a:t>ґрунту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Times New Roman" pitchFamily="18" charset="0"/>
                          <a:cs typeface="Times New Roman" pitchFamily="18" charset="0"/>
                        </a:rPr>
                        <a:t>Ґрунт помірно вологий з великою глибиною залягання ґрунтових вод 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500043"/>
            <a:ext cx="7772400" cy="642941"/>
          </a:xfrm>
        </p:spPr>
        <p:txBody>
          <a:bodyPr>
            <a:normAutofit/>
          </a:bodyPr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Буряк як індикатор кислотності ґрунту 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714488"/>
            <a:ext cx="585791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285729"/>
            <a:ext cx="7778777" cy="785817"/>
          </a:xfrm>
        </p:spPr>
        <p:txBody>
          <a:bodyPr>
            <a:normAutofit/>
          </a:bodyPr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Дикорослі рослини досліджуваної території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da-club.ru/img/big/20150710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2943225" cy="258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7410" name="Picture 2" descr="Много, сапонины, слизи, В корневищах пырея содержатся.."/>
          <p:cNvPicPr>
            <a:picLocks noChangeAspect="1" noChangeArrowheads="1"/>
          </p:cNvPicPr>
          <p:nvPr/>
        </p:nvPicPr>
        <p:blipFill>
          <a:blip r:embed="rId3"/>
          <a:srcRect b="11911"/>
          <a:stretch>
            <a:fillRect/>
          </a:stretch>
        </p:blipFill>
        <p:spPr bwMode="auto">
          <a:xfrm>
            <a:off x="6000760" y="3929066"/>
            <a:ext cx="28003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7411" name="Picture 3" descr="https://otvet.imgsmail.ru/download/d28ed8bbefe215aeccd732104d419f46_i-66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071942"/>
            <a:ext cx="29146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7412" name="Рисунок 13" descr="https://im0-tub-ua.yandex.net/i?id=98d767913f6a214c681eea2c3bc9f335&amp;n=33&amp;h=215&amp;w=28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000240"/>
            <a:ext cx="3019425" cy="265430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6" name="Picture 2" descr="http://www.plantarium.ru/dat/plants/9/995/50995_7efa9fe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928670"/>
            <a:ext cx="2847975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14" name="Схема 13"/>
          <p:cNvGraphicFramePr/>
          <p:nvPr/>
        </p:nvGraphicFramePr>
        <p:xfrm>
          <a:off x="428596" y="3429000"/>
          <a:ext cx="2571768" cy="51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6357950" y="3357562"/>
          <a:ext cx="2500330" cy="51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285720" y="6072206"/>
          <a:ext cx="2643206" cy="49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6357950" y="6072206"/>
          <a:ext cx="2571768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0" name="Схема 19"/>
          <p:cNvGraphicFramePr/>
          <p:nvPr/>
        </p:nvGraphicFramePr>
        <p:xfrm>
          <a:off x="3286116" y="4572008"/>
          <a:ext cx="2643205" cy="565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642941"/>
          </a:xfrm>
        </p:spPr>
        <p:txBody>
          <a:bodyPr>
            <a:normAutofit/>
          </a:bodyPr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Дикорослі рослини досліджуваної території</a:t>
            </a:r>
            <a:endParaRPr lang="ru-RU" sz="2600" dirty="0"/>
          </a:p>
        </p:txBody>
      </p:sp>
      <p:pic>
        <p:nvPicPr>
          <p:cNvPr id="18435" name="Рисунок 19" descr="http://svitppt.com.ua/images/61/60770/960/img24.jpg"/>
          <p:cNvPicPr>
            <a:picLocks noChangeAspect="1" noChangeArrowheads="1"/>
          </p:cNvPicPr>
          <p:nvPr/>
        </p:nvPicPr>
        <p:blipFill>
          <a:blip r:embed="rId2"/>
          <a:srcRect b="13409"/>
          <a:stretch>
            <a:fillRect/>
          </a:stretch>
        </p:blipFill>
        <p:spPr bwMode="auto">
          <a:xfrm>
            <a:off x="5786446" y="928670"/>
            <a:ext cx="29241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8436" name="Picture 4" descr="http://www.skalpil.ru/uploads/posts/2014-02/1391809355_br3vr-w9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714752"/>
            <a:ext cx="2819400" cy="252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8437" name="Picture 5" descr="http://photosflowery.ru/photo/09/09c548ad5ede01468cdde60f9fd391c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3786190"/>
            <a:ext cx="2862262" cy="252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8438" name="Picture 6" descr="http://photosflowery.ru/photo/69/699d68d7dd4f42c4a5848a685847d64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1857364"/>
            <a:ext cx="2800350" cy="270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 descr="http://nexvorat.ru/images/stories/podorojni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1000108"/>
            <a:ext cx="298677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10" name="Схема 9"/>
          <p:cNvGraphicFramePr/>
          <p:nvPr/>
        </p:nvGraphicFramePr>
        <p:xfrm>
          <a:off x="428597" y="3143248"/>
          <a:ext cx="2286015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215074" y="3214686"/>
          <a:ext cx="2571767" cy="398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428597" y="5906460"/>
          <a:ext cx="2357453" cy="451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6286512" y="6000768"/>
          <a:ext cx="2500330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3571868" y="4500570"/>
          <a:ext cx="1857388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4291"/>
            <a:ext cx="7772400" cy="642941"/>
          </a:xfrm>
        </p:spPr>
        <p:txBody>
          <a:bodyPr>
            <a:normAutofit/>
          </a:bodyPr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Культурні рослини кислих ґрунтів</a:t>
            </a:r>
            <a:endParaRPr 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procvetok.com/uploads/2013/06/04/%D0%9C%D0%B5%D0%B4%D0%BE%D0%B2%D1%8B%D0%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2762250" cy="25241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099" name="Picture 3" descr="http://www.dekoplant.com.ua/images/original/Oct2014/smorodina-chorna-tibe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000108"/>
            <a:ext cx="2743200" cy="2514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098" name="Picture 2" descr="http://25mb.ru/img/picture/Sep/25/b56fd1dedb27b2b30c87d852a12e8957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929066"/>
            <a:ext cx="2809875" cy="25193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097" name="Picture 1" descr="Квітки картоплі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857628"/>
            <a:ext cx="2762250" cy="2500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2981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5495925"/>
            <a:ext cx="287258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780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Схема 18"/>
          <p:cNvGraphicFramePr/>
          <p:nvPr/>
        </p:nvGraphicFramePr>
        <p:xfrm>
          <a:off x="357158" y="3429000"/>
          <a:ext cx="2428892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1" name="Схема 20"/>
          <p:cNvGraphicFramePr/>
          <p:nvPr/>
        </p:nvGraphicFramePr>
        <p:xfrm>
          <a:off x="5786446" y="3143248"/>
          <a:ext cx="2500329" cy="43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428596" y="6072206"/>
          <a:ext cx="2500330" cy="44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3" name="Схема 22"/>
          <p:cNvGraphicFramePr/>
          <p:nvPr/>
        </p:nvGraphicFramePr>
        <p:xfrm>
          <a:off x="5857884" y="6198990"/>
          <a:ext cx="242889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4106" name="Рисунок 16" descr="Ранний сорт Вини-Пух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857488" y="2071678"/>
            <a:ext cx="2857500" cy="238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20" name="Схема 19"/>
          <p:cNvGraphicFramePr/>
          <p:nvPr/>
        </p:nvGraphicFramePr>
        <p:xfrm>
          <a:off x="3286116" y="4357694"/>
          <a:ext cx="2428892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785817"/>
          </a:xfrm>
        </p:spPr>
        <p:txBody>
          <a:bodyPr/>
          <a:lstStyle/>
          <a:p>
            <a:pPr algn="ctr"/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Культурні рослини кислих ґрунтів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073" name="Picture 1" descr="Rumex acetosa cultivar 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30099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4" name="Picture 2" descr="Пастернак посівний. Загальний вигляд квітучої рослини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857233"/>
            <a:ext cx="28575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5" name="Picture 3" descr="http://www.edustartup.com.ua/wp-content/uploads/2015/10/%D0%B3%D0%B0%D1%80%D0%B1%D1%83%D0%B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714753"/>
            <a:ext cx="3009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6" name="Picture 4" descr="https://upload.wikimedia.org/wikipedia/commons/thumb/7/70/Cabbage.jpg/220px-Cabb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3714752"/>
            <a:ext cx="2857500" cy="264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7" name="Рисунок 31" descr="http://decor-garden.com.ua/images/ovr4/kapusta-krasnokachnnaya-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2000240"/>
            <a:ext cx="29241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17" name="Схема 16"/>
          <p:cNvGraphicFramePr/>
          <p:nvPr/>
        </p:nvGraphicFramePr>
        <p:xfrm>
          <a:off x="3311109" y="4357694"/>
          <a:ext cx="2521781" cy="44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6286512" y="6198990"/>
          <a:ext cx="242889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6143636" y="3244334"/>
          <a:ext cx="278608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285721" y="6198990"/>
          <a:ext cx="271464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57159" y="3244334"/>
          <a:ext cx="242889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714379"/>
          </a:xfrm>
        </p:spPr>
        <p:txBody>
          <a:bodyPr>
            <a:normAutofit fontScale="25000" lnSpcReduction="20000"/>
          </a:bodyPr>
          <a:lstStyle/>
          <a:p>
            <a:pPr algn="ctr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0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Декоративні рослини кислих ґрунтів</a:t>
            </a:r>
            <a:endParaRPr lang="ru-RU" sz="10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52" name="Picture 4" descr="http://wig.com.ua/images/Semena_gortenzii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3600456" cy="2514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1" name="Picture 3" descr="http://bekker.kz/uploads/products/rododendron-miniaturnyy-ameti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928670"/>
            <a:ext cx="3571900" cy="2514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0" name="Рисунок 43" descr="http://vidpovidi.net.ua/wp-content/uploads/32govj5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857628"/>
            <a:ext cx="3643338" cy="2295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49" name="Рисунок 46" descr="http://5fan.ru/files/2/5fan_ru_11669_88b2992e26d5052edc565eb3c133ca6a.html_files/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786190"/>
            <a:ext cx="3500462" cy="2295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7781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10077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714349" y="3244334"/>
          <a:ext cx="250033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5929322" y="3244334"/>
          <a:ext cx="278608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714349" y="6000768"/>
          <a:ext cx="314327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0" name="Схема 19"/>
          <p:cNvGraphicFramePr/>
          <p:nvPr/>
        </p:nvGraphicFramePr>
        <p:xfrm>
          <a:off x="5715008" y="5929330"/>
          <a:ext cx="300039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15" name="Рисунок 49" descr="Разноцветные люпины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3214678" y="2357430"/>
            <a:ext cx="27146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2" name="Скругленный прямоугольник 4"/>
          <p:cNvSpPr/>
          <p:nvPr/>
        </p:nvSpPr>
        <p:spPr>
          <a:xfrm>
            <a:off x="3375569" y="4447147"/>
            <a:ext cx="2464300" cy="3329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100" b="1" kern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3286116" y="4357694"/>
            <a:ext cx="2518034" cy="500066"/>
            <a:chOff x="-35719" y="1113511"/>
            <a:chExt cx="2518034" cy="500066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-35719" y="1184949"/>
              <a:ext cx="2071702" cy="369029"/>
            </a:xfrm>
            <a:prstGeom prst="round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18015" y="1113511"/>
              <a:ext cx="2464300" cy="500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l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b="1" kern="1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1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3357555" y="4429132"/>
            <a:ext cx="10715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Люпин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928803"/>
            <a:ext cx="7772400" cy="928693"/>
          </a:xfrm>
        </p:spPr>
        <p:txBody>
          <a:bodyPr anchor="ctr">
            <a:noAutofit/>
          </a:bodyPr>
          <a:lstStyle/>
          <a:p>
            <a:pPr algn="ctr"/>
            <a:r>
              <a:rPr lang="uk-UA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1555" y="2967335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386</TotalTime>
  <Words>880</Words>
  <Application>Microsoft Office PowerPoint</Application>
  <PresentationFormat>Экран (4:3)</PresentationFormat>
  <Paragraphs>185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                Стан ґрунту, його зміни та продуктивність на присадибних ділянках міста Ізмаїл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Біоіндикація ґрунту за допомогою дикорослих  рослин</dc:title>
  <dc:creator>Антонина</dc:creator>
  <cp:lastModifiedBy>User</cp:lastModifiedBy>
  <cp:revision>47</cp:revision>
  <dcterms:created xsi:type="dcterms:W3CDTF">2016-11-22T19:14:14Z</dcterms:created>
  <dcterms:modified xsi:type="dcterms:W3CDTF">2017-04-11T07:54:50Z</dcterms:modified>
</cp:coreProperties>
</file>