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8" r:id="rId4"/>
    <p:sldId id="259" r:id="rId5"/>
    <p:sldId id="266" r:id="rId6"/>
    <p:sldId id="263" r:id="rId7"/>
    <p:sldId id="264" r:id="rId8"/>
    <p:sldId id="265" r:id="rId9"/>
    <p:sldId id="270" r:id="rId10"/>
    <p:sldId id="257" r:id="rId11"/>
    <p:sldId id="260" r:id="rId12"/>
    <p:sldId id="261" r:id="rId13"/>
    <p:sldId id="271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07067" y="2798970"/>
            <a:ext cx="7766936" cy="2800317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Семенюк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Нововолинського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ліцею-інтернату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Нагірний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Зіновійович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Нововолинського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ліцею-інтернату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7067" y="293511"/>
            <a:ext cx="7766936" cy="1828800"/>
          </a:xfrm>
        </p:spPr>
        <p:txBody>
          <a:bodyPr/>
          <a:lstStyle/>
          <a:p>
            <a:pPr algn="ctr"/>
            <a:r>
              <a:rPr lang="ru-RU" sz="3200" dirty="0"/>
              <a:t>«</a:t>
            </a:r>
            <a:r>
              <a:rPr lang="ru-RU" sz="3200" dirty="0" err="1"/>
              <a:t>Волинське</a:t>
            </a:r>
            <a:r>
              <a:rPr lang="ru-RU" sz="3200" dirty="0"/>
              <a:t> село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роки </a:t>
            </a:r>
            <a:r>
              <a:rPr lang="ru-RU" sz="3200" dirty="0" err="1"/>
              <a:t>гітлерівської</a:t>
            </a:r>
            <a:r>
              <a:rPr lang="ru-RU" sz="3200" dirty="0"/>
              <a:t> </a:t>
            </a:r>
            <a:r>
              <a:rPr lang="ru-RU" sz="3200" dirty="0" err="1"/>
              <a:t>окупації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(за </a:t>
            </a:r>
            <a:r>
              <a:rPr lang="ru-RU" sz="3200" dirty="0" err="1"/>
              <a:t>спогадами</a:t>
            </a:r>
            <a:r>
              <a:rPr lang="ru-RU" sz="3200" dirty="0"/>
              <a:t> </a:t>
            </a:r>
            <a:r>
              <a:rPr lang="ru-RU" sz="3200" dirty="0" err="1"/>
              <a:t>очевидця</a:t>
            </a:r>
            <a:r>
              <a:rPr lang="ru-RU" sz="3200" dirty="0" smtClean="0"/>
              <a:t>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6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278" y="395787"/>
            <a:ext cx="8596668" cy="312533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 десятиліть масові поховання євреїв України здебільшого були занедбані , зникали під дією природних чинників або використовувались як пасовиська чи ниви . Багато з них було значно пошкоджено або пограбовано. Внаслідок цього людські останки могли бути й поза межами позначених масових поховань.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8" y="3521123"/>
            <a:ext cx="3939653" cy="2954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41" y="2672305"/>
            <a:ext cx="3067619" cy="4090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10" y="3672205"/>
            <a:ext cx="4126173" cy="30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1069"/>
            <a:ext cx="8596668" cy="5850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р.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Голокосту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роки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проекту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память”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пілотних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Кисилин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Острожець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Рава-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Львівщині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Голокосту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5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0" y="3541187"/>
            <a:ext cx="3983234" cy="3012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07" y="68499"/>
            <a:ext cx="4172698" cy="3156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72" y="3323100"/>
            <a:ext cx="4199763" cy="3176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" y="-63056"/>
            <a:ext cx="4457938" cy="3381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54" y="3381233"/>
            <a:ext cx="4434028" cy="3363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39" y="106161"/>
            <a:ext cx="3982694" cy="3408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70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   За </a:t>
            </a:r>
            <a:r>
              <a:rPr lang="ru-RU" sz="2800" dirty="0" err="1"/>
              <a:t>свідченнями</a:t>
            </a:r>
            <a:r>
              <a:rPr lang="ru-RU" sz="2800" dirty="0"/>
              <a:t> </a:t>
            </a:r>
            <a:r>
              <a:rPr lang="ru-RU" sz="2800" dirty="0" err="1"/>
              <a:t>істориків</a:t>
            </a:r>
            <a:r>
              <a:rPr lang="ru-RU" sz="2800" dirty="0"/>
              <a:t> тут </a:t>
            </a:r>
            <a:r>
              <a:rPr lang="ru-RU" sz="2800" dirty="0" err="1"/>
              <a:t>загинуло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8 </a:t>
            </a:r>
            <a:r>
              <a:rPr lang="ru-RU" sz="2800" dirty="0" err="1"/>
              <a:t>тисяч</a:t>
            </a:r>
            <a:r>
              <a:rPr lang="ru-RU" sz="2800" dirty="0"/>
              <a:t> </a:t>
            </a:r>
            <a:r>
              <a:rPr lang="ru-RU" sz="2800" dirty="0" err="1"/>
              <a:t>чоловіків</a:t>
            </a:r>
            <a:r>
              <a:rPr lang="ru-RU" sz="2800" dirty="0"/>
              <a:t>, </a:t>
            </a:r>
            <a:r>
              <a:rPr lang="ru-RU" sz="2800" dirty="0" err="1"/>
              <a:t>жінок</a:t>
            </a:r>
            <a:r>
              <a:rPr lang="ru-RU" sz="2800" dirty="0"/>
              <a:t> і </a:t>
            </a:r>
            <a:r>
              <a:rPr lang="ru-RU" sz="2800" dirty="0" err="1"/>
              <a:t>дітей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А сам </a:t>
            </a:r>
            <a:r>
              <a:rPr lang="ru-RU" sz="2800" dirty="0" err="1"/>
              <a:t>Єгор</a:t>
            </a:r>
            <a:r>
              <a:rPr lang="ru-RU" sz="2800" dirty="0"/>
              <a:t> </a:t>
            </a:r>
            <a:r>
              <a:rPr lang="ru-RU" sz="2800" dirty="0" err="1"/>
              <a:t>Цьомик</a:t>
            </a:r>
            <a:r>
              <a:rPr lang="ru-RU" sz="2800" dirty="0"/>
              <a:t>, уже як солдат, </a:t>
            </a:r>
            <a:r>
              <a:rPr lang="ru-RU" sz="2800" dirty="0" err="1"/>
              <a:t>вигнав</a:t>
            </a:r>
            <a:r>
              <a:rPr lang="ru-RU" sz="2800" dirty="0"/>
              <a:t> </a:t>
            </a:r>
            <a:r>
              <a:rPr lang="ru-RU" sz="2800" dirty="0" err="1"/>
              <a:t>загарбників</a:t>
            </a:r>
            <a:r>
              <a:rPr lang="ru-RU" sz="2800" dirty="0"/>
              <a:t> з </a:t>
            </a:r>
            <a:r>
              <a:rPr lang="ru-RU" sz="2800" dirty="0" err="1"/>
              <a:t>рідної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 і 1945 </a:t>
            </a:r>
            <a:r>
              <a:rPr lang="ru-RU" sz="2800" dirty="0" err="1"/>
              <a:t>рік</a:t>
            </a:r>
            <a:r>
              <a:rPr lang="ru-RU" sz="2800" dirty="0"/>
              <a:t> </a:t>
            </a:r>
            <a:r>
              <a:rPr lang="ru-RU" sz="2800" dirty="0" err="1"/>
              <a:t>зустрів</a:t>
            </a:r>
            <a:r>
              <a:rPr lang="ru-RU" sz="2800" dirty="0"/>
              <a:t> у </a:t>
            </a:r>
            <a:r>
              <a:rPr lang="ru-RU" sz="2800" dirty="0" err="1"/>
              <a:t>Берліні</a:t>
            </a:r>
            <a:r>
              <a:rPr lang="ru-RU" sz="2800" dirty="0"/>
              <a:t>. </a:t>
            </a:r>
            <a:r>
              <a:rPr lang="ru-RU" sz="2800" dirty="0" err="1"/>
              <a:t>Саме</a:t>
            </a:r>
            <a:r>
              <a:rPr lang="ru-RU" sz="2800" dirty="0"/>
              <a:t> </a:t>
            </a:r>
            <a:r>
              <a:rPr lang="ru-RU" sz="2800" dirty="0" err="1"/>
              <a:t>спогади</a:t>
            </a:r>
            <a:r>
              <a:rPr lang="ru-RU" sz="2800" dirty="0"/>
              <a:t> таких людей як </a:t>
            </a:r>
            <a:r>
              <a:rPr lang="ru-RU" sz="2800" dirty="0" err="1"/>
              <a:t>він</a:t>
            </a:r>
            <a:r>
              <a:rPr lang="ru-RU" sz="2800" dirty="0"/>
              <a:t> і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, </a:t>
            </a:r>
            <a:r>
              <a:rPr lang="ru-RU" sz="2800" dirty="0" err="1"/>
              <a:t>хто</a:t>
            </a:r>
            <a:r>
              <a:rPr lang="ru-RU" sz="2800" dirty="0"/>
              <a:t> пережив </a:t>
            </a:r>
            <a:r>
              <a:rPr lang="ru-RU" sz="2800" dirty="0" err="1"/>
              <a:t>страшні</a:t>
            </a:r>
            <a:r>
              <a:rPr lang="ru-RU" sz="2800" dirty="0"/>
              <a:t> роки </a:t>
            </a:r>
            <a:r>
              <a:rPr lang="ru-RU" sz="2800" dirty="0" err="1"/>
              <a:t>лихоліття</a:t>
            </a:r>
            <a:r>
              <a:rPr lang="ru-RU" sz="2800" dirty="0"/>
              <a:t>, брав участь у </a:t>
            </a:r>
            <a:r>
              <a:rPr lang="ru-RU" sz="2800" dirty="0" err="1"/>
              <a:t>визволенні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заслуговують</a:t>
            </a:r>
            <a:r>
              <a:rPr lang="ru-RU" sz="2800" dirty="0"/>
              <a:t> на </a:t>
            </a:r>
            <a:r>
              <a:rPr lang="ru-RU" sz="2800" dirty="0" err="1"/>
              <a:t>повагу</a:t>
            </a:r>
            <a:r>
              <a:rPr lang="ru-RU" sz="2800" dirty="0"/>
              <a:t>, на </a:t>
            </a:r>
            <a:r>
              <a:rPr lang="ru-RU" sz="2800" dirty="0" err="1"/>
              <a:t>дбайливе</a:t>
            </a:r>
            <a:r>
              <a:rPr lang="ru-RU" sz="2800" dirty="0"/>
              <a:t> </a:t>
            </a:r>
            <a:r>
              <a:rPr lang="ru-RU" sz="2800" dirty="0" err="1"/>
              <a:t>ставлення</a:t>
            </a:r>
            <a:r>
              <a:rPr lang="ru-RU" sz="2800" dirty="0"/>
              <a:t>, на потребу у </a:t>
            </a:r>
            <a:r>
              <a:rPr lang="ru-RU" sz="2800" dirty="0" err="1"/>
              <a:t>збиранні</a:t>
            </a:r>
            <a:r>
              <a:rPr lang="ru-RU" sz="2800" dirty="0"/>
              <a:t>, </a:t>
            </a:r>
            <a:r>
              <a:rPr lang="ru-RU" sz="2800" dirty="0" err="1"/>
              <a:t>нагромадженні</a:t>
            </a:r>
            <a:r>
              <a:rPr lang="ru-RU" sz="2800" dirty="0"/>
              <a:t>, </a:t>
            </a:r>
            <a:r>
              <a:rPr lang="ru-RU" sz="2800" dirty="0" err="1"/>
              <a:t>упорядкуванні</a:t>
            </a:r>
            <a:r>
              <a:rPr lang="ru-RU" sz="2800" dirty="0"/>
              <a:t> і </a:t>
            </a:r>
            <a:r>
              <a:rPr lang="ru-RU" sz="2800" dirty="0" err="1"/>
              <a:t>передачі</a:t>
            </a:r>
            <a:r>
              <a:rPr lang="ru-RU" sz="2800" dirty="0"/>
              <a:t> з </a:t>
            </a:r>
            <a:r>
              <a:rPr lang="ru-RU" sz="2800" dirty="0" err="1"/>
              <a:t>покоління</a:t>
            </a:r>
            <a:r>
              <a:rPr lang="ru-RU" sz="2800" dirty="0"/>
              <a:t> в </a:t>
            </a:r>
            <a:r>
              <a:rPr lang="ru-RU" sz="2800" dirty="0" err="1"/>
              <a:t>покоління</a:t>
            </a:r>
            <a:r>
              <a:rPr lang="ru-RU" sz="2800" dirty="0"/>
              <a:t> – як </a:t>
            </a:r>
            <a:r>
              <a:rPr lang="ru-RU" sz="2800" dirty="0" err="1"/>
              <a:t>безцінний</a:t>
            </a:r>
            <a:r>
              <a:rPr lang="ru-RU" sz="2800" dirty="0"/>
              <a:t> скарб </a:t>
            </a:r>
            <a:r>
              <a:rPr lang="ru-RU" sz="2800" dirty="0" err="1"/>
              <a:t>інформації</a:t>
            </a:r>
            <a:r>
              <a:rPr lang="ru-RU" sz="2800" dirty="0"/>
              <a:t> про </a:t>
            </a:r>
            <a:r>
              <a:rPr lang="ru-RU" sz="2800" dirty="0" err="1"/>
              <a:t>минувшину</a:t>
            </a:r>
            <a:r>
              <a:rPr lang="ru-RU" sz="2800" dirty="0"/>
              <a:t> </a:t>
            </a:r>
            <a:r>
              <a:rPr lang="ru-RU" sz="2800" dirty="0" err="1"/>
              <a:t>рідного</a:t>
            </a:r>
            <a:r>
              <a:rPr lang="ru-RU" sz="2800" dirty="0"/>
              <a:t> краю,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історію</a:t>
            </a:r>
            <a:r>
              <a:rPr lang="ru-RU" sz="2800" dirty="0"/>
              <a:t>, яка </a:t>
            </a:r>
            <a:r>
              <a:rPr lang="ru-RU" sz="2800" dirty="0" err="1"/>
              <a:t>творилася</a:t>
            </a:r>
            <a:r>
              <a:rPr lang="ru-RU" sz="2800" dirty="0"/>
              <a:t> </a:t>
            </a:r>
            <a:r>
              <a:rPr lang="ru-RU" sz="2800" dirty="0" err="1"/>
              <a:t>простими</a:t>
            </a:r>
            <a:r>
              <a:rPr lang="ru-RU" sz="2800" dirty="0"/>
              <a:t> людьми, такими, як </a:t>
            </a:r>
            <a:r>
              <a:rPr lang="ru-RU" sz="2800" dirty="0" err="1"/>
              <a:t>Єгор</a:t>
            </a:r>
            <a:r>
              <a:rPr lang="ru-RU" sz="2800" dirty="0"/>
              <a:t> </a:t>
            </a:r>
            <a:r>
              <a:rPr lang="ru-RU" sz="2800" dirty="0" err="1"/>
              <a:t>Цьомик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83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46" y="987495"/>
            <a:ext cx="6828430" cy="51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050" y="1305636"/>
            <a:ext cx="8596668" cy="489044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Пам’ятаємо  наших героїв</a:t>
            </a:r>
            <a:br>
              <a:rPr lang="uk-UA" sz="4800" dirty="0" smtClean="0"/>
            </a:br>
            <a:r>
              <a:rPr lang="uk-UA" sz="4800" dirty="0" smtClean="0"/>
              <a:t>та їхню </a:t>
            </a:r>
            <a:r>
              <a:rPr lang="uk-UA" sz="4800" dirty="0" err="1" smtClean="0"/>
              <a:t>долю,щоб</a:t>
            </a:r>
            <a:r>
              <a:rPr lang="uk-UA" sz="4800" dirty="0" smtClean="0"/>
              <a:t> війну не повторити  знову!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000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005" y="609600"/>
            <a:ext cx="835818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маловідомих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Ковельського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маловідомі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824"/>
          </a:xfrm>
        </p:spPr>
        <p:txBody>
          <a:bodyPr/>
          <a:lstStyle/>
          <a:p>
            <a:r>
              <a:rPr lang="uk-UA" dirty="0" smtClean="0"/>
              <a:t>                           Бахів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6" y="622534"/>
            <a:ext cx="3498056" cy="4638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2" y="623532"/>
            <a:ext cx="3630303" cy="4812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60" y="3127564"/>
            <a:ext cx="5693154" cy="4292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78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91319"/>
            <a:ext cx="8596668" cy="5550043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Бахів – село в Україні , в Ковельському районі Волинської області. Населення становить 436 осіб.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16" y="1050879"/>
            <a:ext cx="5466171" cy="410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8" y="1182816"/>
            <a:ext cx="5122460" cy="383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92" y="3112451"/>
            <a:ext cx="5158853" cy="386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5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77334" y="5186149"/>
            <a:ext cx="8596668" cy="1487605"/>
          </a:xfrm>
        </p:spPr>
        <p:txBody>
          <a:bodyPr/>
          <a:lstStyle/>
          <a:p>
            <a:r>
              <a:rPr lang="uk-UA" dirty="0" smtClean="0"/>
              <a:t>      Ветеран війни </a:t>
            </a:r>
            <a:r>
              <a:rPr lang="uk-UA" dirty="0" err="1" smtClean="0"/>
              <a:t>Цьомик</a:t>
            </a:r>
            <a:r>
              <a:rPr lang="uk-UA" dirty="0" smtClean="0"/>
              <a:t> Єгор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7" y="-1"/>
            <a:ext cx="6784621" cy="5085595"/>
          </a:xfrm>
        </p:spPr>
      </p:pic>
    </p:spTree>
    <p:extLst>
      <p:ext uri="{BB962C8B-B14F-4D97-AF65-F5344CB8AC3E}">
        <p14:creationId xmlns:p14="http://schemas.microsoft.com/office/powerpoint/2010/main" val="39151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883"/>
            <a:ext cx="8596668" cy="5552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      </a:t>
            </a:r>
            <a:r>
              <a:rPr lang="ru-RU" sz="2400" dirty="0"/>
              <a:t>У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спокійне</a:t>
            </a:r>
            <a:r>
              <a:rPr lang="ru-RU" sz="2400" dirty="0"/>
              <a:t> </a:t>
            </a:r>
            <a:r>
              <a:rPr lang="ru-RU" sz="2400" dirty="0" err="1"/>
              <a:t>дитинство</a:t>
            </a:r>
            <a:r>
              <a:rPr lang="ru-RU" sz="2400" dirty="0"/>
              <a:t> і </a:t>
            </a:r>
            <a:r>
              <a:rPr lang="ru-RU" sz="2400" dirty="0" err="1"/>
              <a:t>юність</a:t>
            </a:r>
            <a:r>
              <a:rPr lang="ru-RU" sz="2400" dirty="0"/>
              <a:t> .Доки не </a:t>
            </a:r>
            <a:r>
              <a:rPr lang="ru-RU" sz="2400" dirty="0" err="1"/>
              <a:t>прийшли</a:t>
            </a:r>
            <a:r>
              <a:rPr lang="ru-RU" sz="2400" dirty="0"/>
              <a:t> </a:t>
            </a:r>
            <a:r>
              <a:rPr lang="ru-RU" sz="2400" dirty="0" err="1" smtClean="0"/>
              <a:t>загарбники</a:t>
            </a:r>
            <a:r>
              <a:rPr lang="ru-RU" sz="2400" dirty="0" smtClean="0"/>
              <a:t>…</a:t>
            </a:r>
            <a:r>
              <a:rPr lang="en-US" sz="2400" dirty="0" smtClean="0"/>
              <a:t> </a:t>
            </a:r>
            <a:r>
              <a:rPr lang="ru-RU" sz="2400" dirty="0" smtClean="0"/>
              <a:t>У </a:t>
            </a:r>
            <a:r>
              <a:rPr lang="ru-RU" sz="2400" dirty="0" err="1"/>
              <a:t>сім’ї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четверо.Жили</a:t>
            </a:r>
            <a:r>
              <a:rPr lang="ru-RU" sz="2400" dirty="0"/>
              <a:t> в </a:t>
            </a:r>
            <a:r>
              <a:rPr lang="ru-RU" sz="2400" dirty="0" err="1"/>
              <a:t>селі</a:t>
            </a:r>
            <a:r>
              <a:rPr lang="ru-RU" sz="2400" dirty="0"/>
              <a:t> </a:t>
            </a:r>
            <a:r>
              <a:rPr lang="ru-RU" sz="2400" dirty="0" err="1"/>
              <a:t>мали</a:t>
            </a:r>
            <a:r>
              <a:rPr lang="ru-RU" sz="2400" dirty="0"/>
              <a:t> все доки не настала </a:t>
            </a:r>
            <a:r>
              <a:rPr lang="ru-RU" sz="2400" dirty="0" err="1"/>
              <a:t>війна.Тоді</a:t>
            </a:r>
            <a:r>
              <a:rPr lang="ru-RU" sz="2400" dirty="0"/>
              <a:t> </a:t>
            </a:r>
            <a:r>
              <a:rPr lang="ru-RU" sz="2400" dirty="0" err="1"/>
              <a:t>батько</a:t>
            </a:r>
            <a:r>
              <a:rPr lang="ru-RU" sz="2400" dirty="0"/>
              <a:t> і </a:t>
            </a:r>
            <a:r>
              <a:rPr lang="ru-RU" sz="2400" dirty="0" err="1"/>
              <a:t>троє</a:t>
            </a:r>
            <a:r>
              <a:rPr lang="ru-RU" sz="2400" dirty="0"/>
              <a:t> </a:t>
            </a:r>
            <a:r>
              <a:rPr lang="ru-RU" sz="2400" dirty="0" err="1"/>
              <a:t>юних</a:t>
            </a:r>
            <a:r>
              <a:rPr lang="ru-RU" sz="2400" dirty="0"/>
              <a:t> </a:t>
            </a:r>
            <a:r>
              <a:rPr lang="ru-RU" sz="2400" dirty="0" err="1"/>
              <a:t>синів</a:t>
            </a:r>
            <a:r>
              <a:rPr lang="ru-RU" sz="2400" dirty="0"/>
              <a:t> </a:t>
            </a:r>
            <a:r>
              <a:rPr lang="ru-RU" sz="2400" dirty="0" err="1"/>
              <a:t>вирішили</a:t>
            </a:r>
            <a:r>
              <a:rPr lang="ru-RU" sz="2400" dirty="0"/>
              <a:t> </a:t>
            </a:r>
            <a:r>
              <a:rPr lang="ru-RU" sz="2400" dirty="0" err="1"/>
              <a:t>йти</a:t>
            </a:r>
            <a:r>
              <a:rPr lang="ru-RU" sz="2400" dirty="0"/>
              <a:t> на </a:t>
            </a: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Батьківщини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54" y="2030099"/>
            <a:ext cx="5258301" cy="3932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734"/>
            <a:ext cx="4957304" cy="3933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1" y="2957008"/>
            <a:ext cx="2821959" cy="37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627797"/>
            <a:ext cx="8603144" cy="4913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uk-UA" sz="2400" dirty="0" smtClean="0"/>
              <a:t>«</a:t>
            </a:r>
            <a:r>
              <a:rPr lang="en-US" sz="2400" dirty="0" smtClean="0"/>
              <a:t> </a:t>
            </a:r>
            <a:r>
              <a:rPr lang="ru-RU" sz="2800" dirty="0" err="1"/>
              <a:t>Наведемо</a:t>
            </a:r>
            <a:r>
              <a:rPr lang="ru-RU" sz="2800" dirty="0"/>
              <a:t> </a:t>
            </a:r>
            <a:r>
              <a:rPr lang="ru-RU" sz="2800" dirty="0" err="1"/>
              <a:t>спогади</a:t>
            </a:r>
            <a:r>
              <a:rPr lang="ru-RU" sz="2800" dirty="0"/>
              <a:t> </a:t>
            </a:r>
            <a:r>
              <a:rPr lang="ru-RU" sz="2800" dirty="0" err="1"/>
              <a:t>Є.Цьомика</a:t>
            </a:r>
            <a:r>
              <a:rPr lang="ru-RU" sz="2800" dirty="0"/>
              <a:t>, </a:t>
            </a:r>
            <a:r>
              <a:rPr lang="ru-RU" sz="2800" dirty="0" err="1"/>
              <a:t>записані</a:t>
            </a:r>
            <a:r>
              <a:rPr lang="ru-RU" sz="2800" dirty="0"/>
              <a:t> нами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розмови</a:t>
            </a:r>
            <a:r>
              <a:rPr lang="ru-RU" sz="2800" dirty="0"/>
              <a:t> з ним.</a:t>
            </a:r>
          </a:p>
          <a:p>
            <a:pPr marL="0" indent="0">
              <a:buNone/>
            </a:pPr>
            <a:r>
              <a:rPr lang="ru-RU" sz="2800" dirty="0"/>
              <a:t>«</a:t>
            </a:r>
            <a:r>
              <a:rPr lang="ru-RU" sz="2800" dirty="0" err="1"/>
              <a:t>Спочатку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ми на </a:t>
            </a:r>
            <a:r>
              <a:rPr lang="ru-RU" sz="2800" dirty="0" err="1"/>
              <a:t>Волині</a:t>
            </a:r>
            <a:r>
              <a:rPr lang="ru-RU" sz="2800" dirty="0"/>
              <a:t>, тяжко </a:t>
            </a:r>
            <a:r>
              <a:rPr lang="ru-RU" sz="2800" dirty="0" err="1"/>
              <a:t>було</a:t>
            </a:r>
            <a:r>
              <a:rPr lang="ru-RU" sz="2800" dirty="0"/>
              <a:t>, але </a:t>
            </a:r>
            <a:r>
              <a:rPr lang="ru-RU" sz="2800" dirty="0" err="1"/>
              <a:t>якось</a:t>
            </a:r>
            <a:r>
              <a:rPr lang="ru-RU" sz="2800" dirty="0"/>
              <a:t> жили, – </a:t>
            </a:r>
            <a:r>
              <a:rPr lang="ru-RU" sz="2800" dirty="0" err="1"/>
              <a:t>згадує</a:t>
            </a:r>
            <a:r>
              <a:rPr lang="ru-RU" sz="2800" dirty="0"/>
              <a:t> </a:t>
            </a:r>
            <a:r>
              <a:rPr lang="en-US" sz="2800" dirty="0" smtClean="0"/>
              <a:t> </a:t>
            </a:r>
            <a:r>
              <a:rPr lang="uk-UA" sz="2800" dirty="0" smtClean="0"/>
              <a:t>«</a:t>
            </a:r>
            <a:r>
              <a:rPr lang="ru-RU" sz="2800" dirty="0" err="1" smtClean="0"/>
              <a:t>Неподалік</a:t>
            </a:r>
            <a:r>
              <a:rPr lang="ru-RU" sz="2800" dirty="0" smtClean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нашого</a:t>
            </a:r>
            <a:r>
              <a:rPr lang="ru-RU" sz="2800" dirty="0"/>
              <a:t> </a:t>
            </a:r>
            <a:r>
              <a:rPr lang="ru-RU" sz="2800" dirty="0" err="1"/>
              <a:t>будинку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німецька</a:t>
            </a:r>
            <a:r>
              <a:rPr lang="ru-RU" sz="2800" dirty="0"/>
              <a:t> </a:t>
            </a:r>
            <a:r>
              <a:rPr lang="ru-RU" sz="2800" dirty="0" err="1"/>
              <a:t>їдальня</a:t>
            </a:r>
            <a:r>
              <a:rPr lang="ru-RU" sz="2800" dirty="0"/>
              <a:t>. Вони </a:t>
            </a:r>
            <a:r>
              <a:rPr lang="ru-RU" sz="2800" dirty="0" err="1"/>
              <a:t>зрізали</a:t>
            </a:r>
            <a:r>
              <a:rPr lang="ru-RU" sz="2800" dirty="0"/>
              <a:t> дерева 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прикривати</a:t>
            </a:r>
            <a:r>
              <a:rPr lang="ru-RU" sz="2800" dirty="0"/>
              <a:t> свою </a:t>
            </a:r>
            <a:r>
              <a:rPr lang="ru-RU" sz="2800" dirty="0" err="1"/>
              <a:t>техніку</a:t>
            </a:r>
            <a:r>
              <a:rPr lang="ru-RU" sz="2800" dirty="0"/>
              <a:t>. </a:t>
            </a:r>
            <a:r>
              <a:rPr lang="ru-RU" sz="2800" dirty="0" err="1"/>
              <a:t>Жінку</a:t>
            </a:r>
            <a:r>
              <a:rPr lang="ru-RU" sz="2800" dirty="0"/>
              <a:t>, яка </a:t>
            </a:r>
            <a:r>
              <a:rPr lang="ru-RU" sz="2800" dirty="0" err="1"/>
              <a:t>ще</a:t>
            </a:r>
            <a:r>
              <a:rPr lang="ru-RU" sz="2800" dirty="0"/>
              <a:t> до </a:t>
            </a:r>
            <a:r>
              <a:rPr lang="ru-RU" sz="2800" dirty="0" err="1"/>
              <a:t>війни</a:t>
            </a:r>
            <a:r>
              <a:rPr lang="ru-RU" sz="2800" dirty="0"/>
              <a:t> жила в тому </a:t>
            </a:r>
            <a:r>
              <a:rPr lang="ru-RU" sz="2800" dirty="0" err="1"/>
              <a:t>домі</a:t>
            </a:r>
            <a:r>
              <a:rPr lang="ru-RU" sz="2800" dirty="0"/>
              <a:t>, </a:t>
            </a:r>
            <a:r>
              <a:rPr lang="ru-RU" sz="2800" dirty="0" err="1"/>
              <a:t>примушували</a:t>
            </a:r>
            <a:r>
              <a:rPr lang="ru-RU" sz="2800" dirty="0"/>
              <a:t> </a:t>
            </a:r>
            <a:r>
              <a:rPr lang="ru-RU" sz="2800" dirty="0" err="1"/>
              <a:t>готувати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їжу</a:t>
            </a:r>
            <a:r>
              <a:rPr lang="ru-RU" sz="2800" dirty="0"/>
              <a:t>».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5522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77922"/>
            <a:ext cx="8596668" cy="526344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32764" y="777923"/>
            <a:ext cx="80112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і, як не дивно,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і в кого є. Так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забрали всю худобу,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Таких людей в нас не любили.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головою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вирахували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все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Нажаль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не знаю , знаю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7315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46412"/>
            <a:ext cx="8596668" cy="48949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я, і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розстрілювали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як везли. Тяжко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потяги та везли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а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знали,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смерть.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Люди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думали,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9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2855</TotalTime>
  <Words>516</Words>
  <Application>Microsoft Office PowerPoint</Application>
  <PresentationFormat>Широкий екран</PresentationFormat>
  <Paragraphs>35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Аспект</vt:lpstr>
      <vt:lpstr>«Волинське село  в роки гітлерівської окупації (за спогадами очевидця)»</vt:lpstr>
      <vt:lpstr> </vt:lpstr>
      <vt:lpstr>                           Бахів</vt:lpstr>
      <vt:lpstr>Презентація PowerPoint</vt:lpstr>
      <vt:lpstr>      Ветеран війни Цьомик Єгор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За свідченнями істориків тут загинуло понад 8 тисяч чоловіків, жінок і дітей. А сам Єгор Цьомик, уже як солдат, вигнав загарбників з рідної землі і 1945 рік зустрів у Берліні. Саме спогади таких людей як він і багато інших, хто пережив страшні роки лихоліття, брав участь у визволенні України, заслуговують на повагу, на дбайливе ставлення, на потребу у збиранні, нагромадженні, упорядкуванні і передачі з покоління в покоління – як безцінний скарб інформації про минувшину рідного краю, його історію, яка творилася простими людьми, такими, як Єгор Цьомик</vt:lpstr>
      <vt:lpstr>Презентація PowerPoint</vt:lpstr>
      <vt:lpstr>Пам’ятаємо  наших героїв та їхню долю,щоб війну не повторити  знову!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LILI</cp:lastModifiedBy>
  <cp:revision>30</cp:revision>
  <dcterms:created xsi:type="dcterms:W3CDTF">2017-04-08T06:45:46Z</dcterms:created>
  <dcterms:modified xsi:type="dcterms:W3CDTF">2017-04-23T21:04:06Z</dcterms:modified>
</cp:coreProperties>
</file>