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1" r:id="rId2"/>
    <p:sldId id="299" r:id="rId3"/>
    <p:sldId id="298" r:id="rId4"/>
    <p:sldId id="301" r:id="rId5"/>
    <p:sldId id="262" r:id="rId6"/>
    <p:sldId id="263" r:id="rId7"/>
    <p:sldId id="280" r:id="rId8"/>
    <p:sldId id="281" r:id="rId9"/>
    <p:sldId id="285" r:id="rId10"/>
    <p:sldId id="288" r:id="rId11"/>
    <p:sldId id="287" r:id="rId12"/>
    <p:sldId id="286" r:id="rId13"/>
    <p:sldId id="282" r:id="rId14"/>
    <p:sldId id="284" r:id="rId15"/>
    <p:sldId id="283" r:id="rId16"/>
    <p:sldId id="289" r:id="rId17"/>
    <p:sldId id="294" r:id="rId18"/>
    <p:sldId id="293" r:id="rId19"/>
    <p:sldId id="292" r:id="rId20"/>
    <p:sldId id="291" r:id="rId21"/>
    <p:sldId id="290" r:id="rId22"/>
    <p:sldId id="296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699C28E9-BE28-4C02-B010-60A89C5A42B2}">
          <p14:sldIdLst>
            <p14:sldId id="261"/>
            <p14:sldId id="299"/>
            <p14:sldId id="298"/>
            <p14:sldId id="301"/>
            <p14:sldId id="262"/>
            <p14:sldId id="263"/>
            <p14:sldId id="280"/>
            <p14:sldId id="281"/>
            <p14:sldId id="285"/>
            <p14:sldId id="288"/>
            <p14:sldId id="287"/>
            <p14:sldId id="286"/>
            <p14:sldId id="282"/>
            <p14:sldId id="284"/>
            <p14:sldId id="283"/>
            <p14:sldId id="289"/>
            <p14:sldId id="294"/>
            <p14:sldId id="293"/>
            <p14:sldId id="292"/>
            <p14:sldId id="291"/>
            <p14:sldId id="290"/>
            <p14:sldId id="2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2540" autoAdjust="0"/>
  </p:normalViewPr>
  <p:slideViewPr>
    <p:cSldViewPr>
      <p:cViewPr varScale="1">
        <p:scale>
          <a:sx n="118" d="100"/>
          <a:sy n="118" d="100"/>
        </p:scale>
        <p:origin x="141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2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D59EB-63B0-4725-8B7D-4DEACC64BF53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40EF7-DFB1-46DE-9789-95E92651D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173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F9ED4-4AAD-40E9-8599-90C75BE59DE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EA132-A9CB-4D8E-827D-0B809810001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D9B88-3D64-46F3-8FE6-5C2C36A3E2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BBCFF7-E853-4539-9A5E-6CECC387E1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20316C-F1C8-4DAE-826A-77BA987591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4DEA6-BEF0-4EFB-BB71-60EF14A4E28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05BCAD-1B85-4FDF-B9E0-7C612FE6CA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DF1D62-3CBE-47B0-8C24-9FA2C59F81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8A4047-3341-4B45-96B4-372567DCE6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0D406-0D9A-4B7C-AAE5-41E32BE0FD1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5C7CF-F9E3-4084-8E91-AB7908027A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086B221-FB5A-44EB-95E5-546E5C6603B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905000"/>
            <a:ext cx="8686800" cy="5334000"/>
          </a:xfrm>
        </p:spPr>
        <p:txBody>
          <a:bodyPr/>
          <a:lstStyle/>
          <a:p>
            <a:pPr>
              <a:lnSpc>
                <a:spcPct val="80000"/>
              </a:lnSpc>
              <a:buFont typeface="Arial" pitchFamily="34" charset="0"/>
              <a:buChar char="•"/>
            </a:pPr>
            <a:endParaRPr lang="en-US" sz="20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Роль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особистості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в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історії</a:t>
            </a:r>
            <a:endParaRPr lang="ru-RU" sz="40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endParaRPr lang="ru-RU" sz="40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 algn="r">
              <a:lnSpc>
                <a:spcPct val="80000"/>
              </a:lnSpc>
            </a:pP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pPr algn="r">
              <a:lnSpc>
                <a:spcPct val="80000"/>
              </a:lnSpc>
            </a:pPr>
            <a:endParaRPr lang="ru-RU" sz="40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 algn="r">
              <a:lnSpc>
                <a:spcPct val="80000"/>
              </a:lnSpc>
            </a:pPr>
            <a:r>
              <a:rPr lang="ru-RU" sz="1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Підготувала</a:t>
            </a:r>
            <a:endParaRPr lang="ru-RU" sz="16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 algn="r">
              <a:lnSpc>
                <a:spcPct val="80000"/>
              </a:lnSpc>
            </a:pPr>
            <a:r>
              <a:rPr lang="ru-RU" sz="1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Учениця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9- Б </a:t>
            </a:r>
            <a:r>
              <a:rPr lang="ru-RU" sz="1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класу</a:t>
            </a:r>
            <a:endParaRPr lang="ru-RU" sz="16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 algn="r">
              <a:lnSpc>
                <a:spcPct val="80000"/>
              </a:lnSpc>
            </a:pP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ЗОШ № 15</a:t>
            </a:r>
          </a:p>
          <a:p>
            <a:pPr algn="r">
              <a:lnSpc>
                <a:spcPct val="80000"/>
              </a:lnSpc>
            </a:pPr>
            <a:r>
              <a:rPr lang="ru-RU" sz="1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Сліпченко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Валерія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pPr algn="r">
              <a:lnSpc>
                <a:spcPct val="80000"/>
              </a:lnSpc>
            </a:pPr>
            <a:endParaRPr lang="ru-RU" sz="16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068" y="0"/>
            <a:ext cx="9144000" cy="6858000"/>
          </a:xfrm>
          <a:prstGeom prst="rect">
            <a:avLst/>
          </a:prstGeom>
          <a:noFill/>
        </p:spPr>
      </p:pic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4532" y="914400"/>
            <a:ext cx="8686800" cy="5334000"/>
          </a:xfrm>
        </p:spPr>
        <p:txBody>
          <a:bodyPr/>
          <a:lstStyle/>
          <a:p>
            <a:pPr>
              <a:lnSpc>
                <a:spcPct val="80000"/>
              </a:lnSpc>
              <a:buFont typeface="Arial" pitchFamily="34" charset="0"/>
              <a:buChar char="•"/>
            </a:pPr>
            <a:endParaRPr lang="en-US" sz="36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Проблема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даної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роботи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полягає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в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тому,щоб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показати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що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в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Україні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завжди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були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люди,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які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сьогодні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є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історичними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постатями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першої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величини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Саме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їхній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приклад та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їхня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самопожертва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будили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свідомість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народу і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сьогодні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наше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завдання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не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забувати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про них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</a:t>
            </a:r>
            <a:endParaRPr lang="ru-RU" sz="20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9777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524000"/>
            <a:ext cx="8686800" cy="533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Актуальність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роботи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в тому,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що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сьогодні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особливо в наш час ми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маємо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пам’ятати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про тих,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хто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здобув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для нас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незалежність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і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поклав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за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це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своє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життя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Саме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про таких людей буде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йти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мова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у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моїй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роботі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</a:t>
            </a:r>
            <a:endParaRPr lang="ru-RU" sz="40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43980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524000"/>
            <a:ext cx="8686800" cy="5334000"/>
          </a:xfrm>
        </p:spPr>
        <p:txBody>
          <a:bodyPr/>
          <a:lstStyle/>
          <a:p>
            <a:pPr>
              <a:lnSpc>
                <a:spcPct val="80000"/>
              </a:lnSpc>
              <a:buFont typeface="Arial" pitchFamily="34" charset="0"/>
              <a:buChar char="•"/>
            </a:pPr>
            <a:endParaRPr lang="en-US" sz="20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endParaRPr lang="ru-RU" sz="20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Ці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особистості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жили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від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часів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Київської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Русі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і до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незалежності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України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 Ми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проробили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велику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роботу і я хочу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дати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перелік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тих кого я 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обрала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:</a:t>
            </a:r>
            <a:endParaRPr lang="ru-RU" sz="36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6591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4800" y="-18757"/>
            <a:ext cx="7772400" cy="914400"/>
          </a:xfrm>
        </p:spPr>
        <p:txBody>
          <a:bodyPr/>
          <a:lstStyle/>
          <a:p>
            <a:r>
              <a:rPr lang="ru-RU" sz="5400" b="1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  <a:ea typeface="+mn-ea"/>
                <a:cs typeface="+mn-cs"/>
              </a:rPr>
              <a:t>Аскольд і </a:t>
            </a:r>
            <a:r>
              <a:rPr lang="ru-RU" sz="5400" b="1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  <a:ea typeface="+mn-ea"/>
                <a:cs typeface="+mn-cs"/>
              </a:rPr>
              <a:t>Дір</a:t>
            </a:r>
            <a:endParaRPr lang="uk-UA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874454" y="914400"/>
            <a:ext cx="4255478" cy="5715000"/>
          </a:xfrm>
        </p:spPr>
        <p:txBody>
          <a:bodyPr/>
          <a:lstStyle/>
          <a:p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Аскольд і </a:t>
            </a: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Дір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– </a:t>
            </a: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київські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князі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другої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половини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IX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століття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 </a:t>
            </a:r>
            <a:endParaRPr lang="en-US" sz="36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Саме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за </a:t>
            </a: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їх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правління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виникла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перша слов ’</a:t>
            </a: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янська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держава – </a:t>
            </a: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Київська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Русь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  <a:p>
            <a:endParaRPr lang="ru-RU" sz="18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26" name="Picture 2" descr="Результат пошуку зображень за запитом &quot;аскольд і дір ФОТО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55" y="1121312"/>
            <a:ext cx="4648199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68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-304800" y="0"/>
            <a:ext cx="9948203" cy="1219200"/>
          </a:xfrm>
        </p:spPr>
        <p:txBody>
          <a:bodyPr/>
          <a:lstStyle/>
          <a:p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Володимир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Святославович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085088"/>
            <a:ext cx="4419600" cy="5257800"/>
          </a:xfrm>
        </p:spPr>
        <p:txBody>
          <a:bodyPr/>
          <a:lstStyle/>
          <a:p>
            <a:pPr algn="l"/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Володимир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Святославович</a:t>
            </a:r>
          </a:p>
          <a:p>
            <a:pPr algn="l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(‎960-1015) – </a:t>
            </a:r>
          </a:p>
          <a:p>
            <a:pPr algn="l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глава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Давньоруської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держави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 </a:t>
            </a:r>
          </a:p>
          <a:p>
            <a:pPr algn="l"/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Розумний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політик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що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запровадив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християнство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в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Київській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Русі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, а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також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першим почав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карбувати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гроші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 </a:t>
            </a:r>
          </a:p>
          <a:p>
            <a:pPr algn="l"/>
            <a:endParaRPr lang="uk-UA" sz="18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050" name="Picture 2" descr="Vladimir Svyatoslavovi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068" y="999884"/>
            <a:ext cx="4253132" cy="578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57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60009" y="-174625"/>
            <a:ext cx="7772400" cy="1470025"/>
          </a:xfrm>
        </p:spPr>
        <p:txBody>
          <a:bodyPr/>
          <a:lstStyle/>
          <a:p>
            <a:r>
              <a:rPr lang="uk-UA" sz="5400" b="1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Ярослав Мудрий</a:t>
            </a:r>
            <a:endParaRPr lang="uk-UA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52400" y="1066800"/>
            <a:ext cx="4393809" cy="1752600"/>
          </a:xfrm>
        </p:spPr>
        <p:txBody>
          <a:bodyPr/>
          <a:lstStyle/>
          <a:p>
            <a:pPr lvl="0" algn="l"/>
            <a:r>
              <a:rPr lang="uk-UA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Ярослав Мудрий</a:t>
            </a:r>
            <a:endParaRPr lang="en-US" sz="2800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  <a:p>
            <a:pPr lvl="0" algn="l"/>
            <a:r>
              <a:rPr lang="uk-UA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(‎978-1054) – ще один великий князь. Князь склав перший у Східній Європі письмовий звід законів — Правда Ярославова. Він почав виробництво </a:t>
            </a:r>
            <a:r>
              <a:rPr lang="uk-UA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Софіївського</a:t>
            </a:r>
            <a:r>
              <a:rPr lang="uk-UA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собору і був дуже розумною людиною. За його внесок до історії я й обрала його.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14400"/>
            <a:ext cx="4692672" cy="561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494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08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60008" y="-174625"/>
            <a:ext cx="8483991" cy="1470025"/>
          </a:xfrm>
        </p:spPr>
        <p:txBody>
          <a:bodyPr/>
          <a:lstStyle/>
          <a:p>
            <a:r>
              <a:rPr lang="uk-UA" sz="54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Дмитро Вишневецький</a:t>
            </a:r>
            <a:endParaRPr lang="uk-UA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9308" y="914400"/>
            <a:ext cx="4393809" cy="1752600"/>
          </a:xfrm>
        </p:spPr>
        <p:txBody>
          <a:bodyPr/>
          <a:lstStyle/>
          <a:p>
            <a:pPr lvl="0" algn="l"/>
            <a:r>
              <a:rPr lang="uk-UA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Дмитро </a:t>
            </a:r>
            <a:r>
              <a:rPr lang="uk-UA" sz="28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Вишневецький</a:t>
            </a:r>
            <a:endParaRPr lang="en-US" sz="2800" dirty="0" smtClean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  <a:p>
            <a:pPr lvl="0" algn="l"/>
            <a:r>
              <a:rPr lang="uk-UA" sz="28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(</a:t>
            </a:r>
            <a:r>
              <a:rPr lang="uk-UA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‎1517-1564) – великий гетьман український. Приблизно 1552 року власним коштом він заклав фортифікації на острові Мала Хортиця, які поклали початок Запорозької Січі. За його внески у історію українського козацтва я обрала його до цього переліку.</a:t>
            </a:r>
          </a:p>
        </p:txBody>
      </p:sp>
      <p:pic>
        <p:nvPicPr>
          <p:cNvPr id="13314" name="Picture 2" descr="Результат пошуку зображень за запитом &quot;дмитро вишневецький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838200"/>
            <a:ext cx="4776248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18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08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60009" y="-174625"/>
            <a:ext cx="7772400" cy="1470025"/>
          </a:xfrm>
        </p:spPr>
        <p:txBody>
          <a:bodyPr/>
          <a:lstStyle/>
          <a:p>
            <a:r>
              <a:rPr lang="ru-RU" sz="5400" b="1" dirty="0" err="1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Іван</a:t>
            </a:r>
            <a:r>
              <a:rPr lang="ru-RU" sz="5400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ru-RU" sz="54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Федорович</a:t>
            </a:r>
            <a:endParaRPr lang="uk-UA" sz="5400" b="1" dirty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029200" y="990600"/>
            <a:ext cx="3962400" cy="1752600"/>
          </a:xfrm>
        </p:spPr>
        <p:txBody>
          <a:bodyPr/>
          <a:lstStyle/>
          <a:p>
            <a:pPr lvl="0" algn="l"/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Іван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Федорович</a:t>
            </a:r>
            <a:endParaRPr lang="en-US" sz="2800" dirty="0" smtClean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  <a:p>
            <a:pPr lvl="0" algn="l"/>
            <a:r>
              <a:rPr lang="ru-RU" sz="28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(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‎1520-1583) — один з перших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майстрів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,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які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започаткували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друкарську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справу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старослов'янською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мовою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. І за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його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роботу я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відношу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його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до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цього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списку.</a:t>
            </a:r>
            <a:endParaRPr lang="uk-UA" sz="2800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</p:txBody>
      </p:sp>
      <p:pic>
        <p:nvPicPr>
          <p:cNvPr id="9222" name="Picture 6" descr="C:\Users\Сонця\Desktop\саша(школа)\Безымянны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26" y="990600"/>
            <a:ext cx="4352925" cy="572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3992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08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5108" y="-304800"/>
            <a:ext cx="7772400" cy="1470025"/>
          </a:xfrm>
        </p:spPr>
        <p:txBody>
          <a:bodyPr/>
          <a:lstStyle/>
          <a:p>
            <a:r>
              <a:rPr lang="uk-UA" sz="4000" b="1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  <a:ea typeface="+mn-ea"/>
                <a:cs typeface="+mn-cs"/>
              </a:rPr>
              <a:t>Князь Костянтин Острозький</a:t>
            </a:r>
            <a:endParaRPr lang="uk-UA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8065" y="685800"/>
            <a:ext cx="5133535" cy="1752600"/>
          </a:xfrm>
        </p:spPr>
        <p:txBody>
          <a:bodyPr/>
          <a:lstStyle/>
          <a:p>
            <a:pPr lvl="0" algn="l"/>
            <a:r>
              <a:rPr lang="uk-UA" sz="26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Князь Костянтин Острозький(‎1526-1608) — найбагатший і найвпливовіший діяч Великого князівства Литовського і є засновником першого вищого навчального закладу на території сучасної України і Східної Європи — Острозької академії. За його вклад у розвиток освіти в Україні я й хочу розповісти про цю особистість.</a:t>
            </a:r>
          </a:p>
        </p:txBody>
      </p:sp>
      <p:pic>
        <p:nvPicPr>
          <p:cNvPr id="6146" name="Picture 2" descr="Результат пошуку зображень за запитом &quot;Князь Костянтин Острозький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762000"/>
            <a:ext cx="3962400" cy="592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55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91" y="-119575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417256" y="0"/>
            <a:ext cx="4726744" cy="1470025"/>
          </a:xfrm>
        </p:spPr>
        <p:txBody>
          <a:bodyPr/>
          <a:lstStyle/>
          <a:p>
            <a:r>
              <a:rPr lang="en-US" sz="54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/>
            </a:r>
            <a:br>
              <a:rPr lang="en-US" sz="54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</a:br>
            <a:r>
              <a:rPr lang="en-US" sz="54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 </a:t>
            </a:r>
            <a:r>
              <a:rPr lang="ru-RU" sz="54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Петро </a:t>
            </a:r>
            <a:r>
              <a:rPr lang="en-US" sz="54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54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Конашевич</a:t>
            </a:r>
            <a:r>
              <a:rPr lang="en-US" sz="54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5400" dirty="0" err="1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Сагайдачний</a:t>
            </a:r>
            <a:endParaRPr lang="uk-UA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97791" y="2433125"/>
            <a:ext cx="4717366" cy="1752600"/>
          </a:xfrm>
        </p:spPr>
        <p:txBody>
          <a:bodyPr/>
          <a:lstStyle/>
          <a:p>
            <a:pPr lvl="0" algn="l"/>
            <a:r>
              <a:rPr lang="ru-RU" sz="36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Петро Конашевич </a:t>
            </a:r>
            <a:r>
              <a:rPr lang="ru-RU" sz="3600" dirty="0" err="1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Сагайдачний</a:t>
            </a:r>
            <a:endParaRPr lang="en-US" sz="3600" dirty="0" smtClean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  <a:p>
            <a:pPr lvl="0" algn="l"/>
            <a:r>
              <a:rPr lang="ru-RU" sz="36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(</a:t>
            </a:r>
            <a:r>
              <a:rPr lang="ru-RU" sz="36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‎1582-1622) – </a:t>
            </a:r>
            <a:r>
              <a:rPr lang="ru-RU" sz="36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гетьман</a:t>
            </a:r>
            <a:r>
              <a:rPr lang="ru-RU" sz="36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України</a:t>
            </a:r>
            <a:r>
              <a:rPr lang="ru-RU" sz="36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. Зажив </a:t>
            </a:r>
            <a:r>
              <a:rPr lang="ru-RU" sz="36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великої</a:t>
            </a:r>
            <a:r>
              <a:rPr lang="ru-RU" sz="36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36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сили</a:t>
            </a:r>
            <a:r>
              <a:rPr lang="ru-RU" sz="36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й </a:t>
            </a:r>
            <a:r>
              <a:rPr lang="ru-RU" sz="36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слави</a:t>
            </a:r>
            <a:r>
              <a:rPr lang="ru-RU" sz="36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у </a:t>
            </a:r>
            <a:r>
              <a:rPr lang="ru-RU" sz="36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козаків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.</a:t>
            </a:r>
            <a:endParaRPr lang="uk-UA" sz="2800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</p:txBody>
      </p:sp>
      <p:pic>
        <p:nvPicPr>
          <p:cNvPr id="7170" name="Picture 2" descr="Результат пошуку зображень за запитом &quot;Петро Конашевич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27" y="70925"/>
            <a:ext cx="4448489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8061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18" y="17511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962400" y="17511"/>
            <a:ext cx="6153443" cy="1470025"/>
          </a:xfrm>
        </p:spPr>
        <p:txBody>
          <a:bodyPr/>
          <a:lstStyle/>
          <a:p>
            <a:r>
              <a:rPr lang="ru-RU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Петро </a:t>
            </a:r>
            <a:r>
              <a:rPr lang="ru-RU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Могила</a:t>
            </a:r>
            <a:endParaRPr lang="uk-UA" b="1" dirty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029200" y="1219200"/>
            <a:ext cx="4393809" cy="1752600"/>
          </a:xfrm>
        </p:spPr>
        <p:txBody>
          <a:bodyPr/>
          <a:lstStyle/>
          <a:p>
            <a:pPr lvl="0" algn="l"/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Петро </a:t>
            </a:r>
            <a:r>
              <a:rPr lang="ru-RU" sz="28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Могила</a:t>
            </a:r>
            <a:endParaRPr lang="en-US" sz="2800" dirty="0" smtClean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  <a:p>
            <a:pPr lvl="0" algn="l"/>
            <a:r>
              <a:rPr lang="ru-RU" sz="28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(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‎1596-1647) –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церковний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політичний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діяч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,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просвітник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. На мою думку,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його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діяльність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має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бути прикладом для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сучасного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духовенства.</a:t>
            </a:r>
            <a:endParaRPr lang="uk-UA" sz="2800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</p:txBody>
      </p:sp>
      <p:pic>
        <p:nvPicPr>
          <p:cNvPr id="8194" name="Picture 2" descr="Результат пошуку зображень за запитом &quot;петро могила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4733389" cy="617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25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8" y="24618"/>
            <a:ext cx="9144000" cy="6858000"/>
          </a:xfrm>
          <a:prstGeom prst="rect">
            <a:avLst/>
          </a:prstGeom>
          <a:noFill/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52400" y="1371600"/>
            <a:ext cx="4206368" cy="1752600"/>
          </a:xfrm>
        </p:spPr>
        <p:txBody>
          <a:bodyPr/>
          <a:lstStyle/>
          <a:p>
            <a:pPr lvl="0" algn="l"/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Пилип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Орлик </a:t>
            </a:r>
            <a:endParaRPr lang="en-US" dirty="0" smtClean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  <a:p>
            <a:pPr lvl="0" algn="l"/>
            <a:r>
              <a:rPr lang="ru-RU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(1672-1742)– автор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першої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Конституції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в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світі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. </a:t>
            </a:r>
            <a:endParaRPr lang="uk-UA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</p:txBody>
      </p:sp>
      <p:sp>
        <p:nvSpPr>
          <p:cNvPr id="5" name="Подзаголовок 1"/>
          <p:cNvSpPr>
            <a:spLocks noGrp="1"/>
          </p:cNvSpPr>
          <p:nvPr>
            <p:ph type="ctrTitle"/>
          </p:nvPr>
        </p:nvSpPr>
        <p:spPr>
          <a:xfrm>
            <a:off x="-304800" y="0"/>
            <a:ext cx="5283200" cy="1470025"/>
          </a:xfrm>
        </p:spPr>
        <p:txBody>
          <a:bodyPr/>
          <a:lstStyle/>
          <a:p>
            <a:pPr lvl="0"/>
            <a:r>
              <a:rPr lang="ru-RU" sz="4000" b="1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Пилип</a:t>
            </a:r>
            <a:r>
              <a:rPr lang="ru-RU" sz="4000" b="1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Орлик </a:t>
            </a:r>
            <a:r>
              <a:rPr lang="ru-RU" sz="4800" b="1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‎</a:t>
            </a:r>
            <a:endParaRPr lang="uk-UA" sz="4800" b="1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</p:txBody>
      </p:sp>
      <p:pic>
        <p:nvPicPr>
          <p:cNvPr id="12290" name="Picture 2" descr="Результат пошуку зображень за запитом &quot;Пилип Орлик ‎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716" y="282525"/>
            <a:ext cx="4785232" cy="619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4566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" y="36342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114800" y="0"/>
            <a:ext cx="5797062" cy="1470025"/>
          </a:xfrm>
        </p:spPr>
        <p:txBody>
          <a:bodyPr/>
          <a:lstStyle/>
          <a:p>
            <a:r>
              <a:rPr lang="uk-UA" sz="46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І</a:t>
            </a:r>
            <a:r>
              <a:rPr lang="ru-RU" sz="46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ван</a:t>
            </a:r>
            <a:r>
              <a:rPr lang="ru-RU" sz="46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46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Котляревський</a:t>
            </a:r>
            <a:endParaRPr lang="uk-UA" sz="4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978791" y="1676400"/>
            <a:ext cx="4142935" cy="2057400"/>
          </a:xfrm>
        </p:spPr>
        <p:txBody>
          <a:bodyPr/>
          <a:lstStyle/>
          <a:p>
            <a:pPr lvl="0" algn="l"/>
            <a:r>
              <a:rPr lang="uk-UA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І</a:t>
            </a:r>
            <a:r>
              <a:rPr lang="ru-RU" sz="2800" dirty="0" err="1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ван</a:t>
            </a:r>
            <a:r>
              <a:rPr lang="ru-RU" sz="28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Котляревський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endParaRPr lang="ru-RU" sz="2800" dirty="0" smtClean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  <a:p>
            <a:pPr lvl="0" algn="l"/>
            <a:r>
              <a:rPr lang="ru-RU" sz="28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‎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(1769-1838)- написав перший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твір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на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українській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мові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.</a:t>
            </a:r>
          </a:p>
          <a:p>
            <a:pPr lvl="0" algn="l"/>
            <a:endParaRPr lang="uk-UA" sz="2800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</p:txBody>
      </p:sp>
      <p:pic>
        <p:nvPicPr>
          <p:cNvPr id="10242" name="Picture 2" descr="Результат пошуку зображень за запитом &quot;Іван Котляревський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68" y="179363"/>
            <a:ext cx="4727638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8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74" y="18757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6963" y="304800"/>
            <a:ext cx="4216791" cy="1470025"/>
          </a:xfrm>
        </p:spPr>
        <p:txBody>
          <a:bodyPr/>
          <a:lstStyle/>
          <a:p>
            <a:r>
              <a:rPr lang="uk-UA" sz="54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Михайло </a:t>
            </a:r>
            <a:r>
              <a:rPr lang="uk-UA" sz="54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Драгоманов</a:t>
            </a:r>
            <a:endParaRPr lang="uk-UA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1981200"/>
            <a:ext cx="4393809" cy="1752600"/>
          </a:xfrm>
        </p:spPr>
        <p:txBody>
          <a:bodyPr/>
          <a:lstStyle/>
          <a:p>
            <a:pPr lvl="0" algn="l"/>
            <a:r>
              <a:rPr lang="uk-UA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Михайло </a:t>
            </a:r>
            <a:r>
              <a:rPr lang="uk-UA" sz="28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Драгоманов</a:t>
            </a:r>
          </a:p>
          <a:p>
            <a:pPr lvl="0" algn="l"/>
            <a:r>
              <a:rPr lang="uk-UA" sz="28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(</a:t>
            </a:r>
            <a:r>
              <a:rPr lang="uk-UA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‎1841-1895) — перший український вчений, який заявив світовій спільноті про утиски української мови і культури в Російській імперії</a:t>
            </a:r>
          </a:p>
        </p:txBody>
      </p:sp>
      <p:pic>
        <p:nvPicPr>
          <p:cNvPr id="11266" name="Picture 2" descr="Результат пошуку зображень за запитом &quot;михайло драгоманов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307" y="167640"/>
            <a:ext cx="4751293" cy="646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18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74" y="18757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724400" y="228600"/>
            <a:ext cx="4216791" cy="1470025"/>
          </a:xfrm>
        </p:spPr>
        <p:txBody>
          <a:bodyPr/>
          <a:lstStyle/>
          <a:p>
            <a:r>
              <a:rPr lang="ru-RU" sz="6600" b="1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Микола</a:t>
            </a:r>
            <a:r>
              <a:rPr lang="ru-RU" sz="6600" b="1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Лисенко</a:t>
            </a:r>
            <a:endParaRPr lang="uk-UA" sz="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69656" y="2057400"/>
            <a:ext cx="4393809" cy="1752600"/>
          </a:xfrm>
        </p:spPr>
        <p:txBody>
          <a:bodyPr/>
          <a:lstStyle/>
          <a:p>
            <a:pPr lvl="0" algn="l"/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Микола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Лисенко</a:t>
            </a:r>
          </a:p>
          <a:p>
            <a:pPr lvl="0" algn="l"/>
            <a:r>
              <a:rPr lang="ru-RU" sz="28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(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‎1842-1912) – композитор,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піаніст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.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Зробив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великий вклад у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музичне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мистецтво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України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.</a:t>
            </a:r>
            <a:endParaRPr lang="uk-UA" sz="2800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</p:txBody>
      </p:sp>
      <p:pic>
        <p:nvPicPr>
          <p:cNvPr id="21506" name="Picture 2" descr="Результат пошуку зображень за запитом &quot;микола лисенко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4038600" cy="631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7220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74" y="18757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6963" y="304800"/>
            <a:ext cx="4773637" cy="1470025"/>
          </a:xfrm>
        </p:spPr>
        <p:txBody>
          <a:bodyPr/>
          <a:lstStyle/>
          <a:p>
            <a:r>
              <a:rPr lang="ru-RU" sz="54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Марія</a:t>
            </a:r>
            <a:r>
              <a:rPr lang="ru-RU" sz="54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54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Заньковецька</a:t>
            </a:r>
            <a:endParaRPr lang="uk-UA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1981200"/>
            <a:ext cx="4393809" cy="1752600"/>
          </a:xfrm>
        </p:spPr>
        <p:txBody>
          <a:bodyPr/>
          <a:lstStyle/>
          <a:p>
            <a:pPr lvl="0" algn="l"/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Марія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Заньковецька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(1854 – 1934) – актриса,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жінка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,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що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зробила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великий вклад у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акторське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мистецтво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не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тільки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України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, а й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усього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світу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.</a:t>
            </a:r>
            <a:endParaRPr lang="uk-UA" sz="2800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</p:txBody>
      </p:sp>
      <p:pic>
        <p:nvPicPr>
          <p:cNvPr id="16386" name="Picture 2" descr="Результат пошуку зображень за запитом &quot;Марія Заньковецька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917" y="218635"/>
            <a:ext cx="4216063" cy="645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94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74" y="1524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-148175" y="381000"/>
            <a:ext cx="4588413" cy="1470025"/>
          </a:xfrm>
        </p:spPr>
        <p:txBody>
          <a:bodyPr/>
          <a:lstStyle/>
          <a:p>
            <a:r>
              <a:rPr lang="ru-RU" sz="5000" b="1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Володимир</a:t>
            </a:r>
            <a:r>
              <a:rPr lang="ru-RU" sz="5000" b="1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5000" b="1" dirty="0" err="1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Вернандський</a:t>
            </a:r>
            <a:endParaRPr lang="uk-UA" sz="5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1981200"/>
            <a:ext cx="4393809" cy="1752600"/>
          </a:xfrm>
        </p:spPr>
        <p:txBody>
          <a:bodyPr/>
          <a:lstStyle/>
          <a:p>
            <a:pPr lvl="0" algn="l"/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Володимир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Вернандський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(1863 – 1945) - перший президент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української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академії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наук..</a:t>
            </a:r>
          </a:p>
        </p:txBody>
      </p:sp>
      <p:pic>
        <p:nvPicPr>
          <p:cNvPr id="17410" name="Picture 2" descr="Результат пошуку зображень за запитом &quot;володимир вернадський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14299"/>
            <a:ext cx="4733926" cy="668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8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68" y="-9377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" y="228600"/>
            <a:ext cx="4216791" cy="1470025"/>
          </a:xfrm>
        </p:spPr>
        <p:txBody>
          <a:bodyPr/>
          <a:lstStyle/>
          <a:p>
            <a:r>
              <a:rPr lang="ru-RU" sz="4800" b="1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  <a:ea typeface="+mn-ea"/>
                <a:cs typeface="+mn-cs"/>
              </a:rPr>
              <a:t>Владислав </a:t>
            </a:r>
            <a:r>
              <a:rPr lang="ru-RU" sz="4800" b="1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  <a:ea typeface="+mn-ea"/>
                <a:cs typeface="+mn-cs"/>
              </a:rPr>
              <a:t>Городецький</a:t>
            </a:r>
            <a:endParaRPr lang="uk-UA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64124" y="1828800"/>
            <a:ext cx="4393809" cy="1752600"/>
          </a:xfrm>
        </p:spPr>
        <p:txBody>
          <a:bodyPr/>
          <a:lstStyle/>
          <a:p>
            <a:pPr lvl="0" algn="l"/>
            <a:endParaRPr lang="ru-RU" sz="2800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  <a:p>
            <a:pPr lvl="0" algn="l"/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Владислав </a:t>
            </a:r>
            <a:r>
              <a:rPr lang="ru-RU" sz="2800" dirty="0" err="1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Городецький</a:t>
            </a:r>
            <a:endParaRPr lang="ru-RU" sz="2800" dirty="0" smtClean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  <a:p>
            <a:pPr lvl="0" algn="l"/>
            <a:r>
              <a:rPr lang="ru-RU" sz="28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(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‎1863-1930) прожив у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Києві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три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десятиліття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і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спроектував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і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побудував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для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цього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міста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будівлі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,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які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зробили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його</a:t>
            </a:r>
            <a:r>
              <a:rPr lang="ru-RU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неповторним</a:t>
            </a:r>
            <a:endParaRPr lang="ru-RU" sz="2800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  <a:p>
            <a:pPr lvl="0" algn="l"/>
            <a:endParaRPr lang="ru-RU" sz="2800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  <a:p>
            <a:pPr lvl="0" algn="l"/>
            <a:endParaRPr lang="uk-UA" sz="2800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</p:txBody>
      </p:sp>
      <p:pic>
        <p:nvPicPr>
          <p:cNvPr id="18434" name="Picture 2" descr="Результат пошуку зображень за запитом &quot;Владислав Городецький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33643"/>
            <a:ext cx="4572000" cy="646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9339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74" y="18757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899074" y="304800"/>
            <a:ext cx="4216791" cy="1470025"/>
          </a:xfrm>
        </p:spPr>
        <p:txBody>
          <a:bodyPr/>
          <a:lstStyle/>
          <a:p>
            <a:r>
              <a:rPr lang="uk-UA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Богдан </a:t>
            </a:r>
            <a:r>
              <a:rPr lang="uk-UA" b="1" dirty="0" err="1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Кістяківський</a:t>
            </a:r>
            <a:endParaRPr lang="uk-UA" b="1" dirty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630616" y="1981200"/>
            <a:ext cx="4393809" cy="1752600"/>
          </a:xfrm>
        </p:spPr>
        <p:txBody>
          <a:bodyPr/>
          <a:lstStyle/>
          <a:p>
            <a:pPr lvl="0" algn="l"/>
            <a:r>
              <a:rPr lang="uk-UA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Богдан </a:t>
            </a:r>
            <a:r>
              <a:rPr lang="uk-UA" sz="2800" dirty="0" err="1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Кістяківський</a:t>
            </a:r>
            <a:endParaRPr lang="uk-UA" sz="2800" dirty="0" smtClean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  <a:p>
            <a:pPr lvl="0" algn="l"/>
            <a:r>
              <a:rPr lang="uk-UA" sz="2800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(</a:t>
            </a:r>
            <a:r>
              <a:rPr lang="uk-UA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1868 – 1920) — це блискучий представник української інтелігенції на межі ХІХ-ХХ століть, чий професійний ентузіазм і національна свідомість </a:t>
            </a:r>
            <a:r>
              <a:rPr lang="uk-UA" sz="2800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випередели</a:t>
            </a:r>
            <a:r>
              <a:rPr lang="uk-UA" sz="2800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свій час.</a:t>
            </a:r>
          </a:p>
          <a:p>
            <a:pPr lvl="0" algn="l"/>
            <a:endParaRPr lang="uk-UA" sz="2800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</p:txBody>
      </p:sp>
      <p:pic>
        <p:nvPicPr>
          <p:cNvPr id="19458" name="Picture 2" descr="Пов’яза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399"/>
            <a:ext cx="4267200" cy="652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64441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74" y="18757"/>
            <a:ext cx="9144000" cy="6858000"/>
          </a:xfrm>
          <a:prstGeom prst="rect">
            <a:avLst/>
          </a:prstGeom>
          <a:noFill/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23911" y="304800"/>
            <a:ext cx="8615289" cy="1752600"/>
          </a:xfrm>
        </p:spPr>
        <p:txBody>
          <a:bodyPr/>
          <a:lstStyle/>
          <a:p>
            <a:pPr lvl="0" algn="l"/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Саме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про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цих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людей я буду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розповідати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,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оскільки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кожен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з них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зробив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свій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вклад в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історію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.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Завдяки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ним ми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бачимо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Україну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такою яка вона є. Вони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увійшли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у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історію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кожен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своїм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внеском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.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Це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ті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особистості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про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яких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ще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не усе написано,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яких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ми не так часто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згадуємо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. Я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обрала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саме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їх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тому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що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усі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вони є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різними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,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кожен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трудився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у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свій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час і створив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саме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те, за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що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ми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сьогодні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маємо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бути </a:t>
            </a:r>
            <a:r>
              <a:rPr lang="ru-RU" dirty="0" err="1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вдячними</a:t>
            </a:r>
            <a:r>
              <a:rPr lang="ru-RU" dirty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ru-RU" dirty="0" err="1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їм</a:t>
            </a:r>
            <a:r>
              <a:rPr lang="ru-RU" dirty="0" smtClean="0">
                <a:solidFill>
                  <a:srgbClr val="E78A5C">
                    <a:lumMod val="50000"/>
                  </a:srgbClr>
                </a:solidFill>
                <a:latin typeface="Comic Sans MS" pitchFamily="66" charset="0"/>
              </a:rPr>
              <a:t>.</a:t>
            </a:r>
            <a:endParaRPr lang="uk-UA" dirty="0">
              <a:solidFill>
                <a:srgbClr val="E78A5C">
                  <a:lumMod val="50000"/>
                </a:srgb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85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74" y="18757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" y="1371600"/>
            <a:ext cx="8278837" cy="1470025"/>
          </a:xfrm>
        </p:spPr>
        <p:txBody>
          <a:bodyPr/>
          <a:lstStyle/>
          <a:p>
            <a:r>
              <a:rPr lang="uk-UA" sz="96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Дякую </a:t>
            </a:r>
            <a:br>
              <a:rPr lang="uk-UA" sz="96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uk-UA" sz="96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за увагу)</a:t>
            </a:r>
            <a:endParaRPr lang="uk-UA" sz="9600" b="1" dirty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89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</TotalTime>
  <Words>668</Words>
  <Application>Microsoft Office PowerPoint</Application>
  <PresentationFormat>Экран (4:3)</PresentationFormat>
  <Paragraphs>65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Comic Sans MS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Аскольд і Дір</vt:lpstr>
      <vt:lpstr>Володимир Святославович</vt:lpstr>
      <vt:lpstr>Ярослав Мудрий</vt:lpstr>
      <vt:lpstr>Дмитро Вишневецький</vt:lpstr>
      <vt:lpstr>Іван Федорович</vt:lpstr>
      <vt:lpstr>Князь Костянтин Острозький</vt:lpstr>
      <vt:lpstr>   Петро  Конашевич Сагайдачний</vt:lpstr>
      <vt:lpstr>Петро Могила</vt:lpstr>
      <vt:lpstr>Пилип Орлик ‎</vt:lpstr>
      <vt:lpstr>Іван Котляревський</vt:lpstr>
      <vt:lpstr>Михайло Драгоманов</vt:lpstr>
      <vt:lpstr>Микола Лисенко</vt:lpstr>
      <vt:lpstr>Марія Заньковецька</vt:lpstr>
      <vt:lpstr>Володимир Вернандський</vt:lpstr>
      <vt:lpstr>Владислав Городецький</vt:lpstr>
      <vt:lpstr>Богдан Кістяківський</vt:lpstr>
      <vt:lpstr>Презентация PowerPoint</vt:lpstr>
      <vt:lpstr>Дякую  за увагу)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Сонця</dc:creator>
  <cp:lastModifiedBy>SergiY</cp:lastModifiedBy>
  <cp:revision>23</cp:revision>
  <cp:lastPrinted>1601-01-01T00:00:00Z</cp:lastPrinted>
  <dcterms:created xsi:type="dcterms:W3CDTF">1601-01-01T00:00:00Z</dcterms:created>
  <dcterms:modified xsi:type="dcterms:W3CDTF">2017-04-14T13:45:58Z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