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0" r:id="rId5"/>
    <p:sldId id="265" r:id="rId6"/>
    <p:sldId id="266" r:id="rId7"/>
    <p:sldId id="271" r:id="rId8"/>
    <p:sldId id="269" r:id="rId9"/>
    <p:sldId id="258" r:id="rId10"/>
    <p:sldId id="268" r:id="rId11"/>
    <p:sldId id="267" r:id="rId12"/>
    <p:sldId id="272" r:id="rId13"/>
    <p:sldId id="264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15499-8E77-4238-AD5C-95BD0880629F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EC967E-5522-41C4-8CBF-2347FCC6871B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C00000"/>
              </a:solidFill>
            </a:rPr>
            <a:t>ДЖЕРЕЛА</a:t>
          </a:r>
          <a:endParaRPr lang="ru-RU" sz="2400" b="1" dirty="0">
            <a:solidFill>
              <a:srgbClr val="C00000"/>
            </a:solidFill>
          </a:endParaRPr>
        </a:p>
      </dgm:t>
    </dgm:pt>
    <dgm:pt modelId="{E047B29B-3017-4461-9B2B-780CC954C231}" type="parTrans" cxnId="{16A10E26-8509-47C0-BB7A-11CF3D8CBA32}">
      <dgm:prSet/>
      <dgm:spPr/>
      <dgm:t>
        <a:bodyPr/>
        <a:lstStyle/>
        <a:p>
          <a:endParaRPr lang="ru-RU"/>
        </a:p>
      </dgm:t>
    </dgm:pt>
    <dgm:pt modelId="{2B7766B2-9AE9-412F-9098-F07CD6A23CF4}" type="sibTrans" cxnId="{16A10E26-8509-47C0-BB7A-11CF3D8CBA32}">
      <dgm:prSet/>
      <dgm:spPr/>
      <dgm:t>
        <a:bodyPr/>
        <a:lstStyle/>
        <a:p>
          <a:endParaRPr lang="ru-RU"/>
        </a:p>
      </dgm:t>
    </dgm:pt>
    <dgm:pt modelId="{B08D5344-02DB-456E-807E-F264D2C42CB9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Публікації преси (церковні та світські)</a:t>
          </a:r>
          <a:endParaRPr lang="ru-RU" sz="2000" b="1" dirty="0">
            <a:solidFill>
              <a:schemeClr val="tx1"/>
            </a:solidFill>
          </a:endParaRPr>
        </a:p>
      </dgm:t>
    </dgm:pt>
    <dgm:pt modelId="{20956519-E61E-42DA-BD1F-86D96ACDA7CE}" type="parTrans" cxnId="{608252CC-884E-4B66-90A6-300F40582926}">
      <dgm:prSet/>
      <dgm:spPr/>
      <dgm:t>
        <a:bodyPr/>
        <a:lstStyle/>
        <a:p>
          <a:endParaRPr lang="ru-RU"/>
        </a:p>
      </dgm:t>
    </dgm:pt>
    <dgm:pt modelId="{F48F45A9-A410-4FDB-95F2-48F0C20414CA}" type="sibTrans" cxnId="{608252CC-884E-4B66-90A6-300F40582926}">
      <dgm:prSet/>
      <dgm:spPr/>
      <dgm:t>
        <a:bodyPr/>
        <a:lstStyle/>
        <a:p>
          <a:endParaRPr lang="ru-RU"/>
        </a:p>
      </dgm:t>
    </dgm:pt>
    <dgm:pt modelId="{59196BA5-3FB8-4F3B-A9EA-DB305D1D6134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Документи Державного архіву  Волинської </a:t>
          </a:r>
          <a:r>
            <a:rPr lang="uk-UA" sz="1600" b="1" dirty="0" smtClean="0">
              <a:solidFill>
                <a:schemeClr val="tx1"/>
              </a:solidFill>
            </a:rPr>
            <a:t> та </a:t>
          </a:r>
          <a:r>
            <a:rPr lang="uk-UA" sz="1600" b="1" dirty="0" smtClean="0">
              <a:solidFill>
                <a:schemeClr val="tx1"/>
              </a:solidFill>
            </a:rPr>
            <a:t>Тернопільської </a:t>
          </a:r>
          <a:r>
            <a:rPr lang="uk-UA" sz="1600" b="1" dirty="0" smtClean="0">
              <a:solidFill>
                <a:schemeClr val="tx1"/>
              </a:solidFill>
            </a:rPr>
            <a:t>області</a:t>
          </a:r>
          <a:endParaRPr lang="ru-RU" sz="1600" b="1" dirty="0">
            <a:solidFill>
              <a:schemeClr val="tx1"/>
            </a:solidFill>
          </a:endParaRPr>
        </a:p>
      </dgm:t>
    </dgm:pt>
    <dgm:pt modelId="{A879AC8E-466C-4202-9F39-549939276088}" type="parTrans" cxnId="{9F2730C1-CE1E-4839-A978-EF7D514E1CE1}">
      <dgm:prSet/>
      <dgm:spPr/>
      <dgm:t>
        <a:bodyPr/>
        <a:lstStyle/>
        <a:p>
          <a:endParaRPr lang="ru-RU"/>
        </a:p>
      </dgm:t>
    </dgm:pt>
    <dgm:pt modelId="{1819AA82-8D66-489B-BF5E-3A11B6DF2469}" type="sibTrans" cxnId="{9F2730C1-CE1E-4839-A978-EF7D514E1CE1}">
      <dgm:prSet/>
      <dgm:spPr/>
      <dgm:t>
        <a:bodyPr/>
        <a:lstStyle/>
        <a:p>
          <a:endParaRPr lang="ru-RU"/>
        </a:p>
      </dgm:t>
    </dgm:pt>
    <dgm:pt modelId="{9247369F-AC1A-48EF-97F6-CDD28AC82E86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Рукописні фоліанти Івана </a:t>
          </a:r>
          <a:r>
            <a:rPr lang="uk-UA" sz="2000" b="1" dirty="0" err="1" smtClean="0">
              <a:solidFill>
                <a:schemeClr val="tx1"/>
              </a:solidFill>
            </a:rPr>
            <a:t>Попеля</a:t>
          </a:r>
          <a:endParaRPr lang="ru-RU" sz="2000" b="1" dirty="0">
            <a:solidFill>
              <a:schemeClr val="tx1"/>
            </a:solidFill>
          </a:endParaRPr>
        </a:p>
      </dgm:t>
    </dgm:pt>
    <dgm:pt modelId="{4407DFD3-AA5D-44B0-9486-1C85DC98CED3}" type="sibTrans" cxnId="{044D4C57-0961-4A1D-B1E1-4DC6A7E6FC9C}">
      <dgm:prSet/>
      <dgm:spPr/>
      <dgm:t>
        <a:bodyPr/>
        <a:lstStyle/>
        <a:p>
          <a:endParaRPr lang="ru-RU"/>
        </a:p>
      </dgm:t>
    </dgm:pt>
    <dgm:pt modelId="{194A90D2-67C4-46AE-BE33-14E9D04766D8}" type="parTrans" cxnId="{044D4C57-0961-4A1D-B1E1-4DC6A7E6FC9C}">
      <dgm:prSet/>
      <dgm:spPr/>
      <dgm:t>
        <a:bodyPr/>
        <a:lstStyle/>
        <a:p>
          <a:endParaRPr lang="ru-RU"/>
        </a:p>
      </dgm:t>
    </dgm:pt>
    <dgm:pt modelId="{E558DB63-44B9-4B03-B8FB-EB1FD56969B8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Свідчення старожилів</a:t>
          </a:r>
          <a:endParaRPr lang="ru-RU" sz="1400" b="1" dirty="0">
            <a:solidFill>
              <a:schemeClr val="tx1"/>
            </a:solidFill>
          </a:endParaRPr>
        </a:p>
      </dgm:t>
    </dgm:pt>
    <dgm:pt modelId="{7FDD4FF7-2556-4BCD-B4F4-C7D9DE598EB7}" type="parTrans" cxnId="{44A4D355-8658-4376-8740-00FA0F0CBDA1}">
      <dgm:prSet/>
      <dgm:spPr/>
      <dgm:t>
        <a:bodyPr/>
        <a:lstStyle/>
        <a:p>
          <a:endParaRPr lang="ru-RU"/>
        </a:p>
      </dgm:t>
    </dgm:pt>
    <dgm:pt modelId="{747FF3C9-4407-4036-A40C-A8692789FD19}" type="sibTrans" cxnId="{44A4D355-8658-4376-8740-00FA0F0CBDA1}">
      <dgm:prSet/>
      <dgm:spPr/>
      <dgm:t>
        <a:bodyPr/>
        <a:lstStyle/>
        <a:p>
          <a:endParaRPr lang="ru-RU"/>
        </a:p>
      </dgm:t>
    </dgm:pt>
    <dgm:pt modelId="{1677EA71-E8C5-4B53-989B-A2931B2206CE}">
      <dgm:prSet phldrT="[Текст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National Archives N.W. Washington</a:t>
          </a:r>
          <a:endParaRPr lang="ru-RU" sz="1800" b="1" dirty="0">
            <a:solidFill>
              <a:schemeClr val="tx1"/>
            </a:solidFill>
          </a:endParaRPr>
        </a:p>
      </dgm:t>
    </dgm:pt>
    <dgm:pt modelId="{F1BAF270-FE18-41CF-81EF-D3A9EBF582F4}" type="parTrans" cxnId="{AD46C124-62BF-44CA-9FB0-D62AE90489F1}">
      <dgm:prSet/>
      <dgm:spPr/>
      <dgm:t>
        <a:bodyPr/>
        <a:lstStyle/>
        <a:p>
          <a:endParaRPr lang="ru-RU"/>
        </a:p>
      </dgm:t>
    </dgm:pt>
    <dgm:pt modelId="{17455968-6488-40BA-8564-0337F4DEE67C}" type="sibTrans" cxnId="{AD46C124-62BF-44CA-9FB0-D62AE90489F1}">
      <dgm:prSet/>
      <dgm:spPr/>
      <dgm:t>
        <a:bodyPr/>
        <a:lstStyle/>
        <a:p>
          <a:endParaRPr lang="ru-RU"/>
        </a:p>
      </dgm:t>
    </dgm:pt>
    <dgm:pt modelId="{0F005793-833F-4223-956E-5B9A34B157FF}">
      <dgm:prSet custT="1"/>
      <dgm:spPr/>
      <dgm:t>
        <a:bodyPr/>
        <a:lstStyle/>
        <a:p>
          <a:endParaRPr lang="ru-RU" sz="1400" b="1" dirty="0"/>
        </a:p>
      </dgm:t>
    </dgm:pt>
    <dgm:pt modelId="{D175576B-5500-4F2A-A169-2F01953A3DC0}" type="parTrans" cxnId="{C97D463F-B76A-4EF9-9CEA-D03129ABBCAF}">
      <dgm:prSet/>
      <dgm:spPr/>
      <dgm:t>
        <a:bodyPr/>
        <a:lstStyle/>
        <a:p>
          <a:endParaRPr lang="ru-RU"/>
        </a:p>
      </dgm:t>
    </dgm:pt>
    <dgm:pt modelId="{8ABF3FE8-F611-43E0-A0E8-8CDE11D99943}" type="sibTrans" cxnId="{C97D463F-B76A-4EF9-9CEA-D03129ABBCAF}">
      <dgm:prSet/>
      <dgm:spPr/>
      <dgm:t>
        <a:bodyPr/>
        <a:lstStyle/>
        <a:p>
          <a:endParaRPr lang="ru-RU"/>
        </a:p>
      </dgm:t>
    </dgm:pt>
    <dgm:pt modelId="{B9E01973-AE28-4591-B552-38AB8EBD4453}" type="pres">
      <dgm:prSet presAssocID="{68415499-8E77-4238-AD5C-95BD0880629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1AD95A-D6AC-4D7C-ACD5-9A3588E201BE}" type="pres">
      <dgm:prSet presAssocID="{7FEC967E-5522-41C4-8CBF-2347FCC6871B}" presName="centerShape" presStyleLbl="node0" presStyleIdx="0" presStyleCnt="1" custScaleX="150901"/>
      <dgm:spPr/>
      <dgm:t>
        <a:bodyPr/>
        <a:lstStyle/>
        <a:p>
          <a:endParaRPr lang="ru-RU"/>
        </a:p>
      </dgm:t>
    </dgm:pt>
    <dgm:pt modelId="{AE742860-E923-48A1-AB58-7EF5A7B59039}" type="pres">
      <dgm:prSet presAssocID="{20956519-E61E-42DA-BD1F-86D96ACDA7CE}" presName="parTrans" presStyleLbl="sibTrans2D1" presStyleIdx="0" presStyleCnt="5"/>
      <dgm:spPr/>
      <dgm:t>
        <a:bodyPr/>
        <a:lstStyle/>
        <a:p>
          <a:endParaRPr lang="ru-RU"/>
        </a:p>
      </dgm:t>
    </dgm:pt>
    <dgm:pt modelId="{A3C7A0BB-0188-4D99-871A-696B0B7E390B}" type="pres">
      <dgm:prSet presAssocID="{20956519-E61E-42DA-BD1F-86D96ACDA7C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5C804F1-DD4F-4BDC-978C-1EE0AE466425}" type="pres">
      <dgm:prSet presAssocID="{B08D5344-02DB-456E-807E-F264D2C42CB9}" presName="node" presStyleLbl="node1" presStyleIdx="0" presStyleCnt="5" custScaleX="178114" custRadScaleRad="101003" custRadScaleInc="10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1EBAD-FB01-42B6-ADFC-42A301B9E41A}" type="pres">
      <dgm:prSet presAssocID="{194A90D2-67C4-46AE-BE33-14E9D04766D8}" presName="parTrans" presStyleLbl="sibTrans2D1" presStyleIdx="1" presStyleCnt="5"/>
      <dgm:spPr/>
      <dgm:t>
        <a:bodyPr/>
        <a:lstStyle/>
        <a:p>
          <a:endParaRPr lang="ru-RU"/>
        </a:p>
      </dgm:t>
    </dgm:pt>
    <dgm:pt modelId="{5906187A-757F-4E28-B8FD-613BFAD4604E}" type="pres">
      <dgm:prSet presAssocID="{194A90D2-67C4-46AE-BE33-14E9D04766D8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8F9A44B-813C-4929-A04F-6B0BC9AE6333}" type="pres">
      <dgm:prSet presAssocID="{9247369F-AC1A-48EF-97F6-CDD28AC82E86}" presName="node" presStyleLbl="node1" presStyleIdx="1" presStyleCnt="5" custScaleX="160992" custRadScaleRad="123296" custRadScaleInc="-4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80834-106C-4599-9C4F-05E96D10C62C}" type="pres">
      <dgm:prSet presAssocID="{A879AC8E-466C-4202-9F39-549939276088}" presName="parTrans" presStyleLbl="sibTrans2D1" presStyleIdx="2" presStyleCnt="5"/>
      <dgm:spPr/>
      <dgm:t>
        <a:bodyPr/>
        <a:lstStyle/>
        <a:p>
          <a:endParaRPr lang="ru-RU"/>
        </a:p>
      </dgm:t>
    </dgm:pt>
    <dgm:pt modelId="{B87E2C94-82A5-4EB5-B56A-C802A28BBADC}" type="pres">
      <dgm:prSet presAssocID="{A879AC8E-466C-4202-9F39-54993927608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72A3555-B500-40F9-B6FC-D4154DC13330}" type="pres">
      <dgm:prSet presAssocID="{59196BA5-3FB8-4F3B-A9EA-DB305D1D6134}" presName="node" presStyleLbl="node1" presStyleIdx="2" presStyleCnt="5" custScaleX="171914" custRadScaleRad="132427" custRadScaleInc="-44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6FBA6-78C9-48DA-835B-86A36DB745AE}" type="pres">
      <dgm:prSet presAssocID="{7FDD4FF7-2556-4BCD-B4F4-C7D9DE598EB7}" presName="parTrans" presStyleLbl="sibTrans2D1" presStyleIdx="3" presStyleCnt="5"/>
      <dgm:spPr/>
    </dgm:pt>
    <dgm:pt modelId="{8D706055-ECC0-4B0F-91DB-F698C6957636}" type="pres">
      <dgm:prSet presAssocID="{7FDD4FF7-2556-4BCD-B4F4-C7D9DE598EB7}" presName="connectorText" presStyleLbl="sibTrans2D1" presStyleIdx="3" presStyleCnt="5"/>
      <dgm:spPr/>
    </dgm:pt>
    <dgm:pt modelId="{F7E4F619-DE69-4948-B7DB-CBF9830B03F9}" type="pres">
      <dgm:prSet presAssocID="{E558DB63-44B9-4B03-B8FB-EB1FD56969B8}" presName="node" presStyleLbl="node1" presStyleIdx="3" presStyleCnt="5" custScaleX="147011" custRadScaleRad="122547" custRadScaleInc="44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2B694-6367-4A46-B786-69AF2069670E}" type="pres">
      <dgm:prSet presAssocID="{F1BAF270-FE18-41CF-81EF-D3A9EBF582F4}" presName="parTrans" presStyleLbl="sibTrans2D1" presStyleIdx="4" presStyleCnt="5"/>
      <dgm:spPr/>
    </dgm:pt>
    <dgm:pt modelId="{9095BC9F-6322-4284-A006-F2B723C499C2}" type="pres">
      <dgm:prSet presAssocID="{F1BAF270-FE18-41CF-81EF-D3A9EBF582F4}" presName="connectorText" presStyleLbl="sibTrans2D1" presStyleIdx="4" presStyleCnt="5"/>
      <dgm:spPr/>
    </dgm:pt>
    <dgm:pt modelId="{65A76CEF-B3E3-4534-8767-C04CA807E413}" type="pres">
      <dgm:prSet presAssocID="{1677EA71-E8C5-4B53-989B-A2931B2206CE}" presName="node" presStyleLbl="node1" presStyleIdx="4" presStyleCnt="5" custScaleX="139369" custRadScaleRad="117713" custRadScaleInc="6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9C1741-E2B5-480B-99BF-FE5998C7C98C}" type="presOf" srcId="{F1BAF270-FE18-41CF-81EF-D3A9EBF582F4}" destId="{9095BC9F-6322-4284-A006-F2B723C499C2}" srcOrd="1" destOrd="0" presId="urn:microsoft.com/office/officeart/2005/8/layout/radial5"/>
    <dgm:cxn modelId="{957C8B9E-3D07-4BD8-B03D-0A03EF4C0D1B}" type="presOf" srcId="{7FEC967E-5522-41C4-8CBF-2347FCC6871B}" destId="{B41AD95A-D6AC-4D7C-ACD5-9A3588E201BE}" srcOrd="0" destOrd="0" presId="urn:microsoft.com/office/officeart/2005/8/layout/radial5"/>
    <dgm:cxn modelId="{16A10E26-8509-47C0-BB7A-11CF3D8CBA32}" srcId="{68415499-8E77-4238-AD5C-95BD0880629F}" destId="{7FEC967E-5522-41C4-8CBF-2347FCC6871B}" srcOrd="0" destOrd="0" parTransId="{E047B29B-3017-4461-9B2B-780CC954C231}" sibTransId="{2B7766B2-9AE9-412F-9098-F07CD6A23CF4}"/>
    <dgm:cxn modelId="{588C576E-AA9D-48DC-992E-8AFB95160CB8}" type="presOf" srcId="{68415499-8E77-4238-AD5C-95BD0880629F}" destId="{B9E01973-AE28-4591-B552-38AB8EBD4453}" srcOrd="0" destOrd="0" presId="urn:microsoft.com/office/officeart/2005/8/layout/radial5"/>
    <dgm:cxn modelId="{CC5A7864-0DD9-489B-AB91-CFFF5E8C6F62}" type="presOf" srcId="{7FDD4FF7-2556-4BCD-B4F4-C7D9DE598EB7}" destId="{75B6FBA6-78C9-48DA-835B-86A36DB745AE}" srcOrd="0" destOrd="0" presId="urn:microsoft.com/office/officeart/2005/8/layout/radial5"/>
    <dgm:cxn modelId="{A7D306D2-CFF5-4CAE-8206-2BEE312E3572}" type="presOf" srcId="{A879AC8E-466C-4202-9F39-549939276088}" destId="{B87E2C94-82A5-4EB5-B56A-C802A28BBADC}" srcOrd="1" destOrd="0" presId="urn:microsoft.com/office/officeart/2005/8/layout/radial5"/>
    <dgm:cxn modelId="{608252CC-884E-4B66-90A6-300F40582926}" srcId="{7FEC967E-5522-41C4-8CBF-2347FCC6871B}" destId="{B08D5344-02DB-456E-807E-F264D2C42CB9}" srcOrd="0" destOrd="0" parTransId="{20956519-E61E-42DA-BD1F-86D96ACDA7CE}" sibTransId="{F48F45A9-A410-4FDB-95F2-48F0C20414CA}"/>
    <dgm:cxn modelId="{AD46C124-62BF-44CA-9FB0-D62AE90489F1}" srcId="{7FEC967E-5522-41C4-8CBF-2347FCC6871B}" destId="{1677EA71-E8C5-4B53-989B-A2931B2206CE}" srcOrd="4" destOrd="0" parTransId="{F1BAF270-FE18-41CF-81EF-D3A9EBF582F4}" sibTransId="{17455968-6488-40BA-8564-0337F4DEE67C}"/>
    <dgm:cxn modelId="{9F2730C1-CE1E-4839-A978-EF7D514E1CE1}" srcId="{7FEC967E-5522-41C4-8CBF-2347FCC6871B}" destId="{59196BA5-3FB8-4F3B-A9EA-DB305D1D6134}" srcOrd="2" destOrd="0" parTransId="{A879AC8E-466C-4202-9F39-549939276088}" sibTransId="{1819AA82-8D66-489B-BF5E-3A11B6DF2469}"/>
    <dgm:cxn modelId="{1CFCFCCF-17B6-431E-900F-E66649E60789}" type="presOf" srcId="{194A90D2-67C4-46AE-BE33-14E9D04766D8}" destId="{DA41EBAD-FB01-42B6-ADFC-42A301B9E41A}" srcOrd="0" destOrd="0" presId="urn:microsoft.com/office/officeart/2005/8/layout/radial5"/>
    <dgm:cxn modelId="{403158FB-6C86-40FE-AF6B-14889BD420D6}" type="presOf" srcId="{20956519-E61E-42DA-BD1F-86D96ACDA7CE}" destId="{AE742860-E923-48A1-AB58-7EF5A7B59039}" srcOrd="0" destOrd="0" presId="urn:microsoft.com/office/officeart/2005/8/layout/radial5"/>
    <dgm:cxn modelId="{C97D463F-B76A-4EF9-9CEA-D03129ABBCAF}" srcId="{68415499-8E77-4238-AD5C-95BD0880629F}" destId="{0F005793-833F-4223-956E-5B9A34B157FF}" srcOrd="1" destOrd="0" parTransId="{D175576B-5500-4F2A-A169-2F01953A3DC0}" sibTransId="{8ABF3FE8-F611-43E0-A0E8-8CDE11D99943}"/>
    <dgm:cxn modelId="{8AB4049E-CEDF-432D-831E-13CB792F5C74}" type="presOf" srcId="{9247369F-AC1A-48EF-97F6-CDD28AC82E86}" destId="{78F9A44B-813C-4929-A04F-6B0BC9AE6333}" srcOrd="0" destOrd="0" presId="urn:microsoft.com/office/officeart/2005/8/layout/radial5"/>
    <dgm:cxn modelId="{CC427C06-A0F8-43B1-9A7E-970DFFB8B3A5}" type="presOf" srcId="{1677EA71-E8C5-4B53-989B-A2931B2206CE}" destId="{65A76CEF-B3E3-4534-8767-C04CA807E413}" srcOrd="0" destOrd="0" presId="urn:microsoft.com/office/officeart/2005/8/layout/radial5"/>
    <dgm:cxn modelId="{468F145F-83C8-4762-BBF4-B2C4431385C1}" type="presOf" srcId="{59196BA5-3FB8-4F3B-A9EA-DB305D1D6134}" destId="{072A3555-B500-40F9-B6FC-D4154DC13330}" srcOrd="0" destOrd="0" presId="urn:microsoft.com/office/officeart/2005/8/layout/radial5"/>
    <dgm:cxn modelId="{1A616256-4702-4FF4-AE31-B32893100EA5}" type="presOf" srcId="{F1BAF270-FE18-41CF-81EF-D3A9EBF582F4}" destId="{DEC2B694-6367-4A46-B786-69AF2069670E}" srcOrd="0" destOrd="0" presId="urn:microsoft.com/office/officeart/2005/8/layout/radial5"/>
    <dgm:cxn modelId="{A26C4EBC-3732-4BAD-8BE3-C2ACBF9AC1A3}" type="presOf" srcId="{7FDD4FF7-2556-4BCD-B4F4-C7D9DE598EB7}" destId="{8D706055-ECC0-4B0F-91DB-F698C6957636}" srcOrd="1" destOrd="0" presId="urn:microsoft.com/office/officeart/2005/8/layout/radial5"/>
    <dgm:cxn modelId="{89445551-2561-4C50-805D-5EC04B07824E}" type="presOf" srcId="{194A90D2-67C4-46AE-BE33-14E9D04766D8}" destId="{5906187A-757F-4E28-B8FD-613BFAD4604E}" srcOrd="1" destOrd="0" presId="urn:microsoft.com/office/officeart/2005/8/layout/radial5"/>
    <dgm:cxn modelId="{44A4D355-8658-4376-8740-00FA0F0CBDA1}" srcId="{7FEC967E-5522-41C4-8CBF-2347FCC6871B}" destId="{E558DB63-44B9-4B03-B8FB-EB1FD56969B8}" srcOrd="3" destOrd="0" parTransId="{7FDD4FF7-2556-4BCD-B4F4-C7D9DE598EB7}" sibTransId="{747FF3C9-4407-4036-A40C-A8692789FD19}"/>
    <dgm:cxn modelId="{044D4C57-0961-4A1D-B1E1-4DC6A7E6FC9C}" srcId="{7FEC967E-5522-41C4-8CBF-2347FCC6871B}" destId="{9247369F-AC1A-48EF-97F6-CDD28AC82E86}" srcOrd="1" destOrd="0" parTransId="{194A90D2-67C4-46AE-BE33-14E9D04766D8}" sibTransId="{4407DFD3-AA5D-44B0-9486-1C85DC98CED3}"/>
    <dgm:cxn modelId="{B9DB31B6-244F-4918-A3AE-2F010BB8BF8C}" type="presOf" srcId="{20956519-E61E-42DA-BD1F-86D96ACDA7CE}" destId="{A3C7A0BB-0188-4D99-871A-696B0B7E390B}" srcOrd="1" destOrd="0" presId="urn:microsoft.com/office/officeart/2005/8/layout/radial5"/>
    <dgm:cxn modelId="{ED8BC103-FF8C-4ECA-BA76-86E4ADC657B9}" type="presOf" srcId="{B08D5344-02DB-456E-807E-F264D2C42CB9}" destId="{15C804F1-DD4F-4BDC-978C-1EE0AE466425}" srcOrd="0" destOrd="0" presId="urn:microsoft.com/office/officeart/2005/8/layout/radial5"/>
    <dgm:cxn modelId="{6F5C67A5-5FE7-4E49-AFD0-CEC472FE3E5B}" type="presOf" srcId="{E558DB63-44B9-4B03-B8FB-EB1FD56969B8}" destId="{F7E4F619-DE69-4948-B7DB-CBF9830B03F9}" srcOrd="0" destOrd="0" presId="urn:microsoft.com/office/officeart/2005/8/layout/radial5"/>
    <dgm:cxn modelId="{3538503A-9549-4379-983F-F5257FC41876}" type="presOf" srcId="{A879AC8E-466C-4202-9F39-549939276088}" destId="{44280834-106C-4599-9C4F-05E96D10C62C}" srcOrd="0" destOrd="0" presId="urn:microsoft.com/office/officeart/2005/8/layout/radial5"/>
    <dgm:cxn modelId="{8C548940-BFC6-4244-B6E9-5485E37E9CBF}" type="presParOf" srcId="{B9E01973-AE28-4591-B552-38AB8EBD4453}" destId="{B41AD95A-D6AC-4D7C-ACD5-9A3588E201BE}" srcOrd="0" destOrd="0" presId="urn:microsoft.com/office/officeart/2005/8/layout/radial5"/>
    <dgm:cxn modelId="{E6F54EE7-3011-45BA-AA8F-0A8D06182DC8}" type="presParOf" srcId="{B9E01973-AE28-4591-B552-38AB8EBD4453}" destId="{AE742860-E923-48A1-AB58-7EF5A7B59039}" srcOrd="1" destOrd="0" presId="urn:microsoft.com/office/officeart/2005/8/layout/radial5"/>
    <dgm:cxn modelId="{A2B097FC-BDA9-4F57-B356-A9EE80D2563D}" type="presParOf" srcId="{AE742860-E923-48A1-AB58-7EF5A7B59039}" destId="{A3C7A0BB-0188-4D99-871A-696B0B7E390B}" srcOrd="0" destOrd="0" presId="urn:microsoft.com/office/officeart/2005/8/layout/radial5"/>
    <dgm:cxn modelId="{8CBD7DF8-382E-4773-9549-A4F59E560F3D}" type="presParOf" srcId="{B9E01973-AE28-4591-B552-38AB8EBD4453}" destId="{15C804F1-DD4F-4BDC-978C-1EE0AE466425}" srcOrd="2" destOrd="0" presId="urn:microsoft.com/office/officeart/2005/8/layout/radial5"/>
    <dgm:cxn modelId="{7E84621D-4A24-4A41-A077-9914117189E9}" type="presParOf" srcId="{B9E01973-AE28-4591-B552-38AB8EBD4453}" destId="{DA41EBAD-FB01-42B6-ADFC-42A301B9E41A}" srcOrd="3" destOrd="0" presId="urn:microsoft.com/office/officeart/2005/8/layout/radial5"/>
    <dgm:cxn modelId="{EEEAD05A-76D8-4019-86AA-96C02EB463A9}" type="presParOf" srcId="{DA41EBAD-FB01-42B6-ADFC-42A301B9E41A}" destId="{5906187A-757F-4E28-B8FD-613BFAD4604E}" srcOrd="0" destOrd="0" presId="urn:microsoft.com/office/officeart/2005/8/layout/radial5"/>
    <dgm:cxn modelId="{6204176A-D289-4D4B-8532-22D4DB12EFD3}" type="presParOf" srcId="{B9E01973-AE28-4591-B552-38AB8EBD4453}" destId="{78F9A44B-813C-4929-A04F-6B0BC9AE6333}" srcOrd="4" destOrd="0" presId="urn:microsoft.com/office/officeart/2005/8/layout/radial5"/>
    <dgm:cxn modelId="{67686071-0872-40AE-B107-E427EBD997DA}" type="presParOf" srcId="{B9E01973-AE28-4591-B552-38AB8EBD4453}" destId="{44280834-106C-4599-9C4F-05E96D10C62C}" srcOrd="5" destOrd="0" presId="urn:microsoft.com/office/officeart/2005/8/layout/radial5"/>
    <dgm:cxn modelId="{1FB72EF4-6A40-4996-8766-D155B861F08F}" type="presParOf" srcId="{44280834-106C-4599-9C4F-05E96D10C62C}" destId="{B87E2C94-82A5-4EB5-B56A-C802A28BBADC}" srcOrd="0" destOrd="0" presId="urn:microsoft.com/office/officeart/2005/8/layout/radial5"/>
    <dgm:cxn modelId="{5DBAB140-FECB-40BC-A2A6-A9CAA58DDDE2}" type="presParOf" srcId="{B9E01973-AE28-4591-B552-38AB8EBD4453}" destId="{072A3555-B500-40F9-B6FC-D4154DC13330}" srcOrd="6" destOrd="0" presId="urn:microsoft.com/office/officeart/2005/8/layout/radial5"/>
    <dgm:cxn modelId="{D5C849D4-74B1-4668-8812-8DA85FBD08D8}" type="presParOf" srcId="{B9E01973-AE28-4591-B552-38AB8EBD4453}" destId="{75B6FBA6-78C9-48DA-835B-86A36DB745AE}" srcOrd="7" destOrd="0" presId="urn:microsoft.com/office/officeart/2005/8/layout/radial5"/>
    <dgm:cxn modelId="{28BFC849-93F9-4C4A-9247-C45E6F982093}" type="presParOf" srcId="{75B6FBA6-78C9-48DA-835B-86A36DB745AE}" destId="{8D706055-ECC0-4B0F-91DB-F698C6957636}" srcOrd="0" destOrd="0" presId="urn:microsoft.com/office/officeart/2005/8/layout/radial5"/>
    <dgm:cxn modelId="{B86A161A-9733-477C-B7E3-807D8115BE90}" type="presParOf" srcId="{B9E01973-AE28-4591-B552-38AB8EBD4453}" destId="{F7E4F619-DE69-4948-B7DB-CBF9830B03F9}" srcOrd="8" destOrd="0" presId="urn:microsoft.com/office/officeart/2005/8/layout/radial5"/>
    <dgm:cxn modelId="{F5D1E747-7A12-4745-9728-2368E70C4891}" type="presParOf" srcId="{B9E01973-AE28-4591-B552-38AB8EBD4453}" destId="{DEC2B694-6367-4A46-B786-69AF2069670E}" srcOrd="9" destOrd="0" presId="urn:microsoft.com/office/officeart/2005/8/layout/radial5"/>
    <dgm:cxn modelId="{AF36C522-FC0C-4A3E-980D-672CCF8A64BC}" type="presParOf" srcId="{DEC2B694-6367-4A46-B786-69AF2069670E}" destId="{9095BC9F-6322-4284-A006-F2B723C499C2}" srcOrd="0" destOrd="0" presId="urn:microsoft.com/office/officeart/2005/8/layout/radial5"/>
    <dgm:cxn modelId="{F82928B6-71F9-4505-B5BE-7675743D0382}" type="presParOf" srcId="{B9E01973-AE28-4591-B552-38AB8EBD4453}" destId="{65A76CEF-B3E3-4534-8767-C04CA807E41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AD95A-D6AC-4D7C-ACD5-9A3588E201BE}">
      <dsp:nvSpPr>
        <dsp:cNvPr id="0" name=""/>
        <dsp:cNvSpPr/>
      </dsp:nvSpPr>
      <dsp:spPr>
        <a:xfrm>
          <a:off x="2881805" y="2748783"/>
          <a:ext cx="2603460" cy="1725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00000"/>
              </a:solidFill>
            </a:rPr>
            <a:t>ДЖЕРЕЛА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3263073" y="3001444"/>
        <a:ext cx="1840924" cy="1219955"/>
      </dsp:txXfrm>
    </dsp:sp>
    <dsp:sp modelId="{AE742860-E923-48A1-AB58-7EF5A7B59039}">
      <dsp:nvSpPr>
        <dsp:cNvPr id="0" name=""/>
        <dsp:cNvSpPr/>
      </dsp:nvSpPr>
      <dsp:spPr>
        <a:xfrm rot="16423364">
          <a:off x="4040740" y="2014340"/>
          <a:ext cx="451379" cy="646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4104051" y="2211128"/>
        <a:ext cx="315965" cy="387672"/>
      </dsp:txXfrm>
    </dsp:sp>
    <dsp:sp modelId="{15C804F1-DD4F-4BDC-978C-1EE0AE466425}">
      <dsp:nvSpPr>
        <dsp:cNvPr id="0" name=""/>
        <dsp:cNvSpPr/>
      </dsp:nvSpPr>
      <dsp:spPr>
        <a:xfrm>
          <a:off x="2664291" y="0"/>
          <a:ext cx="3384798" cy="1900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Публікації преси (церковні та світські)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159983" y="278301"/>
        <a:ext cx="2393414" cy="1343753"/>
      </dsp:txXfrm>
    </dsp:sp>
    <dsp:sp modelId="{DA41EBAD-FB01-42B6-ADFC-42A301B9E41A}">
      <dsp:nvSpPr>
        <dsp:cNvPr id="0" name=""/>
        <dsp:cNvSpPr/>
      </dsp:nvSpPr>
      <dsp:spPr>
        <a:xfrm rot="20342463">
          <a:off x="5397115" y="2776744"/>
          <a:ext cx="244177" cy="646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399538" y="2919069"/>
        <a:ext cx="170924" cy="387672"/>
      </dsp:txXfrm>
    </dsp:sp>
    <dsp:sp modelId="{78F9A44B-813C-4929-A04F-6B0BC9AE6333}">
      <dsp:nvSpPr>
        <dsp:cNvPr id="0" name=""/>
        <dsp:cNvSpPr/>
      </dsp:nvSpPr>
      <dsp:spPr>
        <a:xfrm>
          <a:off x="5513107" y="1566019"/>
          <a:ext cx="3059420" cy="1900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Рукописні фоліанти Івана </a:t>
          </a:r>
          <a:r>
            <a:rPr lang="uk-UA" sz="2000" b="1" kern="1200" dirty="0" err="1" smtClean="0">
              <a:solidFill>
                <a:schemeClr val="tx1"/>
              </a:solidFill>
            </a:rPr>
            <a:t>Попеля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961149" y="1844320"/>
        <a:ext cx="2163336" cy="1343753"/>
      </dsp:txXfrm>
    </dsp:sp>
    <dsp:sp modelId="{44280834-106C-4599-9C4F-05E96D10C62C}">
      <dsp:nvSpPr>
        <dsp:cNvPr id="0" name=""/>
        <dsp:cNvSpPr/>
      </dsp:nvSpPr>
      <dsp:spPr>
        <a:xfrm rot="2280552">
          <a:off x="5164902" y="4301997"/>
          <a:ext cx="631195" cy="646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184982" y="4372919"/>
        <a:ext cx="441837" cy="387672"/>
      </dsp:txXfrm>
    </dsp:sp>
    <dsp:sp modelId="{072A3555-B500-40F9-B6FC-D4154DC13330}">
      <dsp:nvSpPr>
        <dsp:cNvPr id="0" name=""/>
        <dsp:cNvSpPr/>
      </dsp:nvSpPr>
      <dsp:spPr>
        <a:xfrm>
          <a:off x="5305551" y="4814792"/>
          <a:ext cx="3266976" cy="1900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Документи Державного архіву  Волинської </a:t>
          </a:r>
          <a:r>
            <a:rPr lang="uk-UA" sz="1600" b="1" kern="1200" dirty="0" smtClean="0">
              <a:solidFill>
                <a:schemeClr val="tx1"/>
              </a:solidFill>
            </a:rPr>
            <a:t> та </a:t>
          </a:r>
          <a:r>
            <a:rPr lang="uk-UA" sz="1600" b="1" kern="1200" dirty="0" smtClean="0">
              <a:solidFill>
                <a:schemeClr val="tx1"/>
              </a:solidFill>
            </a:rPr>
            <a:t>Тернопільської </a:t>
          </a:r>
          <a:r>
            <a:rPr lang="uk-UA" sz="1600" b="1" kern="1200" dirty="0" smtClean="0">
              <a:solidFill>
                <a:schemeClr val="tx1"/>
              </a:solidFill>
            </a:rPr>
            <a:t>області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783989" y="5093093"/>
        <a:ext cx="2310100" cy="1343753"/>
      </dsp:txXfrm>
    </dsp:sp>
    <dsp:sp modelId="{75B6FBA6-78C9-48DA-835B-86A36DB745AE}">
      <dsp:nvSpPr>
        <dsp:cNvPr id="0" name=""/>
        <dsp:cNvSpPr/>
      </dsp:nvSpPr>
      <dsp:spPr>
        <a:xfrm rot="8526060">
          <a:off x="2676745" y="4250170"/>
          <a:ext cx="542498" cy="646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0800000">
        <a:off x="2822332" y="4329408"/>
        <a:ext cx="379749" cy="387672"/>
      </dsp:txXfrm>
    </dsp:sp>
    <dsp:sp modelId="{F7E4F619-DE69-4948-B7DB-CBF9830B03F9}">
      <dsp:nvSpPr>
        <dsp:cNvPr id="0" name=""/>
        <dsp:cNvSpPr/>
      </dsp:nvSpPr>
      <dsp:spPr>
        <a:xfrm>
          <a:off x="216025" y="4662364"/>
          <a:ext cx="2793731" cy="1900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Свідчення старожилів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25157" y="4940665"/>
        <a:ext cx="1975467" cy="1343753"/>
      </dsp:txXfrm>
    </dsp:sp>
    <dsp:sp modelId="{DEC2B694-6367-4A46-B786-69AF2069670E}">
      <dsp:nvSpPr>
        <dsp:cNvPr id="0" name=""/>
        <dsp:cNvSpPr/>
      </dsp:nvSpPr>
      <dsp:spPr>
        <a:xfrm rot="12057530">
          <a:off x="2622891" y="2751884"/>
          <a:ext cx="320132" cy="646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0800000">
        <a:off x="2715754" y="2898285"/>
        <a:ext cx="224092" cy="387672"/>
      </dsp:txXfrm>
    </dsp:sp>
    <dsp:sp modelId="{65A76CEF-B3E3-4534-8767-C04CA807E413}">
      <dsp:nvSpPr>
        <dsp:cNvPr id="0" name=""/>
        <dsp:cNvSpPr/>
      </dsp:nvSpPr>
      <dsp:spPr>
        <a:xfrm>
          <a:off x="0" y="1566025"/>
          <a:ext cx="2648506" cy="1900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National Archives N.W. Washington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87865" y="1844326"/>
        <a:ext cx="1872776" cy="1343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D7DB-5DC4-44C5-8830-17EBF5B4387F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EFEBA4-0BD8-4D9D-B6ED-BF3888A75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D7DB-5DC4-44C5-8830-17EBF5B4387F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EBA4-0BD8-4D9D-B6ED-BF3888A75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D7DB-5DC4-44C5-8830-17EBF5B4387F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EBA4-0BD8-4D9D-B6ED-BF3888A75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CDD7DB-5DC4-44C5-8830-17EBF5B4387F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8EFEBA4-0BD8-4D9D-B6ED-BF3888A75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D7DB-5DC4-44C5-8830-17EBF5B4387F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EBA4-0BD8-4D9D-B6ED-BF3888A75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D7DB-5DC4-44C5-8830-17EBF5B4387F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EBA4-0BD8-4D9D-B6ED-BF3888A75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EBA4-0BD8-4D9D-B6ED-BF3888A75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D7DB-5DC4-44C5-8830-17EBF5B4387F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D7DB-5DC4-44C5-8830-17EBF5B4387F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EBA4-0BD8-4D9D-B6ED-BF3888A75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D7DB-5DC4-44C5-8830-17EBF5B4387F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EBA4-0BD8-4D9D-B6ED-BF3888A75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CDD7DB-5DC4-44C5-8830-17EBF5B4387F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EFEBA4-0BD8-4D9D-B6ED-BF3888A75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D7DB-5DC4-44C5-8830-17EBF5B4387F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EFEBA4-0BD8-4D9D-B6ED-BF3888A75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CDD7DB-5DC4-44C5-8830-17EBF5B4387F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8EFEBA4-0BD8-4D9D-B6ED-BF3888A75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205294"/>
          </a:xfrm>
        </p:spPr>
        <p:txBody>
          <a:bodyPr/>
          <a:lstStyle/>
          <a:p>
            <a:pPr algn="ctr"/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РОЛЬ о.</a:t>
            </a: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МИХАЙЛА </a:t>
            </a: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ПОПЕЛЯ</a:t>
            </a:r>
            <a:r>
              <a:rPr lang="uk-UA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 НАЦІОНАЛЬНО-РЕЛІГІЙНОМУ ВІДРОДЖЕННІ </a:t>
            </a:r>
            <a:b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УКРАЇНИ І пол. ХХ ст.</a:t>
            </a:r>
            <a:r>
              <a:rPr lang="ru-RU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4429132"/>
            <a:ext cx="4866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smtClean="0">
                <a:latin typeface="Times New Roman" pitchFamily="18" charset="0"/>
              </a:rPr>
              <a:t>Титаренко Олександр</a:t>
            </a:r>
            <a:r>
              <a:rPr lang="uk-UA" sz="2400" b="1" smtClean="0">
                <a:latin typeface="Times New Roman" pitchFamily="18" charset="0"/>
              </a:rPr>
              <a:t>,</a:t>
            </a:r>
          </a:p>
          <a:p>
            <a:r>
              <a:rPr lang="uk-UA" sz="2400" b="1" smtClean="0"/>
              <a:t>у</a:t>
            </a:r>
            <a:r>
              <a:rPr lang="uk-UA" sz="2400" b="1" smtClean="0"/>
              <a:t>чень 10 класу </a:t>
            </a:r>
          </a:p>
          <a:p>
            <a:r>
              <a:rPr lang="uk-UA" sz="2400" b="1" smtClean="0"/>
              <a:t>ЗОШ   І-ІІІ ступенів с.Прилісне Маневицького району</a:t>
            </a:r>
          </a:p>
          <a:p>
            <a:r>
              <a:rPr lang="uk-UA" sz="2400" b="1" smtClean="0"/>
              <a:t>Волинської області </a:t>
            </a:r>
            <a:endParaRPr lang="uk-UA" sz="2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" name="Рисунок 2" descr="C:\Documents and Settings\Администратор\Мои документы\Мои рисунки\Изображение\Изображение 023.jpg"/>
          <p:cNvPicPr/>
          <p:nvPr/>
        </p:nvPicPr>
        <p:blipFill>
          <a:blip r:embed="rId2" cstate="print"/>
          <a:srcRect l="19285" t="23556" r="30171" b="49264"/>
          <a:stretch>
            <a:fillRect/>
          </a:stretch>
        </p:blipFill>
        <p:spPr bwMode="auto">
          <a:xfrm>
            <a:off x="1331640" y="1988840"/>
            <a:ext cx="676875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rot="16200000" flipH="1">
            <a:off x="1655961" y="2298322"/>
            <a:ext cx="285752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35716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Михайло </a:t>
            </a: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Попель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під час Другого Галицького Православного з’їзду.1928 р.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Отець Михайло серед членів з’їзду Ковельського деканату. Фото 1939 р.</a:t>
            </a:r>
            <a:endParaRPr lang="ru-RU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C:\Documents and Settings\Администратор\Мои документы\Мои рисунки\Изображение\Изображение 013.jpg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0000"/>
          </a:blip>
          <a:srcRect l="24883" t="47905" r="12753" b="21857"/>
          <a:stretch>
            <a:fillRect/>
          </a:stretch>
        </p:blipFill>
        <p:spPr bwMode="auto">
          <a:xfrm>
            <a:off x="1869939" y="2276872"/>
            <a:ext cx="5290288" cy="381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991144"/>
          </a:xfrm>
        </p:spPr>
        <p:txBody>
          <a:bodyPr>
            <a:normAutofit fontScale="90000"/>
          </a:bodyPr>
          <a:lstStyle/>
          <a:p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Фото 1940 р. Табір «Сосновка» Асіно.</a:t>
            </a:r>
            <a:r>
              <a:rPr lang="ru-RU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 </a:t>
            </a:r>
            <a:endParaRPr lang="ru-RU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C:\Documents and Settings\Администратор\Мои документы\Мои рисунки\Изображение\Изображение 014.jpg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9907" t="14383" r="42924" b="48584"/>
          <a:stretch>
            <a:fillRect/>
          </a:stretch>
        </p:blipFill>
        <p:spPr bwMode="auto">
          <a:xfrm>
            <a:off x="2428860" y="1571612"/>
            <a:ext cx="3271998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Храм у селі </a:t>
            </a:r>
            <a:r>
              <a:rPr lang="uk-UA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Мельниці</a:t>
            </a: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Ковельського повіту, де Михайло </a:t>
            </a:r>
            <a:r>
              <a:rPr lang="uk-UA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Попель</a:t>
            </a: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був священиком </a:t>
            </a:r>
            <a:endParaRPr lang="ru-RU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484" name="Picture 4" descr="http://www.castles.com.ua/uploads/pics/mielnica1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357430"/>
            <a:ext cx="4638675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" name="Рисунок 2" descr="C:\Documents and Settings\Администратор\Мои документы\Мои рисунки\Изображение\Изображение 025.jpg"/>
          <p:cNvPicPr/>
          <p:nvPr/>
        </p:nvPicPr>
        <p:blipFill>
          <a:blip r:embed="rId2" cstate="print"/>
          <a:srcRect t="5776" r="13219" b="54133"/>
          <a:stretch>
            <a:fillRect/>
          </a:stretch>
        </p:blipFill>
        <p:spPr bwMode="auto">
          <a:xfrm>
            <a:off x="357158" y="1500174"/>
            <a:ext cx="53149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643174" y="2786058"/>
            <a:ext cx="1214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C:\Documents and Settings\Администратор\Мои документы\Мои рисунки\Изображение\Изображение 026.jpg"/>
          <p:cNvPicPr/>
          <p:nvPr/>
        </p:nvPicPr>
        <p:blipFill>
          <a:blip r:embed="rId3" cstate="print">
            <a:lum bright="-10000"/>
          </a:blip>
          <a:srcRect l="30016" t="25595" r="13530" b="47678"/>
          <a:stretch>
            <a:fillRect/>
          </a:stretch>
        </p:blipFill>
        <p:spPr bwMode="auto">
          <a:xfrm rot="10800000">
            <a:off x="5286380" y="4214818"/>
            <a:ext cx="34575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44" y="214290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Довідка про смерть та фото з похорону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856357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Встановили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отця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Михайла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Попеля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соціально-політичних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потрясінь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духовно-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релігійного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застою,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подібні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подвигу.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Виснажливе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служіння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благо ПЦ,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теологічні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вчення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педагогічна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суспільно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корисна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 все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зумовило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оздоровлення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церкви та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підготовку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широкого кола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однодумців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’ясувати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отець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став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організатором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українізаційного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релігійному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краю,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активним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діячем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Просвіти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та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доклав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зусилля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генерації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борців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інтереси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православних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Лемківський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протоієрей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дав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волинському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народу приклад для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наслідування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активній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отцю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Михайлу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вдалося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зблизитися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світською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церковною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громадськістю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Волині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з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Божого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слова 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пожвавити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церковне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підняти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авторитет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православної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церкви.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ВИСНОВКИ</a:t>
            </a:r>
            <a:endParaRPr lang="ru-RU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020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ОТЕЦЬ МИХАЙЛО ПОПЕЛЬ </a:t>
            </a:r>
            <a:b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(1886-1961) </a:t>
            </a:r>
            <a:endParaRPr lang="ru-RU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http://visnyk.lutsk.ua/wp-content/uploads/2014/03/%D0%98%D0%B7%D0%BE%D0%B1%D1%80%D0%B0%D0%B6%D0%B5%D0%BD%D0%B8%D0%B5-053-185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88840"/>
            <a:ext cx="2786082" cy="4517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48672080"/>
              </p:ext>
            </p:extLst>
          </p:nvPr>
        </p:nvGraphicFramePr>
        <p:xfrm>
          <a:off x="323528" y="134793"/>
          <a:ext cx="8572528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Администратор\Мои документы\Мои рисунки\Изображение\Изображение 016.jpg"/>
          <p:cNvPicPr>
            <a:picLocks noGrp="1"/>
          </p:cNvPicPr>
          <p:nvPr>
            <p:ph idx="1"/>
          </p:nvPr>
        </p:nvPicPr>
        <p:blipFill>
          <a:blip r:embed="rId2" cstate="print"/>
          <a:srcRect l="37014" t="54133" r="35148" b="32730"/>
          <a:stretch>
            <a:fillRect/>
          </a:stretch>
        </p:blipFill>
        <p:spPr bwMode="auto">
          <a:xfrm>
            <a:off x="1691680" y="1857364"/>
            <a:ext cx="5688632" cy="401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Хата Попелів у с. Добра Шляхетська. Фото. 1906 р.</a:t>
            </a:r>
            <a:endParaRPr lang="ru-RU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Михайло Попель із братом Осипом в австрійському війську. 1908 р</a:t>
            </a:r>
            <a:endParaRPr lang="ru-RU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C:\Documents and Settings\Администратор\Мои документы\Мои рисунки\Изображение\Изображение 009.jpg"/>
          <p:cNvPicPr/>
          <p:nvPr/>
        </p:nvPicPr>
        <p:blipFill>
          <a:blip r:embed="rId2" cstate="print">
            <a:lum bright="-10000" contrast="10000"/>
          </a:blip>
          <a:srcRect l="21151" t="20159" r="34526" b="32503"/>
          <a:stretch>
            <a:fillRect/>
          </a:stretch>
        </p:blipFill>
        <p:spPr bwMode="auto">
          <a:xfrm>
            <a:off x="2714612" y="1285860"/>
            <a:ext cx="3390900" cy="497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rot="10800000" flipV="1">
            <a:off x="5214942" y="1643050"/>
            <a:ext cx="500066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324528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 </a:t>
            </a: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Свідоцтво про шлюб </a:t>
            </a:r>
            <a:b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Михайла </a:t>
            </a:r>
            <a:r>
              <a:rPr lang="uk-UA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Попеля</a:t>
            </a: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та Магдалени Демко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C:\Documents and Settings\Администратор\Мои документы\Мои рисунки\Изображение\Изображение 017.jpg"/>
          <p:cNvPicPr/>
          <p:nvPr/>
        </p:nvPicPr>
        <p:blipFill>
          <a:blip r:embed="rId2" cstate="print">
            <a:lum bright="-10000"/>
          </a:blip>
          <a:srcRect t="3851" r="8709" b="2265"/>
          <a:stretch>
            <a:fillRect/>
          </a:stretch>
        </p:blipFill>
        <p:spPr bwMode="auto">
          <a:xfrm>
            <a:off x="571472" y="1357298"/>
            <a:ext cx="3952885" cy="516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Администратор\Мои документы\Мои рисунки\Изображение\Изображение 024.jpg"/>
          <p:cNvPicPr/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3904" t="12457" r="20529" b="37939"/>
          <a:stretch>
            <a:fillRect/>
          </a:stretch>
        </p:blipFill>
        <p:spPr bwMode="auto">
          <a:xfrm>
            <a:off x="5143504" y="1643050"/>
            <a:ext cx="27908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715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uk-UA" sz="4000" dirty="0" smtClean="0">
                <a:solidFill>
                  <a:srgbClr val="7030A0"/>
                </a:solidFill>
              </a:rPr>
              <a:t> </a:t>
            </a:r>
            <a:r>
              <a:rPr lang="uk-UA" sz="4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Документ про прийняття  отцем </a:t>
            </a:r>
            <a:r>
              <a:rPr lang="uk-UA" sz="4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православ’я.1919 </a:t>
            </a:r>
            <a:r>
              <a:rPr lang="uk-UA" sz="4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р.</a:t>
            </a:r>
            <a:endParaRPr lang="ru-RU" sz="40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C:\Documents and Settings\Администратор\Мои документы\Мои рисунки\Изображение\Изображение 020.jpg"/>
          <p:cNvPicPr/>
          <p:nvPr/>
        </p:nvPicPr>
        <p:blipFill>
          <a:blip r:embed="rId2" cstate="print">
            <a:lum bright="-10000"/>
          </a:blip>
          <a:srcRect l="1866" t="7928" r="8709" b="1585"/>
          <a:stretch>
            <a:fillRect/>
          </a:stretch>
        </p:blipFill>
        <p:spPr bwMode="auto">
          <a:xfrm>
            <a:off x="2483768" y="1396725"/>
            <a:ext cx="3881445" cy="54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16632"/>
            <a:ext cx="3851920" cy="6120680"/>
          </a:xfrm>
        </p:spPr>
        <p:txBody>
          <a:bodyPr>
            <a:normAutofit/>
          </a:bodyPr>
          <a:lstStyle/>
          <a:p>
            <a:pPr algn="ctr"/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Копія наказу про призначення </a:t>
            </a: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отця у </a:t>
            </a: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с. Бережець Володимир-Волинського </a:t>
            </a: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повіту</a:t>
            </a:r>
            <a:endParaRPr lang="ru-RU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C:\Documents and Settings\Администратор\Мои документы\Мои рисунки\Изображение\Изображение 021.jpg"/>
          <p:cNvPicPr/>
          <p:nvPr/>
        </p:nvPicPr>
        <p:blipFill>
          <a:blip r:embed="rId2" cstate="print">
            <a:lum bright="-10000"/>
          </a:blip>
          <a:srcRect l="26905" t="18347" b="15175"/>
          <a:stretch>
            <a:fillRect/>
          </a:stretch>
        </p:blipFill>
        <p:spPr bwMode="auto">
          <a:xfrm>
            <a:off x="179512" y="332656"/>
            <a:ext cx="4608512" cy="631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76534"/>
          </a:xfrm>
        </p:spPr>
        <p:txBody>
          <a:bodyPr>
            <a:normAutofit fontScale="90000"/>
          </a:bodyPr>
          <a:lstStyle/>
          <a:p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1923 р.  о. Михайла було  призначено  священиком  у Свято-Михайлівський храм   села Карасин  на </a:t>
            </a:r>
            <a:r>
              <a:rPr lang="uk-UA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Маневиччині</a:t>
            </a:r>
            <a:r>
              <a:rPr lang="uk-UA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3" descr="D:\Новая папка (4)\DSC06409.JPG"/>
          <p:cNvPicPr>
            <a:picLocks noChangeAspect="1" noChangeArrowheads="1"/>
          </p:cNvPicPr>
          <p:nvPr/>
        </p:nvPicPr>
        <p:blipFill>
          <a:blip r:embed="rId2" cstate="print"/>
          <a:srcRect l="10596" t="2290" r="15706" b="8682"/>
          <a:stretch>
            <a:fillRect/>
          </a:stretch>
        </p:blipFill>
        <p:spPr bwMode="auto">
          <a:xfrm>
            <a:off x="5357818" y="3071783"/>
            <a:ext cx="3245329" cy="378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mblag.at.ua/Karasin_cerk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000369"/>
            <a:ext cx="3306540" cy="385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465E9C"/>
      </a:dk2>
      <a:lt2>
        <a:srgbClr val="0070C0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Зарваницький Марійський санктуаріум як всесвітній відпустовий центр УГКЦ</Template>
  <TotalTime>362</TotalTime>
  <Words>275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РОЛЬ о. МИХАЙЛА  ПОПЕЛЯ У НАЦІОНАЛЬНО-РЕЛІГІЙНОМУ ВІДРОДЖЕННІ  УКРАЇНИ І пол. ХХ ст. </vt:lpstr>
      <vt:lpstr>     ОТЕЦЬ МИХАЙЛО ПОПЕЛЬ                           (1886-1961) </vt:lpstr>
      <vt:lpstr>Презентация PowerPoint</vt:lpstr>
      <vt:lpstr> Хата Попелів у с. Добра Шляхетська. Фото. 1906 р.</vt:lpstr>
      <vt:lpstr>Михайло Попель із братом Осипом в австрійському війську. 1908 р</vt:lpstr>
      <vt:lpstr> Свідоцтво про шлюб  Михайла Попеля та Магдалени Демко</vt:lpstr>
      <vt:lpstr>  Документ про прийняття  отцем православ’я.1919 р.</vt:lpstr>
      <vt:lpstr> Копія наказу про призначення отця у  с. Бережець Володимир-Волинського повіту</vt:lpstr>
      <vt:lpstr>1923 р.  о. Михайла було  призначено  священиком  у Свято-Михайлівський храм   села Карасин  на Маневиччині </vt:lpstr>
      <vt:lpstr> </vt:lpstr>
      <vt:lpstr>Отець Михайло серед членів з’їзду Ковельського деканату. Фото 1939 р.</vt:lpstr>
      <vt:lpstr>Фото 1940 р. Табір «Сосновка» Асіно.  </vt:lpstr>
      <vt:lpstr>Храм у селі Мельниці Ковельського повіту, де Михайло Попель був священиком </vt:lpstr>
      <vt:lpstr> </vt:lpstr>
      <vt:lpstr>                  ВИСНОВКИ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ЦЕРКОВНО-РЕЛІГІЙНА ТА ГРОМАДСЬКА ДІЯЛЬНІСТЬ  ОТЦЯ МИХАЙЛА (ПОПЕЛЯ) НА ВОЛИНІ У ХХ СТ. </dc:title>
  <dc:creator>77</dc:creator>
  <cp:lastModifiedBy>пк</cp:lastModifiedBy>
  <cp:revision>24</cp:revision>
  <dcterms:created xsi:type="dcterms:W3CDTF">2014-11-10T20:58:42Z</dcterms:created>
  <dcterms:modified xsi:type="dcterms:W3CDTF">2017-04-13T19:28:08Z</dcterms:modified>
</cp:coreProperties>
</file>