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8" r:id="rId5"/>
    <p:sldId id="259" r:id="rId6"/>
    <p:sldId id="262" r:id="rId7"/>
    <p:sldId id="263" r:id="rId8"/>
    <p:sldId id="264" r:id="rId9"/>
    <p:sldId id="267" r:id="rId10"/>
    <p:sldId id="260" r:id="rId11"/>
    <p:sldId id="261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94" autoAdjust="0"/>
    <p:restoredTop sz="94660"/>
  </p:normalViewPr>
  <p:slideViewPr>
    <p:cSldViewPr>
      <p:cViewPr varScale="1">
        <p:scale>
          <a:sx n="88" d="100"/>
          <a:sy n="88" d="100"/>
        </p:scale>
        <p:origin x="-8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71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42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988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36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529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50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204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82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794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5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05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84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98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516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7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53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7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314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848872" cy="1415504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Виговського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державотворення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8183" y="5067604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Підготував учень 8 класу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Рибальського</a:t>
            </a:r>
            <a:r>
              <a:rPr lang="ru-RU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навчально-виховного</a:t>
            </a:r>
            <a:endParaRPr lang="ru-RU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uk-UA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Грунської</a:t>
            </a:r>
            <a:r>
              <a:rPr lang="uk-UA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сільської 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ради </a:t>
            </a:r>
            <a:r>
              <a:rPr lang="ru-RU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Охтирського</a:t>
            </a:r>
            <a:r>
              <a:rPr lang="ru-RU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 </a:t>
            </a:r>
            <a:r>
              <a:rPr lang="ru-RU" dirty="0" err="1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Сумської</a:t>
            </a:r>
            <a:r>
              <a:rPr lang="ru-RU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Рогальський</a:t>
            </a:r>
            <a:r>
              <a:rPr lang="uk-UA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Тимур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вчитель історії </a:t>
            </a:r>
            <a:r>
              <a:rPr lang="uk-UA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Берюк</a:t>
            </a:r>
            <a:r>
              <a:rPr lang="uk-UA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Н. О.</a:t>
            </a:r>
            <a:endParaRPr lang="ru-RU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334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Біографія І. Виговського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710" y="2108882"/>
            <a:ext cx="4464496" cy="3240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 на початку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</a:t>
            </a:r>
            <a:r>
              <a:rPr lang="uk-UA" sz="2400" dirty="0">
                <a:latin typeface="Linux Libertine"/>
              </a:rPr>
              <a:t> 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 в с.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Вигове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Овруччині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православній шляхетській родині. Освіту здобував у Київській братській школі. З 1648 р. – Генеральний писар, з 1657 р. – гетьман України.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628800"/>
            <a:ext cx="31718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14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Вибори гетьмана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710" y="1853248"/>
            <a:ext cx="4231306" cy="4195481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Вересень1657р. – старшинська рада в Чигирині вирішує обрати гетьманом І. Виговського  з умовою.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Жовтень 1657 р. – старшинська рада в Корсуні обирає гетьманом І. Виговського без будь-яких обмежень.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" b="12589"/>
          <a:stretch/>
        </p:blipFill>
        <p:spPr>
          <a:xfrm>
            <a:off x="4932040" y="2618840"/>
            <a:ext cx="377596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2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Внутрішня політика гетьмана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0581"/>
            <a:ext cx="8136904" cy="21244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І.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Виговський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продовжувач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Хмельницького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направленої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незалежності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Української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зміцнення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міжнародного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авторитету. “ Як далеко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козацька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шабля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засягла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так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козацька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бути”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гідний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дороговказ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національної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державницької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ідеї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956" y="4050493"/>
            <a:ext cx="4328112" cy="25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9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 політика гетьмана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8951" y="1675406"/>
            <a:ext cx="8136904" cy="25456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орієнтація на козацьку старшину та шляхту 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передача землі «новим панам» і православним монастирям 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боротьба з опозицією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952" y="4365104"/>
            <a:ext cx="8136904" cy="20786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Наслідки:</a:t>
            </a:r>
          </a:p>
          <a:p>
            <a:pPr algn="ctr"/>
            <a:endParaRPr lang="uk-UA" sz="3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endCxn id="16" idx="0"/>
          </p:cNvCxnSpPr>
          <p:nvPr/>
        </p:nvCxnSpPr>
        <p:spPr>
          <a:xfrm flipH="1">
            <a:off x="2411760" y="5024743"/>
            <a:ext cx="1371829" cy="4986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17" idx="0"/>
          </p:cNvCxnSpPr>
          <p:nvPr/>
        </p:nvCxnSpPr>
        <p:spPr>
          <a:xfrm>
            <a:off x="5220072" y="5048969"/>
            <a:ext cx="1584176" cy="4744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899592" y="5523404"/>
            <a:ext cx="3024336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 Лубенського та Полтавського полків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64088" y="5523404"/>
            <a:ext cx="2880320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Руїни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702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Руїна та її наслідки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31811"/>
            <a:ext cx="7812960" cy="1377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Руїна – назва громадянської війни в Україні – Гетьманщині 1658 - середині 80-х рр. XVII століття.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606764" y="3430585"/>
            <a:ext cx="7961773" cy="2946485"/>
            <a:chOff x="606764" y="3430585"/>
            <a:chExt cx="7961773" cy="2946485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" name="Овал 3"/>
            <p:cNvSpPr/>
            <p:nvPr/>
          </p:nvSpPr>
          <p:spPr>
            <a:xfrm>
              <a:off x="606764" y="3430585"/>
              <a:ext cx="3234446" cy="144016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Скорочення населення України (на Правобережжі понад 90%)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5334091" y="3430585"/>
              <a:ext cx="3234446" cy="144016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Втрата української культури та національної держави</a:t>
              </a: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>
              <a:off x="2102290" y="4870745"/>
              <a:ext cx="1738920" cy="64222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stCxn id="5" idx="4"/>
            </p:cNvCxnSpPr>
            <p:nvPr/>
          </p:nvCxnSpPr>
          <p:spPr>
            <a:xfrm flipH="1">
              <a:off x="5580112" y="4870745"/>
              <a:ext cx="1371202" cy="64222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Прямоугольник 18"/>
            <p:cNvSpPr/>
            <p:nvPr/>
          </p:nvSpPr>
          <p:spPr>
            <a:xfrm>
              <a:off x="2483768" y="5512974"/>
              <a:ext cx="4248472" cy="8640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uk-UA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Наслідки Руїни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872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 політика І. Виговського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Військово-політичний союз зі Швецією 1657р.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Відновлення союзницьких відносин із Туреччиною і Кримом.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Встановлення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перемир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з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Польшею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Прагнення до встановлення добросусідських відносин з Московією</a:t>
            </a:r>
            <a:r>
              <a:rPr lang="uk-UA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795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Гадяцький договір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68760"/>
            <a:ext cx="7283152" cy="5256584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князівства Руського, третього рівноправного члена федерації Речі Посполитої.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чолі держави стояв гетьман, якого обирали довічно; затверджувався королем.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Законодавча влада належала депутатам всіх полків, сотень та міст.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Власна судова і фінансова системи.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 посади обіймали лише українці.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Рівність православної та католицької церков.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Армія 30 тис. козаків і 10 тис. регулярного найманого війська.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 шкіл, гімназій коледжів та 2 університетів</a:t>
            </a:r>
          </a:p>
        </p:txBody>
      </p:sp>
    </p:spTree>
    <p:extLst>
      <p:ext uri="{BB962C8B-B14F-4D97-AF65-F5344CB8AC3E}">
        <p14:creationId xmlns:p14="http://schemas.microsoft.com/office/powerpoint/2010/main" val="3968762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52736"/>
            <a:ext cx="3434765" cy="567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52737"/>
            <a:ext cx="3456384" cy="567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8864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Гадяцький договір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5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Московсько-українська війна 1658-1659 рр.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Укладення Гадяцького договору між Україною та        Річчю Посполитою.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Спустошення українських міст московськими військами.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 у внутрішні справи Гетьманщини московських воєводств.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Приниження гетьмана.</a:t>
            </a:r>
          </a:p>
          <a:p>
            <a:pPr marL="514350" indent="-514350">
              <a:buFont typeface="+mj-lt"/>
              <a:buAutoNum type="romanU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31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Конотопська битва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541" y="1380997"/>
            <a:ext cx="4707515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28-29 червня 1658 року біля села </a:t>
            </a: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Соснівки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московська армія зазнала нищівної поразки.</a:t>
            </a:r>
          </a:p>
          <a:p>
            <a:pPr marL="0" indent="0">
              <a:buNone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Московське військо: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тис.- вбитих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тис.- полонених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Українське військо: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тис.- вбитих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Кримсько</a:t>
            </a: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-татарське військо: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тис. вбитих</a:t>
            </a: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168" y="1628800"/>
            <a:ext cx="3541064" cy="432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65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 гетьманування </a:t>
            </a:r>
            <a:b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І. Виговського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5171" y="1743465"/>
            <a:ext cx="3744416" cy="1203675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лево 5"/>
          <p:cNvSpPr/>
          <p:nvPr/>
        </p:nvSpPr>
        <p:spPr>
          <a:xfrm rot="19366485">
            <a:off x="2469432" y="2555667"/>
            <a:ext cx="625257" cy="418184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7646" y="2703809"/>
            <a:ext cx="2746163" cy="176276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Гадяцький договір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лево 7"/>
          <p:cNvSpPr/>
          <p:nvPr/>
        </p:nvSpPr>
        <p:spPr>
          <a:xfrm rot="18320670">
            <a:off x="3003880" y="3521929"/>
            <a:ext cx="1402854" cy="469237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27584" y="4466569"/>
            <a:ext cx="3024336" cy="182497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 союзника – кримського хана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 rot="15559809">
            <a:off x="4882449" y="3628397"/>
            <a:ext cx="1450580" cy="502497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998718" y="4762246"/>
            <a:ext cx="3218041" cy="19168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Антигетьманські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виступи: Я. Сомка,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В.Золотаренка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І.Богуна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І. Сірка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лево 11"/>
          <p:cNvSpPr/>
          <p:nvPr/>
        </p:nvSpPr>
        <p:spPr>
          <a:xfrm rot="13386366">
            <a:off x="6552621" y="2845475"/>
            <a:ext cx="833916" cy="435927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513445" y="3325878"/>
            <a:ext cx="2555776" cy="1689241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Небажання розпалювати братовбивчу війну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23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І. Виговського в українському державотворенні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85267"/>
            <a:ext cx="3888316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Інтелектуал, дипломат, воїн, абсолютно європейська людина, він зробив спробу вирватися з-під опіки Москви, відстоюючи природне право України на самостійний вибір подальшого шляху свого розвитку.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368250" y="2285981"/>
            <a:ext cx="4572000" cy="2889396"/>
            <a:chOff x="4368250" y="2285981"/>
            <a:chExt cx="4572000" cy="288939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32"/>
            <a:stretch/>
          </p:blipFill>
          <p:spPr>
            <a:xfrm>
              <a:off x="4401370" y="2285981"/>
              <a:ext cx="4505761" cy="2889396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4368250" y="2564904"/>
              <a:ext cx="4572000" cy="13234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Чоловік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дуже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освідчений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розумний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бувалий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не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кепський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політик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при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тім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без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сумніву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</a:t>
              </a:r>
              <a:r>
                <a:rPr lang="ru-RU" sz="2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патріот</a:t>
              </a:r>
              <a:r>
                <a:rPr lang="ru-RU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український</a:t>
              </a:r>
              <a:r>
                <a:rPr lang="ru-RU" sz="2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”.</a:t>
              </a:r>
            </a:p>
            <a:p>
              <a:pPr algn="ctr"/>
              <a:r>
                <a:rPr lang="uk-UA" sz="2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М. Грушевський</a:t>
              </a:r>
              <a:endPara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1434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055380" cy="140053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увагу!!!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26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Роль гетьмана Івана Виговського в процесі державотворення  України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Роль гетьмана Івана Виговського в процесі державотворення  України</Template>
  <TotalTime>18</TotalTime>
  <Words>491</Words>
  <Application>Microsoft Office PowerPoint</Application>
  <PresentationFormat>Экран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Роль гетьмана Івана Виговського в процесі державотворення  України</vt:lpstr>
      <vt:lpstr>Роль гетьмана Івана Виговського в процесі державотворення  України</vt:lpstr>
      <vt:lpstr>Біографія І. Виговського</vt:lpstr>
      <vt:lpstr>Вибори гетьмана</vt:lpstr>
      <vt:lpstr>Внутрішня політика гетьмана</vt:lpstr>
      <vt:lpstr>Внутрішня політика гетьмана</vt:lpstr>
      <vt:lpstr>Руїна та її наслідки </vt:lpstr>
      <vt:lpstr>Зовнішня політика І. Виговського</vt:lpstr>
      <vt:lpstr>Гадяцький договір</vt:lpstr>
      <vt:lpstr>Презентация PowerPoint</vt:lpstr>
      <vt:lpstr>Московсько-українська війна 1658-1659 рр.</vt:lpstr>
      <vt:lpstr>Конотопська битва</vt:lpstr>
      <vt:lpstr>Завершення гетьманування  І. Виговського</vt:lpstr>
      <vt:lpstr>Роль І. Виговського в українському державотворенні</vt:lpstr>
      <vt:lpstr>Дякую за увагу!!!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гетьмана Івана Виговського в процесі державотворення  України</dc:title>
  <dc:creator>Etalon</dc:creator>
  <cp:lastModifiedBy>User</cp:lastModifiedBy>
  <cp:revision>2</cp:revision>
  <dcterms:created xsi:type="dcterms:W3CDTF">2017-04-06T12:28:11Z</dcterms:created>
  <dcterms:modified xsi:type="dcterms:W3CDTF">2017-04-11T11:29:35Z</dcterms:modified>
</cp:coreProperties>
</file>