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6" r:id="rId1"/>
  </p:sldMasterIdLst>
  <p:sldIdLst>
    <p:sldId id="256" r:id="rId2"/>
    <p:sldId id="264" r:id="rId3"/>
    <p:sldId id="262" r:id="rId4"/>
    <p:sldId id="269" r:id="rId5"/>
    <p:sldId id="270" r:id="rId6"/>
    <p:sldId id="268" r:id="rId7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656" y="-19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68EAE-FA0E-4CBA-8B4D-A1229B8E57F6}" type="datetimeFigureOut">
              <a:rPr lang="uk-UA" smtClean="0"/>
              <a:pPr/>
              <a:t>18.04.2017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8D11F-3FD1-42EC-A077-74DAC424C62E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8166974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68EAE-FA0E-4CBA-8B4D-A1229B8E57F6}" type="datetimeFigureOut">
              <a:rPr lang="uk-UA" smtClean="0"/>
              <a:pPr/>
              <a:t>18.04.2017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8D11F-3FD1-42EC-A077-74DAC424C62E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0163105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68EAE-FA0E-4CBA-8B4D-A1229B8E57F6}" type="datetimeFigureOut">
              <a:rPr lang="uk-UA" smtClean="0"/>
              <a:pPr/>
              <a:t>18.04.2017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8D11F-3FD1-42EC-A077-74DAC424C62E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694422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68EAE-FA0E-4CBA-8B4D-A1229B8E57F6}" type="datetimeFigureOut">
              <a:rPr lang="uk-UA" smtClean="0"/>
              <a:pPr/>
              <a:t>18.04.2017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8D11F-3FD1-42EC-A077-74DAC424C62E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405261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68EAE-FA0E-4CBA-8B4D-A1229B8E57F6}" type="datetimeFigureOut">
              <a:rPr lang="uk-UA" smtClean="0"/>
              <a:pPr/>
              <a:t>18.04.2017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8D11F-3FD1-42EC-A077-74DAC424C62E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7926991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68EAE-FA0E-4CBA-8B4D-A1229B8E57F6}" type="datetimeFigureOut">
              <a:rPr lang="uk-UA" smtClean="0"/>
              <a:pPr/>
              <a:t>18.04.2017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8D11F-3FD1-42EC-A077-74DAC424C62E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6888356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68EAE-FA0E-4CBA-8B4D-A1229B8E57F6}" type="datetimeFigureOut">
              <a:rPr lang="uk-UA" smtClean="0"/>
              <a:pPr/>
              <a:t>18.04.2017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8D11F-3FD1-42EC-A077-74DAC424C62E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480674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68EAE-FA0E-4CBA-8B4D-A1229B8E57F6}" type="datetimeFigureOut">
              <a:rPr lang="uk-UA" smtClean="0"/>
              <a:pPr/>
              <a:t>18.04.2017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8D11F-3FD1-42EC-A077-74DAC424C62E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2208030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68EAE-FA0E-4CBA-8B4D-A1229B8E57F6}" type="datetimeFigureOut">
              <a:rPr lang="uk-UA" smtClean="0"/>
              <a:pPr/>
              <a:t>18.04.2017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8D11F-3FD1-42EC-A077-74DAC424C62E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9744696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68EAE-FA0E-4CBA-8B4D-A1229B8E57F6}" type="datetimeFigureOut">
              <a:rPr lang="uk-UA" smtClean="0"/>
              <a:pPr/>
              <a:t>18.04.2017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8D11F-3FD1-42EC-A077-74DAC424C62E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7881164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68EAE-FA0E-4CBA-8B4D-A1229B8E57F6}" type="datetimeFigureOut">
              <a:rPr lang="uk-UA" smtClean="0"/>
              <a:pPr/>
              <a:t>18.04.2017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8D11F-3FD1-42EC-A077-74DAC424C62E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8365930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968EAE-FA0E-4CBA-8B4D-A1229B8E57F6}" type="datetimeFigureOut">
              <a:rPr lang="uk-UA" smtClean="0"/>
              <a:pPr/>
              <a:t>18.04.2017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28D11F-3FD1-42EC-A077-74DAC424C62E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6274124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0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5786" y="0"/>
            <a:ext cx="8358214" cy="3816423"/>
          </a:xfrm>
        </p:spPr>
        <p:txBody>
          <a:bodyPr>
            <a:normAutofit/>
          </a:bodyPr>
          <a:lstStyle/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18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800" b="1" u="sng" dirty="0">
                <a:latin typeface="Times New Roman"/>
                <a:ea typeface="Calibri"/>
              </a:rPr>
              <a:t>«ВОЛОДИМИР ПОЛІЄВКТОВИЧ  КОСТЕНКО </a:t>
            </a:r>
            <a:r>
              <a:rPr lang="ru-RU" sz="2800" b="1" u="sng" dirty="0">
                <a:latin typeface="Times New Roman"/>
                <a:ea typeface="Calibri"/>
              </a:rPr>
              <a:t>– ВИДАТНИЙ ДІЯЧ МИКОЛАЇВЩИНИ ХХ СТ.»</a:t>
            </a:r>
            <a:r>
              <a:rPr lang="uk-UA" sz="2800" b="1" u="sng" dirty="0">
                <a:latin typeface="Times New Roman"/>
                <a:ea typeface="Calibri"/>
              </a:rPr>
              <a:t>.</a:t>
            </a:r>
            <a:endParaRPr lang="uk-UA" sz="2700" b="1" u="sng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000232" y="4572008"/>
            <a:ext cx="6800800" cy="1296143"/>
          </a:xfrm>
        </p:spPr>
        <p:txBody>
          <a:bodyPr>
            <a:normAutofit fontScale="55000" lnSpcReduction="20000"/>
          </a:bodyPr>
          <a:lstStyle/>
          <a:p>
            <a:pPr algn="r"/>
            <a:r>
              <a:rPr lang="uk-UA" b="1" i="1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Роботу </a:t>
            </a:r>
            <a:r>
              <a:rPr lang="uk-UA" b="1" i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викона</a:t>
            </a:r>
            <a:r>
              <a:rPr lang="uk-UA" b="1" i="1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uk-UA" b="1" i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uk-UA" b="1" i="1" u="sng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uk-UA" b="1" i="1" u="sng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Раков</a:t>
            </a:r>
            <a:r>
              <a:rPr lang="uk-UA" b="1" i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Михайло Ігорович, </a:t>
            </a:r>
            <a:r>
              <a:rPr lang="uk-UA" b="1" i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учень 7класу</a:t>
            </a:r>
            <a:endParaRPr lang="uk-UA" b="1" i="1" u="sng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uk-UA" b="1" i="1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Миколаївської </a:t>
            </a:r>
            <a:r>
              <a:rPr lang="uk-UA" b="1" i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загальноосвітньої школи </a:t>
            </a:r>
            <a:r>
              <a:rPr lang="uk-UA" b="1" i="1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І-ІІІ ступенів №29</a:t>
            </a:r>
          </a:p>
          <a:p>
            <a:pPr algn="r"/>
            <a:r>
              <a:rPr lang="uk-UA" b="1" i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Науковий керівник: Мороз </a:t>
            </a:r>
            <a:r>
              <a:rPr lang="uk-UA" b="1" i="1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Євген Олександрович </a:t>
            </a:r>
          </a:p>
          <a:p>
            <a:pPr algn="r"/>
            <a:endParaRPr lang="uk-UA" sz="2000" dirty="0"/>
          </a:p>
        </p:txBody>
      </p:sp>
    </p:spTree>
    <p:extLst>
      <p:ext uri="{BB962C8B-B14F-4D97-AF65-F5344CB8AC3E}">
        <p14:creationId xmlns:p14="http://schemas.microsoft.com/office/powerpoint/2010/main" val="1101430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0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0"/>
            <a:ext cx="8229600" cy="1143000"/>
          </a:xfrm>
        </p:spPr>
        <p:txBody>
          <a:bodyPr>
            <a:normAutofit/>
          </a:bodyPr>
          <a:lstStyle/>
          <a:p>
            <a:endParaRPr lang="uk-UA" sz="2800" b="1" i="1" u="sng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-73256"/>
            <a:ext cx="6264696" cy="68146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47228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0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1000100" y="0"/>
            <a:ext cx="7772400" cy="45719"/>
          </a:xfrm>
        </p:spPr>
        <p:txBody>
          <a:bodyPr>
            <a:normAutofit fontScale="90000"/>
          </a:bodyPr>
          <a:lstStyle/>
          <a:p>
            <a:endParaRPr lang="uk-UA" b="1" i="1" u="sng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type="subTitle" idx="1"/>
          </p:nvPr>
        </p:nvSpPr>
        <p:spPr>
          <a:xfrm>
            <a:off x="785786" y="1052736"/>
            <a:ext cx="8106694" cy="4910224"/>
          </a:xfrm>
        </p:spPr>
        <p:txBody>
          <a:bodyPr>
            <a:noAutofit/>
          </a:bodyPr>
          <a:lstStyle/>
          <a:p>
            <a:r>
              <a:rPr lang="uk-UA" sz="2200" b="1" i="1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Мета і завдання дослідження </a:t>
            </a:r>
            <a:r>
              <a:rPr lang="uk-UA" sz="22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полягає в тому, щоб у  роботі  розглянути  вагомий  науковий  внесок  талановитого  інженера-суднобудівника В.П. Костенка  у  розробку  теорії  корабля  та  зокрема  в  теорію  непотоплюваності  корабля. Надається  спроба  аналізу  наукового  доробку  видатного  інженера-суднобудівника  та  інженера, розробника проектів суднобудівних заводів, талановитого публіциста та автора унікальних спогадів про перехід другої Тихоокеанської ескадри на Далекій Схід та </a:t>
            </a:r>
            <a:r>
              <a:rPr lang="uk-UA" sz="2200" b="1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Цусімський</a:t>
            </a:r>
            <a:r>
              <a:rPr lang="uk-UA" sz="22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бій. Дослідити його революційну  діяльність  та  роботу  в  м.  Миколаєві  спочатку  як  начальника  технічної  контори  по суднобудуванню  та  головного  корабельного  інженера  заводу «</a:t>
            </a:r>
            <a:r>
              <a:rPr lang="uk-UA" sz="2200" b="1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Наваль</a:t>
            </a:r>
            <a:r>
              <a:rPr lang="uk-UA" sz="22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»,  а  потім  як  Міського  Голови Миколаєва. Показати, що В.П. Костенко дійсно був гідним громадянином Миколаєва, хоч не все життя прожив в нашому місті.</a:t>
            </a:r>
            <a:endParaRPr lang="uk-UA" sz="22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1918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0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0"/>
            <a:ext cx="5076056" cy="6815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899592" y="1772816"/>
            <a:ext cx="280831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400" b="1" i="1" dirty="0"/>
              <a:t>ВОЛОДИМИР ПОЛІЄВКТОВИЧ  КОСТЕНКО </a:t>
            </a:r>
          </a:p>
        </p:txBody>
      </p:sp>
    </p:spTree>
    <p:extLst>
      <p:ext uri="{BB962C8B-B14F-4D97-AF65-F5344CB8AC3E}">
        <p14:creationId xmlns:p14="http://schemas.microsoft.com/office/powerpoint/2010/main" val="332315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0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899592" y="908720"/>
            <a:ext cx="813690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uk-UA" sz="32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11560" y="692696"/>
            <a:ext cx="8424936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3200" b="1" i="1" dirty="0"/>
              <a:t>Об’єктом дослідження</a:t>
            </a:r>
            <a:r>
              <a:rPr lang="uk-UA" sz="3200" dirty="0"/>
              <a:t>, є період історії кінця ХІХ ст. першої половини ХХ ст. (становлення і розвиток суднобудування в Російській імперії – Радянському Союзі (СРСР) .</a:t>
            </a:r>
          </a:p>
          <a:p>
            <a:r>
              <a:rPr lang="uk-UA" sz="3200" b="1" i="1" dirty="0"/>
              <a:t>Предметом дослідження</a:t>
            </a:r>
            <a:r>
              <a:rPr lang="uk-UA" sz="3200" dirty="0"/>
              <a:t> є життя видатного суднобудівника і громадського діяча В. П. Костенко.</a:t>
            </a:r>
          </a:p>
          <a:p>
            <a:r>
              <a:rPr lang="uk-UA" sz="3200" dirty="0"/>
              <a:t>Територіальні межі дослідження обмежуються територією Російської імперії – Радянського Союзу (СРСР). </a:t>
            </a:r>
          </a:p>
        </p:txBody>
      </p:sp>
    </p:spTree>
    <p:extLst>
      <p:ext uri="{BB962C8B-B14F-4D97-AF65-F5344CB8AC3E}">
        <p14:creationId xmlns:p14="http://schemas.microsoft.com/office/powerpoint/2010/main" val="4059048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0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1999" y="260648"/>
            <a:ext cx="4512501" cy="62646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046" y="116632"/>
            <a:ext cx="3919954" cy="6408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13115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2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Тема2</Template>
  <TotalTime>275</TotalTime>
  <Words>201</Words>
  <Application>Microsoft Office PowerPoint</Application>
  <PresentationFormat>Экран (4:3)</PresentationFormat>
  <Paragraphs>10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Тема2</vt:lpstr>
      <vt:lpstr>   «ВОЛОДИМИР ПОЛІЄВКТОВИЧ  КОСТЕНКО – ВИДАТНИЙ ДІЯЧ МИКОЛАЇВЩИНИ ХХ СТ.».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44</cp:revision>
  <dcterms:created xsi:type="dcterms:W3CDTF">2015-04-07T18:07:30Z</dcterms:created>
  <dcterms:modified xsi:type="dcterms:W3CDTF">2017-04-18T18:42:27Z</dcterms:modified>
</cp:coreProperties>
</file>