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5" r:id="rId5"/>
    <p:sldId id="261" r:id="rId6"/>
    <p:sldId id="264" r:id="rId7"/>
    <p:sldId id="270" r:id="rId8"/>
    <p:sldId id="268" r:id="rId9"/>
    <p:sldId id="269" r:id="rId10"/>
    <p:sldId id="263" r:id="rId11"/>
    <p:sldId id="267" r:id="rId12"/>
    <p:sldId id="259" r:id="rId13"/>
    <p:sldId id="266" r:id="rId14"/>
    <p:sldId id="26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4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4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14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31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6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1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8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61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4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9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62B1B-C547-4CFE-8CD4-D5E2DC5C656F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6E371-D4B9-4311-B80C-4680D32CE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80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pics.livejournal.com/vitaliy7/gallery/0006bc79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pics.livejournal.com/vitaliy7/pic/0019hqp4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pics.livejournal.com/vitaliy7/pic/0019kdxd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pics.livejournal.com/vitaliy7/pic/0019pdcq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Раймонд </a:t>
            </a:r>
            <a:r>
              <a:rPr lang="uk-UA" b="1" kern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Кайндль</a:t>
            </a:r>
            <a:r>
              <a:rPr lang="uk-UA" b="1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вчений-дослідник українців Буковини, Галичини і Закарпаття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9900" y="1581005"/>
            <a:ext cx="3117195" cy="494679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Виконавець: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Захарків Микола Юрійович,  учень 9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Глибоцької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смт.Глибока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Глибоцького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району Чернівецької області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Скибінська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Сильвестрівна,  вчитель історії та правознавства, вчитель вищої категорії, «вчитель-методист»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023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779" y="472630"/>
            <a:ext cx="8838521" cy="340087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4089400"/>
            <a:ext cx="10521950" cy="2768600"/>
          </a:xfrm>
        </p:spPr>
        <p:txBody>
          <a:bodyPr>
            <a:normAutofit fontScale="55000" lnSpcReduction="20000"/>
          </a:bodyPr>
          <a:lstStyle/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 – 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з історії Буковини у творчості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Раймунда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Фрідріха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Кайндля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 -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Раймунд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Фрідріх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Кайндль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вчений-дослідник українців Буковини,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Галиччини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Закарпаття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 полягає в тому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Раймунд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Фрідріх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Кайндль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зробив так багато для буковинців і чернівчан зокрема, мав стільки прихильності до українців, що не знати про цю людину та його досягнення – не поважати себе, свою історію та культуру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одержаних результатів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полягає в тому, що основні положення, висновки можуть залучатися при наукових праць з історії України, українознавства, етнографії.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32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dobrabiblioteka.cv.ua/images/image/IMG_0150%20-%20%D0%9A%D0%BE%D0%BF%D1%96%D1%8F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598487"/>
            <a:ext cx="4222750" cy="50911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023100" y="1057350"/>
            <a:ext cx="3175000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E2C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ото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зображує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родинний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Кайндля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побудував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будинком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дитинства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Новому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92) і назвав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честь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дружини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Villa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Milla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 Один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конвертів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листи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приходили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Кайндлям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адресу: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Вілла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Мілла</a:t>
            </a:r>
            <a:r>
              <a:rPr lang="ru-RU" dirty="0" smtClean="0">
                <a:solidFill>
                  <a:srgbClr val="3E2C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01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dobrabiblioteka.cv.ua/images/image/IMG_0262%20-%20%D0%9A%D0%BE%D0%BF%D1%96%D1%8F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597" y="195899"/>
            <a:ext cx="6647303" cy="61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842898" y="6457890"/>
            <a:ext cx="520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 1893 року.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Крайній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справа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Р.Ф.Кайндль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9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dobrabiblioteka.cv.ua/images/image/IMG_0266%20-%20%D0%9A%D0%BE%D0%BF%D1%96%D1%8F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228972"/>
            <a:ext cx="7772400" cy="48256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492500" y="5194671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i="1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Травень</a:t>
            </a:r>
            <a:r>
              <a:rPr lang="ru-RU" i="1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1907 року. Очевидно, фото </a:t>
            </a:r>
            <a:r>
              <a:rPr lang="ru-RU" i="1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зображує</a:t>
            </a:r>
            <a:r>
              <a:rPr lang="ru-RU" i="1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i="1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i="1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600" i="1" dirty="0" smtClean="0">
                <a:solidFill>
                  <a:srgbClr val="3E2C2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із експедицій чи екскурсій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09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dobrabiblioteka.cv.ua/images/image/IMG_0237%20-%20%D0%9A%D0%BE%D0%BF%D1%96%D1%8F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3" y="187324"/>
            <a:ext cx="3177754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dobrabiblioteka.cv.ua/images/image/IMG_0240%20-%20%D0%9A%D0%BE%D0%BF%D1%96%D1%8F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955" y="187324"/>
            <a:ext cx="3286546" cy="4351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dobrabiblioteka.cv.ua/images/image/IMG_0236%20-%20%D0%9A%D0%BE%D0%BF%D1%96%D1%8F(2)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0"/>
            <a:ext cx="4051299" cy="47402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908300" y="5277589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i="1" dirty="0">
                <a:solidFill>
                  <a:srgbClr val="3E2C28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Посвідчення дійсного члена НТШ. Із архіву </a:t>
            </a:r>
            <a:r>
              <a:rPr lang="uk-UA" i="1" dirty="0" err="1">
                <a:solidFill>
                  <a:srgbClr val="3E2C28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Кайндля</a:t>
            </a:r>
            <a:r>
              <a:rPr lang="uk-UA" i="1" dirty="0">
                <a:solidFill>
                  <a:srgbClr val="3E2C28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i="1" dirty="0" err="1">
                <a:solidFill>
                  <a:srgbClr val="3E2C28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м.Грац</a:t>
            </a:r>
            <a:r>
              <a:rPr lang="uk-UA" i="1" dirty="0">
                <a:solidFill>
                  <a:srgbClr val="3E2C28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15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http://dobrabiblioteka.cv.ua/images/image/IMG_0143%20-%20%D0%9A%D0%BE%D0%BF%D1%96%D1%8F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65760"/>
            <a:ext cx="4584700" cy="39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dobrabiblioteka.cv.ua/images/image/IMG_0141%20-%20%D0%9A%D0%BE%D0%BF%D1%96%D1%8F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5" y="365125"/>
            <a:ext cx="5940425" cy="3940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99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dobrabiblioteka.cv.ua/images/image/IMG_0255%20-%20%D0%9A%D0%BE%D0%BF%D1%96%D1%8F(1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" y="241364"/>
            <a:ext cx="4890770" cy="4838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dobrabiblioteka.cv.ua/images/image/IMG_0096%20-%20%D0%9A%D0%BE%D0%BF%D1%96%D1%8F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5" y="365125"/>
            <a:ext cx="5800725" cy="571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563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dobrabiblioteka.cv.ua/images/image/IMG_0194%20-%20%D0%9A%D0%BE%D0%BF%D1%96%D1%8F(2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1948"/>
            <a:ext cx="5054600" cy="566515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892800" y="365124"/>
            <a:ext cx="6299200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архівних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фото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зображує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момент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промови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згадуваного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пам’ятника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 листопада 1907 року.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риштовання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Єврейському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народному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домі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жодних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споруд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споглядати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Темпль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35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http://dobrabiblioteka.cv.ua/images/image/IMG_0187%20-%20%D0%9A%D0%BE%D0%BF%D1%96%D1%8F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4128"/>
            <a:ext cx="4775200" cy="46166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070600" y="514128"/>
            <a:ext cx="3683000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зображує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присутніх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відкритті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парку за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Резиденцією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медальйоном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Франца-Йосифа з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нагоди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60-тиріччя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(18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1908 року).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72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dobrabiblioteka.cv.ua/images/image/IMG_0182%20-%20%D0%9A%D0%BE%D0%BF%D1%96%D1%8F(1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" y="365125"/>
            <a:ext cx="4979670" cy="52736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096000" y="1274544"/>
            <a:ext cx="5626100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зафіксувало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миті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святкування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500-ліття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Чернівців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святкувалося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подібно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600-ліття. І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парасольки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руках у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дівчат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ішов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pics.livejournal.com/vitaliy7/pic/00166t9c/s320x240">
            <a:hlinkClick r:id="rId2" tgtFrame="&quot;_self&quot;"/>
          </p:cNvPr>
          <p:cNvPicPr>
            <a:picLocks noGr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636588"/>
            <a:ext cx="3109913" cy="48879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914900" y="19087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 </a:t>
            </a:r>
            <a:r>
              <a:rPr lang="uk-UA" dirty="0" smtClean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Титульна сторінка (австрійського видання 1908р.) «</a:t>
            </a:r>
            <a:r>
              <a:rPr lang="uk-UA" dirty="0" err="1" smtClean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Раймунд</a:t>
            </a:r>
            <a:r>
              <a:rPr lang="uk-UA" dirty="0" smtClean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Фрідріх КАЙНДЛЬ»</a:t>
            </a:r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ІСТОРІЯ ЧЕРНІВЦІВ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 </a:t>
            </a:r>
            <a:br>
              <a:rPr lang="ru-RU" b="0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</a:b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від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найдавніших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часів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до 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сьогодення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присвячена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60-літньому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ювілею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 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правління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 </a:t>
            </a:r>
            <a:b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</a:b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Його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Величності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Цісаря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Франца Йосифа І, в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пам’ять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про першу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документальну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 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згадку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 </a:t>
            </a:r>
            <a:b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</a:b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про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місто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Чернівці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500 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років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тому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684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pics.livejournal.com/vitaliy7/pic/0019hqp4/s320x240">
            <a:hlinkClick r:id="rId2" tgtFrame="&quot;_self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4" y="166688"/>
            <a:ext cx="2816225" cy="51292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62400" y="365125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   Після майже столітнього напівзабуття повертаються до читачів найкращі праці Р. Ф. КАЙНДЛЯ. Зокрема, 2000 року в Чернівцях з’явився друком український переклад змістовної монографії „Гуцули: Їх життя, звичаї та народні перекази”. </a:t>
            </a:r>
            <a:r>
              <a:rPr lang="uk-UA" i="1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В 2003 року ЧМГО „Комітет виборців” запропонував читачам переклад українською мовою праці „ІСТОРІЯ ЧЕРНІВЦІВ від найдавніших часів до сьогодення”. В 2005 року видавництвом „Зелена Буковина” була надрукована ця ж праця двома мовами – німецькою та українською (Моя примітка).</a:t>
            </a:r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 Книга „ІСТОРІЯ ЧЕРНІВЦІВ” видатного чернівчанина </a:t>
            </a:r>
            <a:r>
              <a:rPr lang="uk-UA" dirty="0" err="1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Раймунда</a:t>
            </a:r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Фрідріха КАЙНДЛЯ залишається своєрідним пам’ятником автору і водночас пам’ятником його рідному місту – старим Чернівцям. </a:t>
            </a:r>
            <a:b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09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pics.livejournal.com/vitaliy7/pic/0019kdxd/s320x240">
            <a:hlinkClick r:id="rId2" tgtFrame="&quot;_self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3" y="1195388"/>
            <a:ext cx="216217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pics.livejournal.com/vitaliy7/pic/0019pdcq/s320x240">
            <a:hlinkClick r:id="rId4" tgtFrame="&quot;_self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54" y="1366005"/>
            <a:ext cx="219392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994421" y="1302505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   Після майже столітнього напівзабуття повертаються до читачів найкращі праці Р. Ф. КАЙНДЛЯ. Зокрема, 2000 року в Чернівцях з’явився друком український переклад змістовної монографії „Гуцули: Їх життя, звичаї та народні перекази”. </a:t>
            </a:r>
            <a:r>
              <a:rPr lang="uk-UA" i="1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В 2003 року ЧМГО „Комітет виборців” запропонував читачам переклад українською мовою праці „ІСТОРІЯ ЧЕРНІВЦІВ від найдавніших часів до сьогодення”. В 2005 року видавництвом „Зелена Буковина” була надрукована ця ж праця двома мовами – німецькою та українською (Моя примітка).</a:t>
            </a:r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 Книга „ІСТОРІЯ ЧЕРНІВЦІВ” видатного чернівчанина </a:t>
            </a:r>
            <a:r>
              <a:rPr lang="uk-UA" dirty="0" err="1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Раймунда</a:t>
            </a:r>
            <a: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Фрідріха КАЙНДЛЯ залишається своєрідним пам’ятником автору і водночас пам’ятником його рідному місту – старим Чернівцям. </a:t>
            </a:r>
            <a:br>
              <a:rPr lang="uk-UA" dirty="0">
                <a:solidFill>
                  <a:srgbClr val="333333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110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stepankarachko5.narod.ru/vstup.files/image01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7" y="262124"/>
            <a:ext cx="4951413" cy="34028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223000" y="3966991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Меморіальна дошка на будинку</a:t>
            </a:r>
            <a:r>
              <a:rPr lang="uk-UA" sz="11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вул. </a:t>
            </a:r>
            <a:r>
              <a:rPr lang="uk-UA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Т.Шевченка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94 де народився </a:t>
            </a:r>
            <a:r>
              <a:rPr lang="uk-UA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Раймунд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Фрідріх </a:t>
            </a:r>
            <a:r>
              <a:rPr lang="uk-UA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Кайндл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dobrabiblioteka.cv.ua/images/image/IMG_1105%20-%20%D0%9A%D0%BE%D0%BF%D1%96%D1%8F(1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67494"/>
            <a:ext cx="3048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27000" y="2651125"/>
            <a:ext cx="6096000" cy="27270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Муніципальній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Олександру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Масанові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Сергію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Осачуку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справді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інтелектуальна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розмова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Інтелектуальна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тому,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цікава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інформативно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насичена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й тому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спонукала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чимало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роздумів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приводу. </a:t>
            </a:r>
            <a:r>
              <a:rPr lang="ru-RU" sz="1600" dirty="0" err="1" smtClean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Безперечно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відкритим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фіналом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Попереду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сподіваємося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зустрічей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Масан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Сергій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Осачук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представлятимуть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ґрунтовне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присвячене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Раймунду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Фрідріху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Кайндлю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спільний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україно-австрійський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 так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званої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Кайндля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уже про </a:t>
            </a:r>
            <a:r>
              <a:rPr lang="ru-RU" sz="1600" dirty="0" err="1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здійснений</a:t>
            </a:r>
            <a:r>
              <a:rPr lang="ru-RU" sz="1600" dirty="0">
                <a:solidFill>
                  <a:srgbClr val="3E2C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57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416</Words>
  <Application>Microsoft Office PowerPoint</Application>
  <PresentationFormat>Широкоэкранный</PresentationFormat>
  <Paragraphs>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Tahoma</vt:lpstr>
      <vt:lpstr>Times New Roman</vt:lpstr>
      <vt:lpstr>Тема Office</vt:lpstr>
      <vt:lpstr>Раймонд Кайндль – вчений-дослідник українців Буковини, Галичини і Закарпаття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Раймонд Кайндль – вчений-дослідник українців Буковини, Галичини і Закарпаття</dc:title>
  <dc:creator>Пользователь</dc:creator>
  <cp:lastModifiedBy>Пользователь</cp:lastModifiedBy>
  <cp:revision>7</cp:revision>
  <dcterms:created xsi:type="dcterms:W3CDTF">2017-04-12T04:07:18Z</dcterms:created>
  <dcterms:modified xsi:type="dcterms:W3CDTF">2017-04-13T05:17:22Z</dcterms:modified>
</cp:coreProperties>
</file>