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70" r:id="rId4"/>
    <p:sldId id="265" r:id="rId5"/>
    <p:sldId id="269" r:id="rId6"/>
    <p:sldId id="268" r:id="rId7"/>
    <p:sldId id="267" r:id="rId8"/>
    <p:sldId id="266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71635-FA1C-4646-B40B-42A3EBAD5D9E}" type="doc">
      <dgm:prSet loTypeId="urn:microsoft.com/office/officeart/2005/8/layout/gear1" loCatId="cycle" qsTypeId="urn:microsoft.com/office/officeart/2005/8/quickstyle/simple1" qsCatId="simple" csTypeId="urn:microsoft.com/office/officeart/2005/8/colors/colorful1" csCatId="colorful" phldr="1"/>
      <dgm:spPr/>
    </dgm:pt>
    <dgm:pt modelId="{C791839A-8238-4759-9DD2-6CED438A9303}">
      <dgm:prSet phldrT="[Текст]"/>
      <dgm:spPr/>
      <dgm:t>
        <a:bodyPr/>
        <a:lstStyle/>
        <a:p>
          <a:r>
            <a:rPr lang="uk-UA" dirty="0" err="1" smtClean="0"/>
            <a:t>Історико-статистичний</a:t>
          </a:r>
          <a:endParaRPr lang="ru-RU" dirty="0"/>
        </a:p>
      </dgm:t>
    </dgm:pt>
    <dgm:pt modelId="{EB067FA6-AF5C-4DBD-B45D-0AA80BA97DC0}" type="parTrans" cxnId="{DA71D47C-8A42-4D89-AA70-1ED4CE227CE1}">
      <dgm:prSet/>
      <dgm:spPr/>
      <dgm:t>
        <a:bodyPr/>
        <a:lstStyle/>
        <a:p>
          <a:endParaRPr lang="ru-RU"/>
        </a:p>
      </dgm:t>
    </dgm:pt>
    <dgm:pt modelId="{7EEB4A52-F46B-4C18-B0B2-2C60939207E8}" type="sibTrans" cxnId="{DA71D47C-8A42-4D89-AA70-1ED4CE227CE1}">
      <dgm:prSet/>
      <dgm:spPr/>
      <dgm:t>
        <a:bodyPr/>
        <a:lstStyle/>
        <a:p>
          <a:endParaRPr lang="ru-RU"/>
        </a:p>
      </dgm:t>
    </dgm:pt>
    <dgm:pt modelId="{971C4751-3114-4EED-AABD-4803FD937BFF}">
      <dgm:prSet phldrT="[Текст]"/>
      <dgm:spPr/>
      <dgm:t>
        <a:bodyPr/>
        <a:lstStyle/>
        <a:p>
          <a:r>
            <a:rPr lang="uk-UA" dirty="0" err="1" smtClean="0"/>
            <a:t>Історико-аналітичний</a:t>
          </a:r>
          <a:endParaRPr lang="ru-RU" dirty="0"/>
        </a:p>
      </dgm:t>
    </dgm:pt>
    <dgm:pt modelId="{7D9AF05E-FCB4-466D-9AA7-BCFB4710DE21}" type="parTrans" cxnId="{63703750-3163-4CE8-8D73-3ECD1F9E8FEE}">
      <dgm:prSet/>
      <dgm:spPr/>
      <dgm:t>
        <a:bodyPr/>
        <a:lstStyle/>
        <a:p>
          <a:endParaRPr lang="ru-RU"/>
        </a:p>
      </dgm:t>
    </dgm:pt>
    <dgm:pt modelId="{00B3A81B-0263-498C-83FB-57EEA85E9D64}" type="sibTrans" cxnId="{63703750-3163-4CE8-8D73-3ECD1F9E8FEE}">
      <dgm:prSet/>
      <dgm:spPr/>
      <dgm:t>
        <a:bodyPr/>
        <a:lstStyle/>
        <a:p>
          <a:endParaRPr lang="ru-RU"/>
        </a:p>
      </dgm:t>
    </dgm:pt>
    <dgm:pt modelId="{0C973367-8411-4214-A822-4579ADB4BF89}">
      <dgm:prSet phldrT="[Текст]"/>
      <dgm:spPr/>
      <dgm:t>
        <a:bodyPr/>
        <a:lstStyle/>
        <a:p>
          <a:r>
            <a:rPr lang="uk-UA" dirty="0" smtClean="0"/>
            <a:t>Порівняльний</a:t>
          </a:r>
          <a:endParaRPr lang="ru-RU" dirty="0"/>
        </a:p>
      </dgm:t>
    </dgm:pt>
    <dgm:pt modelId="{318C670B-3FA1-40A0-8770-85818A3974CE}" type="parTrans" cxnId="{2361EE64-C662-4143-A77A-177E2CC5B142}">
      <dgm:prSet/>
      <dgm:spPr/>
      <dgm:t>
        <a:bodyPr/>
        <a:lstStyle/>
        <a:p>
          <a:endParaRPr lang="ru-RU"/>
        </a:p>
      </dgm:t>
    </dgm:pt>
    <dgm:pt modelId="{1D86736A-EF19-4230-8DD8-2363BFD47ACD}" type="sibTrans" cxnId="{2361EE64-C662-4143-A77A-177E2CC5B142}">
      <dgm:prSet/>
      <dgm:spPr/>
      <dgm:t>
        <a:bodyPr/>
        <a:lstStyle/>
        <a:p>
          <a:endParaRPr lang="ru-RU"/>
        </a:p>
      </dgm:t>
    </dgm:pt>
    <dgm:pt modelId="{BEF3F7B8-30A0-4694-9492-8E1D4F3AD361}" type="pres">
      <dgm:prSet presAssocID="{C0D71635-FA1C-4646-B40B-42A3EBAD5D9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4B7745B-A6D7-4138-8B33-3918C516569B}" type="pres">
      <dgm:prSet presAssocID="{C791839A-8238-4759-9DD2-6CED438A930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887BD-64DF-4F3B-BA42-B2BA11C68B00}" type="pres">
      <dgm:prSet presAssocID="{C791839A-8238-4759-9DD2-6CED438A9303}" presName="gear1srcNode" presStyleLbl="node1" presStyleIdx="0" presStyleCnt="3"/>
      <dgm:spPr/>
      <dgm:t>
        <a:bodyPr/>
        <a:lstStyle/>
        <a:p>
          <a:endParaRPr lang="ru-RU"/>
        </a:p>
      </dgm:t>
    </dgm:pt>
    <dgm:pt modelId="{FD460759-EF07-488A-8840-F6A4AB823AB6}" type="pres">
      <dgm:prSet presAssocID="{C791839A-8238-4759-9DD2-6CED438A9303}" presName="gear1dstNode" presStyleLbl="node1" presStyleIdx="0" presStyleCnt="3"/>
      <dgm:spPr/>
      <dgm:t>
        <a:bodyPr/>
        <a:lstStyle/>
        <a:p>
          <a:endParaRPr lang="ru-RU"/>
        </a:p>
      </dgm:t>
    </dgm:pt>
    <dgm:pt modelId="{20621C65-6581-4682-BAD2-BA72A0164F97}" type="pres">
      <dgm:prSet presAssocID="{971C4751-3114-4EED-AABD-4803FD937BF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4EDC1-4CC7-40E0-90CF-451AD9E7F192}" type="pres">
      <dgm:prSet presAssocID="{971C4751-3114-4EED-AABD-4803FD937BFF}" presName="gear2srcNode" presStyleLbl="node1" presStyleIdx="1" presStyleCnt="3"/>
      <dgm:spPr/>
      <dgm:t>
        <a:bodyPr/>
        <a:lstStyle/>
        <a:p>
          <a:endParaRPr lang="ru-RU"/>
        </a:p>
      </dgm:t>
    </dgm:pt>
    <dgm:pt modelId="{69FB6D94-9B66-4EA3-978F-D50494D55989}" type="pres">
      <dgm:prSet presAssocID="{971C4751-3114-4EED-AABD-4803FD937BFF}" presName="gear2dstNode" presStyleLbl="node1" presStyleIdx="1" presStyleCnt="3"/>
      <dgm:spPr/>
      <dgm:t>
        <a:bodyPr/>
        <a:lstStyle/>
        <a:p>
          <a:endParaRPr lang="ru-RU"/>
        </a:p>
      </dgm:t>
    </dgm:pt>
    <dgm:pt modelId="{7C07F6D3-8D48-485E-8C2C-08D6C84342C2}" type="pres">
      <dgm:prSet presAssocID="{0C973367-8411-4214-A822-4579ADB4BF89}" presName="gear3" presStyleLbl="node1" presStyleIdx="2" presStyleCnt="3"/>
      <dgm:spPr/>
      <dgm:t>
        <a:bodyPr/>
        <a:lstStyle/>
        <a:p>
          <a:endParaRPr lang="ru-RU"/>
        </a:p>
      </dgm:t>
    </dgm:pt>
    <dgm:pt modelId="{D68B46B5-319B-40AC-A661-DE0A92171056}" type="pres">
      <dgm:prSet presAssocID="{0C973367-8411-4214-A822-4579ADB4BF8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CD94F-D4A1-431B-90AA-BB48DFA31DA0}" type="pres">
      <dgm:prSet presAssocID="{0C973367-8411-4214-A822-4579ADB4BF89}" presName="gear3srcNode" presStyleLbl="node1" presStyleIdx="2" presStyleCnt="3"/>
      <dgm:spPr/>
      <dgm:t>
        <a:bodyPr/>
        <a:lstStyle/>
        <a:p>
          <a:endParaRPr lang="ru-RU"/>
        </a:p>
      </dgm:t>
    </dgm:pt>
    <dgm:pt modelId="{29901136-F84E-4AD4-91F6-96A67D4D1371}" type="pres">
      <dgm:prSet presAssocID="{0C973367-8411-4214-A822-4579ADB4BF89}" presName="gear3dstNode" presStyleLbl="node1" presStyleIdx="2" presStyleCnt="3"/>
      <dgm:spPr/>
      <dgm:t>
        <a:bodyPr/>
        <a:lstStyle/>
        <a:p>
          <a:endParaRPr lang="ru-RU"/>
        </a:p>
      </dgm:t>
    </dgm:pt>
    <dgm:pt modelId="{9DE5211C-4D99-4E02-A738-4E0F8AE8C3FB}" type="pres">
      <dgm:prSet presAssocID="{7EEB4A52-F46B-4C18-B0B2-2C60939207E8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1F2EE685-9B12-45BE-AEE2-7EF80E5E98BA}" type="pres">
      <dgm:prSet presAssocID="{00B3A81B-0263-498C-83FB-57EEA85E9D64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602A5108-8F11-44E1-B774-834CC02A722D}" type="pres">
      <dgm:prSet presAssocID="{1D86736A-EF19-4230-8DD8-2363BFD47ACD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E00746BC-F946-4A45-AB66-658F4044D5B6}" type="presOf" srcId="{971C4751-3114-4EED-AABD-4803FD937BFF}" destId="{69FB6D94-9B66-4EA3-978F-D50494D55989}" srcOrd="2" destOrd="0" presId="urn:microsoft.com/office/officeart/2005/8/layout/gear1"/>
    <dgm:cxn modelId="{63703750-3163-4CE8-8D73-3ECD1F9E8FEE}" srcId="{C0D71635-FA1C-4646-B40B-42A3EBAD5D9E}" destId="{971C4751-3114-4EED-AABD-4803FD937BFF}" srcOrd="1" destOrd="0" parTransId="{7D9AF05E-FCB4-466D-9AA7-BCFB4710DE21}" sibTransId="{00B3A81B-0263-498C-83FB-57EEA85E9D64}"/>
    <dgm:cxn modelId="{AA096E07-CF83-4027-B106-C07E037B4244}" type="presOf" srcId="{C791839A-8238-4759-9DD2-6CED438A9303}" destId="{94B7745B-A6D7-4138-8B33-3918C516569B}" srcOrd="0" destOrd="0" presId="urn:microsoft.com/office/officeart/2005/8/layout/gear1"/>
    <dgm:cxn modelId="{88BFFDC3-8F25-4B52-A5E1-03BEE59241B9}" type="presOf" srcId="{1D86736A-EF19-4230-8DD8-2363BFD47ACD}" destId="{602A5108-8F11-44E1-B774-834CC02A722D}" srcOrd="0" destOrd="0" presId="urn:microsoft.com/office/officeart/2005/8/layout/gear1"/>
    <dgm:cxn modelId="{DA71D47C-8A42-4D89-AA70-1ED4CE227CE1}" srcId="{C0D71635-FA1C-4646-B40B-42A3EBAD5D9E}" destId="{C791839A-8238-4759-9DD2-6CED438A9303}" srcOrd="0" destOrd="0" parTransId="{EB067FA6-AF5C-4DBD-B45D-0AA80BA97DC0}" sibTransId="{7EEB4A52-F46B-4C18-B0B2-2C60939207E8}"/>
    <dgm:cxn modelId="{77683658-E3D3-4177-B6A4-B99232B2C15A}" type="presOf" srcId="{C0D71635-FA1C-4646-B40B-42A3EBAD5D9E}" destId="{BEF3F7B8-30A0-4694-9492-8E1D4F3AD361}" srcOrd="0" destOrd="0" presId="urn:microsoft.com/office/officeart/2005/8/layout/gear1"/>
    <dgm:cxn modelId="{F71D88D4-2F1D-49AA-A72F-665815A0F50B}" type="presOf" srcId="{7EEB4A52-F46B-4C18-B0B2-2C60939207E8}" destId="{9DE5211C-4D99-4E02-A738-4E0F8AE8C3FB}" srcOrd="0" destOrd="0" presId="urn:microsoft.com/office/officeart/2005/8/layout/gear1"/>
    <dgm:cxn modelId="{C4DD9F09-D71C-43AC-886D-F3C13CE4A0BD}" type="presOf" srcId="{0C973367-8411-4214-A822-4579ADB4BF89}" destId="{7C07F6D3-8D48-485E-8C2C-08D6C84342C2}" srcOrd="0" destOrd="0" presId="urn:microsoft.com/office/officeart/2005/8/layout/gear1"/>
    <dgm:cxn modelId="{2361EE64-C662-4143-A77A-177E2CC5B142}" srcId="{C0D71635-FA1C-4646-B40B-42A3EBAD5D9E}" destId="{0C973367-8411-4214-A822-4579ADB4BF89}" srcOrd="2" destOrd="0" parTransId="{318C670B-3FA1-40A0-8770-85818A3974CE}" sibTransId="{1D86736A-EF19-4230-8DD8-2363BFD47ACD}"/>
    <dgm:cxn modelId="{2F43C38C-3431-45FB-BD32-3E5637178E69}" type="presOf" srcId="{971C4751-3114-4EED-AABD-4803FD937BFF}" destId="{AB24EDC1-4CC7-40E0-90CF-451AD9E7F192}" srcOrd="1" destOrd="0" presId="urn:microsoft.com/office/officeart/2005/8/layout/gear1"/>
    <dgm:cxn modelId="{63FAD5DE-0EDD-45C0-86AC-B12196C35364}" type="presOf" srcId="{0C973367-8411-4214-A822-4579ADB4BF89}" destId="{790CD94F-D4A1-431B-90AA-BB48DFA31DA0}" srcOrd="2" destOrd="0" presId="urn:microsoft.com/office/officeart/2005/8/layout/gear1"/>
    <dgm:cxn modelId="{62227DA8-07DB-4511-9FCB-65F5135FFFEF}" type="presOf" srcId="{C791839A-8238-4759-9DD2-6CED438A9303}" destId="{4AF887BD-64DF-4F3B-BA42-B2BA11C68B00}" srcOrd="1" destOrd="0" presId="urn:microsoft.com/office/officeart/2005/8/layout/gear1"/>
    <dgm:cxn modelId="{58C48BE0-BBE1-44B8-9B0F-7026EB2D1537}" type="presOf" srcId="{0C973367-8411-4214-A822-4579ADB4BF89}" destId="{29901136-F84E-4AD4-91F6-96A67D4D1371}" srcOrd="3" destOrd="0" presId="urn:microsoft.com/office/officeart/2005/8/layout/gear1"/>
    <dgm:cxn modelId="{62DA10A1-B528-48EF-A631-4CE0B708ACFC}" type="presOf" srcId="{C791839A-8238-4759-9DD2-6CED438A9303}" destId="{FD460759-EF07-488A-8840-F6A4AB823AB6}" srcOrd="2" destOrd="0" presId="urn:microsoft.com/office/officeart/2005/8/layout/gear1"/>
    <dgm:cxn modelId="{05BF83D4-AC15-476D-9E39-F6E3C2814D44}" type="presOf" srcId="{0C973367-8411-4214-A822-4579ADB4BF89}" destId="{D68B46B5-319B-40AC-A661-DE0A92171056}" srcOrd="1" destOrd="0" presId="urn:microsoft.com/office/officeart/2005/8/layout/gear1"/>
    <dgm:cxn modelId="{AC54A3AC-9915-40E1-8BFD-5A2ED6450ACB}" type="presOf" srcId="{00B3A81B-0263-498C-83FB-57EEA85E9D64}" destId="{1F2EE685-9B12-45BE-AEE2-7EF80E5E98BA}" srcOrd="0" destOrd="0" presId="urn:microsoft.com/office/officeart/2005/8/layout/gear1"/>
    <dgm:cxn modelId="{30D81A7E-0F4D-4695-96C8-A1FB3D1193C9}" type="presOf" srcId="{971C4751-3114-4EED-AABD-4803FD937BFF}" destId="{20621C65-6581-4682-BAD2-BA72A0164F97}" srcOrd="0" destOrd="0" presId="urn:microsoft.com/office/officeart/2005/8/layout/gear1"/>
    <dgm:cxn modelId="{E752257A-4B53-4760-966B-7D4C38424318}" type="presParOf" srcId="{BEF3F7B8-30A0-4694-9492-8E1D4F3AD361}" destId="{94B7745B-A6D7-4138-8B33-3918C516569B}" srcOrd="0" destOrd="0" presId="urn:microsoft.com/office/officeart/2005/8/layout/gear1"/>
    <dgm:cxn modelId="{D4E1ACB2-DF4E-45A1-9F6E-FD575CBB9A9A}" type="presParOf" srcId="{BEF3F7B8-30A0-4694-9492-8E1D4F3AD361}" destId="{4AF887BD-64DF-4F3B-BA42-B2BA11C68B00}" srcOrd="1" destOrd="0" presId="urn:microsoft.com/office/officeart/2005/8/layout/gear1"/>
    <dgm:cxn modelId="{836DC96F-F397-475D-BB89-7308A70864E0}" type="presParOf" srcId="{BEF3F7B8-30A0-4694-9492-8E1D4F3AD361}" destId="{FD460759-EF07-488A-8840-F6A4AB823AB6}" srcOrd="2" destOrd="0" presId="urn:microsoft.com/office/officeart/2005/8/layout/gear1"/>
    <dgm:cxn modelId="{1C54A2CF-3793-4CF9-9A04-C30237A1AAF6}" type="presParOf" srcId="{BEF3F7B8-30A0-4694-9492-8E1D4F3AD361}" destId="{20621C65-6581-4682-BAD2-BA72A0164F97}" srcOrd="3" destOrd="0" presId="urn:microsoft.com/office/officeart/2005/8/layout/gear1"/>
    <dgm:cxn modelId="{31C2C03A-5164-4A46-835F-233FC8D26FEA}" type="presParOf" srcId="{BEF3F7B8-30A0-4694-9492-8E1D4F3AD361}" destId="{AB24EDC1-4CC7-40E0-90CF-451AD9E7F192}" srcOrd="4" destOrd="0" presId="urn:microsoft.com/office/officeart/2005/8/layout/gear1"/>
    <dgm:cxn modelId="{42D28203-D09A-4160-852F-A9E04B3181C7}" type="presParOf" srcId="{BEF3F7B8-30A0-4694-9492-8E1D4F3AD361}" destId="{69FB6D94-9B66-4EA3-978F-D50494D55989}" srcOrd="5" destOrd="0" presId="urn:microsoft.com/office/officeart/2005/8/layout/gear1"/>
    <dgm:cxn modelId="{312BD7F1-4211-4F9C-A433-BD48427C9584}" type="presParOf" srcId="{BEF3F7B8-30A0-4694-9492-8E1D4F3AD361}" destId="{7C07F6D3-8D48-485E-8C2C-08D6C84342C2}" srcOrd="6" destOrd="0" presId="urn:microsoft.com/office/officeart/2005/8/layout/gear1"/>
    <dgm:cxn modelId="{9F84B26D-AFA4-4B7F-BB38-F67F5D7A1375}" type="presParOf" srcId="{BEF3F7B8-30A0-4694-9492-8E1D4F3AD361}" destId="{D68B46B5-319B-40AC-A661-DE0A92171056}" srcOrd="7" destOrd="0" presId="urn:microsoft.com/office/officeart/2005/8/layout/gear1"/>
    <dgm:cxn modelId="{F2CC7836-A8D3-408C-A863-7CCD83C4303D}" type="presParOf" srcId="{BEF3F7B8-30A0-4694-9492-8E1D4F3AD361}" destId="{790CD94F-D4A1-431B-90AA-BB48DFA31DA0}" srcOrd="8" destOrd="0" presId="urn:microsoft.com/office/officeart/2005/8/layout/gear1"/>
    <dgm:cxn modelId="{A5CF7CDB-700A-4936-9B15-8158E489DB38}" type="presParOf" srcId="{BEF3F7B8-30A0-4694-9492-8E1D4F3AD361}" destId="{29901136-F84E-4AD4-91F6-96A67D4D1371}" srcOrd="9" destOrd="0" presId="urn:microsoft.com/office/officeart/2005/8/layout/gear1"/>
    <dgm:cxn modelId="{EA0FB3A8-905B-49C3-A949-3F16020B767E}" type="presParOf" srcId="{BEF3F7B8-30A0-4694-9492-8E1D4F3AD361}" destId="{9DE5211C-4D99-4E02-A738-4E0F8AE8C3FB}" srcOrd="10" destOrd="0" presId="urn:microsoft.com/office/officeart/2005/8/layout/gear1"/>
    <dgm:cxn modelId="{162FEB11-9BFF-492F-AE44-25E7A4569699}" type="presParOf" srcId="{BEF3F7B8-30A0-4694-9492-8E1D4F3AD361}" destId="{1F2EE685-9B12-45BE-AEE2-7EF80E5E98BA}" srcOrd="11" destOrd="0" presId="urn:microsoft.com/office/officeart/2005/8/layout/gear1"/>
    <dgm:cxn modelId="{32C6E1C1-2335-48F6-956E-A981C7ADC606}" type="presParOf" srcId="{BEF3F7B8-30A0-4694-9492-8E1D4F3AD361}" destId="{602A5108-8F11-44E1-B774-834CC02A722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B7745B-A6D7-4138-8B33-3918C516569B}">
      <dsp:nvSpPr>
        <dsp:cNvPr id="0" name=""/>
        <dsp:cNvSpPr/>
      </dsp:nvSpPr>
      <dsp:spPr>
        <a:xfrm>
          <a:off x="3704811" y="2300655"/>
          <a:ext cx="2811912" cy="2811912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/>
            <a:t>Історико-статистичний</a:t>
          </a:r>
          <a:endParaRPr lang="ru-RU" sz="1400" kern="1200" dirty="0"/>
        </a:p>
      </dsp:txBody>
      <dsp:txXfrm>
        <a:off x="3704811" y="2300655"/>
        <a:ext cx="2811912" cy="2811912"/>
      </dsp:txXfrm>
    </dsp:sp>
    <dsp:sp modelId="{20621C65-6581-4682-BAD2-BA72A0164F97}">
      <dsp:nvSpPr>
        <dsp:cNvPr id="0" name=""/>
        <dsp:cNvSpPr/>
      </dsp:nvSpPr>
      <dsp:spPr>
        <a:xfrm>
          <a:off x="2068789" y="1636021"/>
          <a:ext cx="2045027" cy="2045027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/>
            <a:t>Історико-аналітичний</a:t>
          </a:r>
          <a:endParaRPr lang="ru-RU" sz="1400" kern="1200" dirty="0"/>
        </a:p>
      </dsp:txBody>
      <dsp:txXfrm>
        <a:off x="2068789" y="1636021"/>
        <a:ext cx="2045027" cy="2045027"/>
      </dsp:txXfrm>
    </dsp:sp>
    <dsp:sp modelId="{7C07F6D3-8D48-485E-8C2C-08D6C84342C2}">
      <dsp:nvSpPr>
        <dsp:cNvPr id="0" name=""/>
        <dsp:cNvSpPr/>
      </dsp:nvSpPr>
      <dsp:spPr>
        <a:xfrm rot="20700000">
          <a:off x="3214213" y="225161"/>
          <a:ext cx="2003709" cy="2003709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Порівняльний</a:t>
          </a:r>
          <a:endParaRPr lang="ru-RU" sz="1400" kern="1200" dirty="0"/>
        </a:p>
      </dsp:txBody>
      <dsp:txXfrm>
        <a:off x="3653685" y="664633"/>
        <a:ext cx="1124764" cy="1124764"/>
      </dsp:txXfrm>
    </dsp:sp>
    <dsp:sp modelId="{9DE5211C-4D99-4E02-A738-4E0F8AE8C3FB}">
      <dsp:nvSpPr>
        <dsp:cNvPr id="0" name=""/>
        <dsp:cNvSpPr/>
      </dsp:nvSpPr>
      <dsp:spPr>
        <a:xfrm>
          <a:off x="3498806" y="1870510"/>
          <a:ext cx="3599247" cy="3599247"/>
        </a:xfrm>
        <a:prstGeom prst="circularArrow">
          <a:avLst>
            <a:gd name="adj1" fmla="val 4688"/>
            <a:gd name="adj2" fmla="val 299029"/>
            <a:gd name="adj3" fmla="val 2534456"/>
            <a:gd name="adj4" fmla="val 15822424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EE685-9B12-45BE-AEE2-7EF80E5E98BA}">
      <dsp:nvSpPr>
        <dsp:cNvPr id="0" name=""/>
        <dsp:cNvSpPr/>
      </dsp:nvSpPr>
      <dsp:spPr>
        <a:xfrm>
          <a:off x="1706619" y="1179593"/>
          <a:ext cx="2615078" cy="261507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A5108-8F11-44E1-B774-834CC02A722D}">
      <dsp:nvSpPr>
        <dsp:cNvPr id="0" name=""/>
        <dsp:cNvSpPr/>
      </dsp:nvSpPr>
      <dsp:spPr>
        <a:xfrm>
          <a:off x="2750735" y="-217666"/>
          <a:ext cx="2819581" cy="281958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11CB-11A3-474F-AB52-D7BCF662728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C65B-6C36-47D0-83CD-D6637FBCC87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11CB-11A3-474F-AB52-D7BCF662728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C65B-6C36-47D0-83CD-D6637FBCC87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11CB-11A3-474F-AB52-D7BCF662728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C65B-6C36-47D0-83CD-D6637FBCC87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11CB-11A3-474F-AB52-D7BCF662728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C65B-6C36-47D0-83CD-D6637FBCC87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11CB-11A3-474F-AB52-D7BCF662728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C65B-6C36-47D0-83CD-D6637FBCC87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11CB-11A3-474F-AB52-D7BCF662728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C65B-6C36-47D0-83CD-D6637FBCC87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11CB-11A3-474F-AB52-D7BCF662728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C65B-6C36-47D0-83CD-D6637FBCC87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11CB-11A3-474F-AB52-D7BCF662728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C65B-6C36-47D0-83CD-D6637FBCC87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11CB-11A3-474F-AB52-D7BCF662728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C65B-6C36-47D0-83CD-D6637FBCC87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11CB-11A3-474F-AB52-D7BCF662728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C65B-6C36-47D0-83CD-D6637FBCC87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11CB-11A3-474F-AB52-D7BCF662728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C65B-6C36-47D0-83CD-D6637FBCC87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211CB-11A3-474F-AB52-D7BCF662728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9C65B-6C36-47D0-83CD-D6637FBCC87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lochisk.info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395536" y="332656"/>
            <a:ext cx="828092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 smtClean="0">
                <a:ln w="1143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Всеукраїнський інтерактивний конкурс</a:t>
            </a:r>
          </a:p>
          <a:p>
            <a:pPr algn="ctr"/>
            <a:r>
              <a:rPr lang="uk-UA" sz="2800" b="1" cap="none" spc="50" dirty="0" err="1" smtClean="0">
                <a:ln w="1143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“МАН-Юніор</a:t>
            </a:r>
            <a:r>
              <a:rPr lang="uk-UA" sz="2800" b="1" cap="none" spc="50" dirty="0" smtClean="0">
                <a:ln w="1143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2800" b="1" cap="none" spc="50" dirty="0" err="1" smtClean="0">
                <a:ln w="1143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Дослідник”</a:t>
            </a:r>
            <a:endParaRPr lang="uk-UA" sz="2800" b="1" cap="none" spc="50" dirty="0" smtClean="0">
              <a:ln w="11430"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2800" b="1" spc="50" dirty="0" err="1" smtClean="0">
                <a:ln w="1143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“Історик-Юніор</a:t>
            </a:r>
            <a:r>
              <a:rPr lang="uk-UA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uk-UA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79512" y="2060848"/>
            <a:ext cx="8712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Імператор Микола ІІ</a:t>
            </a:r>
          </a:p>
          <a:p>
            <a:pPr algn="ctr"/>
            <a:r>
              <a:rPr lang="uk-UA" sz="5400" b="1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                у</a:t>
            </a:r>
            <a:r>
              <a:rPr lang="uk-UA" sz="5400" b="1" cap="none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Волочиську</a:t>
            </a:r>
            <a:endParaRPr lang="uk-UA" sz="5400" b="1" cap="none" spc="300" dirty="0">
              <a:ln w="11430" cmpd="sng">
                <a:solidFill>
                  <a:srgbClr val="7030A0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4338" name="Picture 2" descr="https://pp.userapi.com/c836629/v836629800/cb19/gfM8ycFy1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87789"/>
            <a:ext cx="3744416" cy="2957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860032" y="422108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Підготував: учень 7 класу </a:t>
            </a:r>
          </a:p>
          <a:p>
            <a:r>
              <a:rPr lang="uk-UA" sz="1600" b="1" dirty="0" smtClean="0"/>
              <a:t>Бальковецької ЗОШ І-ІІІ ст. </a:t>
            </a:r>
          </a:p>
          <a:p>
            <a:r>
              <a:rPr lang="uk-UA" sz="1600" b="1" dirty="0" smtClean="0"/>
              <a:t>Продоус Дмитро</a:t>
            </a:r>
          </a:p>
          <a:p>
            <a:endParaRPr lang="uk-UA" sz="1600" b="1" dirty="0"/>
          </a:p>
          <a:p>
            <a:r>
              <a:rPr lang="uk-UA" sz="1600" b="1" dirty="0" smtClean="0"/>
              <a:t>Педагогічний керівник: вчитель історії</a:t>
            </a:r>
          </a:p>
          <a:p>
            <a:r>
              <a:rPr lang="uk-UA" sz="1600" b="1" dirty="0" smtClean="0"/>
              <a:t>Дзьома Л.В.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63813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2017 р.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кутник 5"/>
          <p:cNvSpPr/>
          <p:nvPr/>
        </p:nvSpPr>
        <p:spPr>
          <a:xfrm>
            <a:off x="-540568" y="692696"/>
            <a:ext cx="44840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Мета дослідження</a:t>
            </a:r>
            <a:endParaRPr lang="uk-UA" sz="4000" b="1" cap="none" spc="50" dirty="0">
              <a:ln w="11430"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Штрихова стрілка вправо 6"/>
          <p:cNvSpPr/>
          <p:nvPr/>
        </p:nvSpPr>
        <p:spPr>
          <a:xfrm rot="3798661">
            <a:off x="1566191" y="1413609"/>
            <a:ext cx="664035" cy="2896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19870048">
            <a:off x="-685" y="1680398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Дослідити події історії ХІХ та ХХ століть, що пов'язані із перебуванням останнього російського самодержавця Миколи Олександровича Романова у місті Волочиськ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5724128" y="404664"/>
            <a:ext cx="3049200" cy="830997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uk-UA" sz="4800" b="1" spc="50" dirty="0" smtClean="0">
                <a:ln w="1143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Завдання</a:t>
            </a:r>
            <a:endParaRPr lang="uk-UA" sz="4800" b="1" cap="none" spc="50" dirty="0">
              <a:ln w="11430"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4941168"/>
            <a:ext cx="3923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Опираючись на працю історика Миколи Теодоровича “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Опис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церков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парафій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Волинської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єпархії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дослідити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роль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Волочиськ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подіях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ілка вгору 14"/>
          <p:cNvSpPr/>
          <p:nvPr/>
        </p:nvSpPr>
        <p:spPr>
          <a:xfrm rot="10800000">
            <a:off x="7020272" y="764704"/>
            <a:ext cx="288032" cy="26642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ілка вгору 15"/>
          <p:cNvSpPr/>
          <p:nvPr/>
        </p:nvSpPr>
        <p:spPr>
          <a:xfrm rot="10800000">
            <a:off x="6012160" y="836712"/>
            <a:ext cx="288032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ілка вгору 16"/>
          <p:cNvSpPr/>
          <p:nvPr/>
        </p:nvSpPr>
        <p:spPr>
          <a:xfrm rot="10800000">
            <a:off x="8100392" y="836712"/>
            <a:ext cx="288032" cy="40324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220072" y="1916832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Визначити причини перебування російського царя Миколи ІІ у Подільській губернії, зокрема у містечку Волочиськ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20072" y="342900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Характеризувати історичні події що відбувалися під час відвідування міста Миколою ІІ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Результат пошуку зображень за запитом &quot;волочиськ на карті україни картинк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55883"/>
            <a:ext cx="4176464" cy="2937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2987824" y="2492896"/>
            <a:ext cx="28852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дослідження</a:t>
            </a:r>
            <a:endParaRPr lang="uk-UA" sz="3600" b="1" cap="none" spc="50" dirty="0">
              <a:ln w="11430"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347864" y="2276872"/>
            <a:ext cx="2137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Об'єкт</a:t>
            </a:r>
            <a:endParaRPr lang="uk-UA" sz="5400" b="1" cap="none" spc="50" dirty="0">
              <a:ln w="11430">
                <a:solidFill>
                  <a:srgbClr val="7030A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203848" y="2780928"/>
            <a:ext cx="2397066" cy="769441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/>
            <a:r>
              <a:rPr lang="uk-UA" sz="4400" b="1" spc="50" dirty="0" smtClean="0">
                <a:ln w="11430"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Предмет</a:t>
            </a:r>
            <a:endParaRPr lang="uk-UA" sz="4400" b="1" cap="none" spc="50" dirty="0">
              <a:ln w="11430"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476672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Історична постать – російський цар Микола ІІ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4293096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Події що відбувалися у місті внаслідок перебування російського царя Миколи ІІ Романова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війна стрілка вгору/вниз 7"/>
          <p:cNvSpPr/>
          <p:nvPr/>
        </p:nvSpPr>
        <p:spPr>
          <a:xfrm>
            <a:off x="4211960" y="1412776"/>
            <a:ext cx="216024" cy="4320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війна стрілка вгору/вниз 8"/>
          <p:cNvSpPr/>
          <p:nvPr/>
        </p:nvSpPr>
        <p:spPr>
          <a:xfrm>
            <a:off x="4283968" y="3861048"/>
            <a:ext cx="216024" cy="5040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https://pp.userapi.com/c4472/u63691800/112799130/x_bb5e5c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2402490" cy="3335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s://pp.userapi.com/c4537/u63691800/112321974/z_23665261.jpg"/>
          <p:cNvPicPr>
            <a:picLocks noChangeAspect="1" noChangeArrowheads="1"/>
          </p:cNvPicPr>
          <p:nvPr/>
        </p:nvPicPr>
        <p:blipFill>
          <a:blip r:embed="rId4" cstate="print"/>
          <a:srcRect l="9163" t="8616" r="8684"/>
          <a:stretch>
            <a:fillRect/>
          </a:stretch>
        </p:blipFill>
        <p:spPr bwMode="auto">
          <a:xfrm>
            <a:off x="5868144" y="1700808"/>
            <a:ext cx="3102222" cy="2375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1187624" y="188640"/>
            <a:ext cx="6756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Методи дослідження</a:t>
            </a:r>
            <a:endParaRPr lang="uk-UA" sz="5400" b="1" cap="none" spc="50" dirty="0">
              <a:ln w="11430"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39552" y="1268760"/>
          <a:ext cx="79208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179512" y="188640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краєзнавчій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Опис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церков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парафій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Волинської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єпархії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історик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Теодорович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занотував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повідомлення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парафіального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літопису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про те, що 2 листопада 1892 р. з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Греції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Волочиськ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повертався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столицю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наступник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трону, великий князь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Олександрович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На Балканах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брав участь 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святкуванні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річниці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срібного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весілля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королівського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подружжя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першокласному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ресторані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волочиського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залізничного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вокзалу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майбутній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імператор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виявив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бажання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пообідати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131840" y="4365104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Волочиськ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опинився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епіцентрі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бойових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фронту. 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палаці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графа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Ледоховського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розташовувався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штаб та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похідна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церква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11-ї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російської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керівництвом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генерала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інфантерії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Щербачова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Сюди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приїздили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союзники по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Антанті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англійські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французькі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японські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дипломати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журналісти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військові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pp.userapi.com/c512/u32634658/112321974/y_6f8ba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73016"/>
            <a:ext cx="2952328" cy="2102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кутник 5"/>
          <p:cNvSpPr/>
          <p:nvPr/>
        </p:nvSpPr>
        <p:spPr>
          <a:xfrm>
            <a:off x="179512" y="5661248"/>
            <a:ext cx="2771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Командуючі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11-ї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армією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та князь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Кирило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Володимирович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( в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центрі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палацу графа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Ледоховського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Волочиськ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1915 р.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https://pp.userapi.com/c4335/u32634658/112321974/y_a52f8f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836712"/>
            <a:ext cx="304936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кутник 7"/>
          <p:cNvSpPr/>
          <p:nvPr/>
        </p:nvSpPr>
        <p:spPr>
          <a:xfrm>
            <a:off x="5975648" y="2924944"/>
            <a:ext cx="31683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фото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зображені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: генерал-лейтенант М.І.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Шишкевич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командуючий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російської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11-ї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генерал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кавалерії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В.В. Сахаров,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кореспондент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англійської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газети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Вільсон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японський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полковник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Аракі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та чини 11-ї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Дата: 1916 р.,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зйомки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Волочиськ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251520" y="548680"/>
            <a:ext cx="51663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приватний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щоденник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докладно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розповідає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літературній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пам’ятці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наше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згадується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двічі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Інспектуючи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бойові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позиції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імператор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прибув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Волочиськ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вівторок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13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1915 р. о 9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годині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ранку.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Відбулося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коротке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богослужіння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церкві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св.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Невського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вокзалі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Нами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знайдено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унікальне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фото, де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підходить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до храму з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військовими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Поруч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царевич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Олексій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задньому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плані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видно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будівлі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вокзалу. По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закінченні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відправи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цар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прийняв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генерала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Щербачова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виїхав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у сторону Тернополя.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Увечері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повного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туману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високі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гості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повернулися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Волочиськ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очікування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потягу повечеряли на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харчувальному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пункті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княгині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Волконської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розташовувався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вокзалі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і о 8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годині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покинули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містечко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pp.userapi.com/c836629/v836629800/cb19/gfM8ycFy1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6578" y="1124744"/>
            <a:ext cx="3585902" cy="283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кутник 4"/>
          <p:cNvSpPr/>
          <p:nvPr/>
        </p:nvSpPr>
        <p:spPr>
          <a:xfrm>
            <a:off x="5364088" y="4077072"/>
            <a:ext cx="345638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фото: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імператор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ІІ з цесаревичем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Олексієм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їхнього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перебування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Волочиську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жовтень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1915 р.), на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задньому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плані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старий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залізничний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вокзал, на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передньому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привокзальна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церква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св.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Невського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(1892 р.)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4427984" y="188640"/>
            <a:ext cx="44462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раз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імператор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побував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Волочиську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вівторок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15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того ж року.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Зустрічала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його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почесна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варта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гвардійського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Литовського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полку.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відбулося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три огляди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регулярних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розташованих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містечку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аж до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сусіднього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Підволочиська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Глава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залишився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задоволений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зовнішнім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виглядом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моральним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духом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солдатів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На плацу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відслужили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молебень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щоденнику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повідомляється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гвардійських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Волочиську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було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зосереджено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84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тисячі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Наступного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зранку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залишив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розташування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539552" y="5373216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Імператор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цікавився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кінозйомкою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За його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вказівкою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було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знято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5-хвилинний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документальний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фільм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перебування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Волочиську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Плівка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зберігається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Російському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державному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архіві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кінофотодокументів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Санкт-Петербурзі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https://pp.userapi.com/c629119/v629119800/2a474/xLXB64Sxb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4268840" cy="2880320"/>
          </a:xfrm>
          <a:prstGeom prst="rect">
            <a:avLst/>
          </a:prstGeom>
          <a:noFill/>
        </p:spPr>
      </p:pic>
      <p:sp>
        <p:nvSpPr>
          <p:cNvPr id="8" name="Прямокутник 7"/>
          <p:cNvSpPr/>
          <p:nvPr/>
        </p:nvSpPr>
        <p:spPr>
          <a:xfrm>
            <a:off x="395536" y="4077072"/>
            <a:ext cx="3600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Огляд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2-го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гвардійського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корпусу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імператором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Миколою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Романовим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Волочиська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Перша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світова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Грудень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1915 року.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539552" y="548680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зауважити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що наше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містечко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зіграло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важливу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роль 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подіях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тут у 1916 р.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знаходився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штаб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Південно-Західного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фронту на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чолі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з генералом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О.Брусиловим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(у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залізничної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митниці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Звідси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починалася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стратегічна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наступальна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операція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відома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Брусилівський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прорив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Вищенаведені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факти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ілюструють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важливу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віху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історії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краю, що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потребує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подальшого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pp.userapi.com/c616822/v616822800/20d9/DpMrnHdlOQ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996952"/>
            <a:ext cx="2915816" cy="2145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кутник 4"/>
          <p:cNvSpPr/>
          <p:nvPr/>
        </p:nvSpPr>
        <p:spPr>
          <a:xfrm>
            <a:off x="0" y="5157192"/>
            <a:ext cx="28803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Волочиськ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Аерофотозйомка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встановлено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Ретрофото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s://pp.userapi.com/c4319/u63691800/112321974/z_66436f1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780927"/>
            <a:ext cx="2822086" cy="1821127"/>
          </a:xfrm>
          <a:prstGeom prst="rect">
            <a:avLst/>
          </a:prstGeom>
          <a:noFill/>
        </p:spPr>
      </p:pic>
      <p:sp>
        <p:nvSpPr>
          <p:cNvPr id="7" name="Прямокутник 6"/>
          <p:cNvSpPr/>
          <p:nvPr/>
        </p:nvSpPr>
        <p:spPr>
          <a:xfrm>
            <a:off x="3059832" y="4653136"/>
            <a:ext cx="29340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Перехідний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пункт (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сухопутна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митниця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) на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річці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Збруч.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6" descr="https://pp.userapi.com/c9582/u75904776/112321974/x_eade559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068960"/>
            <a:ext cx="2953845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кутник 8"/>
          <p:cNvSpPr/>
          <p:nvPr/>
        </p:nvSpPr>
        <p:spPr>
          <a:xfrm>
            <a:off x="6228184" y="5157192"/>
            <a:ext cx="28083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Поштівка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зображенням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привокзальної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вулиці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містечка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Волочиськ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сучасна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вулиця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Слави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). 140 на 90 мм. Початок XX ст.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755576" y="188640"/>
            <a:ext cx="744986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cap="none" spc="50" dirty="0" smtClean="0">
                <a:ln w="1143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Список використаних джерел</a:t>
            </a:r>
            <a:endParaRPr lang="uk-UA" sz="4400" b="1" cap="none" spc="50" dirty="0">
              <a:ln w="11430"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844824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hlinkClick r:id="rId3"/>
              </a:rPr>
              <a:t>http://www.volochisk.info/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uk-UA" dirty="0" err="1" smtClean="0"/>
              <a:t>Матусяк</a:t>
            </a:r>
            <a:r>
              <a:rPr lang="uk-UA" dirty="0" smtClean="0"/>
              <a:t> В. / Імператор Микола ІІ у Волочиську. – 2012 (</a:t>
            </a:r>
            <a:r>
              <a:rPr lang="en-US" dirty="0" smtClean="0"/>
              <a:t>https://ye.ua/news/news_2559.html</a:t>
            </a:r>
            <a:r>
              <a:rPr lang="uk-UA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745</Words>
  <Application>Microsoft Office PowerPoint</Application>
  <PresentationFormat>Екран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2017-04-11T17:24:14Z</dcterms:created>
  <dcterms:modified xsi:type="dcterms:W3CDTF">2017-04-12T19:09:12Z</dcterms:modified>
</cp:coreProperties>
</file>