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7" r:id="rId3"/>
    <p:sldId id="262" r:id="rId4"/>
    <p:sldId id="291" r:id="rId5"/>
    <p:sldId id="292" r:id="rId6"/>
    <p:sldId id="259" r:id="rId7"/>
    <p:sldId id="261" r:id="rId8"/>
    <p:sldId id="264" r:id="rId9"/>
    <p:sldId id="293" r:id="rId10"/>
    <p:sldId id="266" r:id="rId11"/>
    <p:sldId id="267" r:id="rId12"/>
    <p:sldId id="263" r:id="rId13"/>
    <p:sldId id="265" r:id="rId14"/>
    <p:sldId id="268" r:id="rId15"/>
    <p:sldId id="289" r:id="rId16"/>
    <p:sldId id="283" r:id="rId17"/>
    <p:sldId id="29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3E2E4-8BF8-48D1-B49E-B164B0922B1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5D6ED3-9BEC-4513-A2F1-4E8E53EF6E81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Голова Ради міністрів</a:t>
          </a:r>
          <a:endParaRPr lang="ru-RU" dirty="0">
            <a:solidFill>
              <a:schemeClr val="tx1"/>
            </a:solidFill>
          </a:endParaRPr>
        </a:p>
      </dgm:t>
    </dgm:pt>
    <dgm:pt modelId="{042E6C5B-5A42-4449-BACC-3882B1FDA5BD}" type="parTrans" cxnId="{EAF40716-3050-4D54-BBE6-826E2809311E}">
      <dgm:prSet/>
      <dgm:spPr/>
      <dgm:t>
        <a:bodyPr/>
        <a:lstStyle/>
        <a:p>
          <a:endParaRPr lang="ru-RU"/>
        </a:p>
      </dgm:t>
    </dgm:pt>
    <dgm:pt modelId="{2980DEDD-60E1-466F-A62E-88AABC21025E}" type="sibTrans" cxnId="{EAF40716-3050-4D54-BBE6-826E2809311E}">
      <dgm:prSet/>
      <dgm:spPr/>
      <dgm:t>
        <a:bodyPr/>
        <a:lstStyle/>
        <a:p>
          <a:endParaRPr lang="ru-RU"/>
        </a:p>
      </dgm:t>
    </dgm:pt>
    <dgm:pt modelId="{385117C8-CDEA-477C-B133-5759D51A164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Третій президент УНР</a:t>
          </a:r>
          <a:endParaRPr lang="ru-RU" dirty="0">
            <a:solidFill>
              <a:schemeClr val="tx1"/>
            </a:solidFill>
          </a:endParaRPr>
        </a:p>
      </dgm:t>
    </dgm:pt>
    <dgm:pt modelId="{729B3610-603A-49C7-96BC-0D80FBD2CE98}" type="parTrans" cxnId="{8942B4AE-F93D-4875-8C99-8DC60ECCE484}">
      <dgm:prSet/>
      <dgm:spPr/>
      <dgm:t>
        <a:bodyPr/>
        <a:lstStyle/>
        <a:p>
          <a:endParaRPr lang="ru-RU"/>
        </a:p>
      </dgm:t>
    </dgm:pt>
    <dgm:pt modelId="{157FF9E6-163F-4732-872E-C04BED2B500D}" type="sibTrans" cxnId="{8942B4AE-F93D-4875-8C99-8DC60ECCE484}">
      <dgm:prSet/>
      <dgm:spPr/>
      <dgm:t>
        <a:bodyPr/>
        <a:lstStyle/>
        <a:p>
          <a:endParaRPr lang="ru-RU"/>
        </a:p>
      </dgm:t>
    </dgm:pt>
    <dgm:pt modelId="{46058B19-2FE0-405D-B3C8-23BAF5E65413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Правонаступник Симона Петлюри</a:t>
          </a:r>
          <a:endParaRPr lang="ru-RU" dirty="0">
            <a:solidFill>
              <a:schemeClr val="tx1"/>
            </a:solidFill>
          </a:endParaRPr>
        </a:p>
      </dgm:t>
    </dgm:pt>
    <dgm:pt modelId="{D05FC68A-8FD7-4B52-B888-980044A282E6}" type="parTrans" cxnId="{441066A7-B83C-4B99-A1BC-4C0136C8D99B}">
      <dgm:prSet/>
      <dgm:spPr/>
      <dgm:t>
        <a:bodyPr/>
        <a:lstStyle/>
        <a:p>
          <a:endParaRPr lang="ru-RU"/>
        </a:p>
      </dgm:t>
    </dgm:pt>
    <dgm:pt modelId="{C69AFCC1-3E06-4552-AB49-665B88CE4D34}" type="sibTrans" cxnId="{441066A7-B83C-4B99-A1BC-4C0136C8D99B}">
      <dgm:prSet/>
      <dgm:spPr/>
      <dgm:t>
        <a:bodyPr/>
        <a:lstStyle/>
        <a:p>
          <a:endParaRPr lang="ru-RU"/>
        </a:p>
      </dgm:t>
    </dgm:pt>
    <dgm:pt modelId="{CB7391D0-1311-49AA-8717-8B904F882975}" type="pres">
      <dgm:prSet presAssocID="{3B13E2E4-8BF8-48D1-B49E-B164B0922B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2EAD91E-7E94-4C34-9741-E9D80B8F967C}" type="pres">
      <dgm:prSet presAssocID="{3B13E2E4-8BF8-48D1-B49E-B164B0922B15}" presName="Name1" presStyleCnt="0"/>
      <dgm:spPr/>
    </dgm:pt>
    <dgm:pt modelId="{8F8D3CA2-2378-465A-AC56-FEAA1F009B37}" type="pres">
      <dgm:prSet presAssocID="{3B13E2E4-8BF8-48D1-B49E-B164B0922B15}" presName="cycle" presStyleCnt="0"/>
      <dgm:spPr/>
    </dgm:pt>
    <dgm:pt modelId="{D3ECFDBB-0632-47E5-ACA1-93292302A376}" type="pres">
      <dgm:prSet presAssocID="{3B13E2E4-8BF8-48D1-B49E-B164B0922B15}" presName="srcNode" presStyleLbl="node1" presStyleIdx="0" presStyleCnt="3"/>
      <dgm:spPr/>
    </dgm:pt>
    <dgm:pt modelId="{4F0DFAFA-E7FD-45AE-B32B-F103CEA17CCB}" type="pres">
      <dgm:prSet presAssocID="{3B13E2E4-8BF8-48D1-B49E-B164B0922B15}" presName="conn" presStyleLbl="parChTrans1D2" presStyleIdx="0" presStyleCnt="1"/>
      <dgm:spPr/>
      <dgm:t>
        <a:bodyPr/>
        <a:lstStyle/>
        <a:p>
          <a:endParaRPr lang="ru-RU"/>
        </a:p>
      </dgm:t>
    </dgm:pt>
    <dgm:pt modelId="{F7A25498-6D4E-462E-A350-ED11364941A6}" type="pres">
      <dgm:prSet presAssocID="{3B13E2E4-8BF8-48D1-B49E-B164B0922B15}" presName="extraNode" presStyleLbl="node1" presStyleIdx="0" presStyleCnt="3"/>
      <dgm:spPr/>
    </dgm:pt>
    <dgm:pt modelId="{743D1A46-51AD-4A75-A2A9-A54DEAC6AFA3}" type="pres">
      <dgm:prSet presAssocID="{3B13E2E4-8BF8-48D1-B49E-B164B0922B15}" presName="dstNode" presStyleLbl="node1" presStyleIdx="0" presStyleCnt="3"/>
      <dgm:spPr/>
    </dgm:pt>
    <dgm:pt modelId="{F2FD5C49-D41D-433B-A950-BDB489FF909F}" type="pres">
      <dgm:prSet presAssocID="{C45D6ED3-9BEC-4513-A2F1-4E8E53EF6E8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56F85-3EF1-41E3-84CF-8B29FDC912A1}" type="pres">
      <dgm:prSet presAssocID="{C45D6ED3-9BEC-4513-A2F1-4E8E53EF6E81}" presName="accent_1" presStyleCnt="0"/>
      <dgm:spPr/>
    </dgm:pt>
    <dgm:pt modelId="{0383783C-C902-4529-BBCB-0F8315C3208B}" type="pres">
      <dgm:prSet presAssocID="{C45D6ED3-9BEC-4513-A2F1-4E8E53EF6E81}" presName="accentRepeatNode" presStyleLbl="solidFgAcc1" presStyleIdx="0" presStyleCnt="3"/>
      <dgm:spPr>
        <a:solidFill>
          <a:srgbClr val="FFFF00"/>
        </a:solidFill>
      </dgm:spPr>
    </dgm:pt>
    <dgm:pt modelId="{28109D9D-D4E7-439F-A6B5-5A3D4AF407D4}" type="pres">
      <dgm:prSet presAssocID="{46058B19-2FE0-405D-B3C8-23BAF5E6541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36B05-69D8-4247-8415-FF5A90F744C6}" type="pres">
      <dgm:prSet presAssocID="{46058B19-2FE0-405D-B3C8-23BAF5E65413}" presName="accent_2" presStyleCnt="0"/>
      <dgm:spPr/>
    </dgm:pt>
    <dgm:pt modelId="{60772350-2135-4F63-AC55-D1E308375504}" type="pres">
      <dgm:prSet presAssocID="{46058B19-2FE0-405D-B3C8-23BAF5E65413}" presName="accentRepeatNode" presStyleLbl="solidFgAcc1" presStyleIdx="1" presStyleCnt="3"/>
      <dgm:spPr>
        <a:solidFill>
          <a:srgbClr val="FFFF00"/>
        </a:solidFill>
      </dgm:spPr>
    </dgm:pt>
    <dgm:pt modelId="{9FB7A1A3-F0D3-484C-B95E-0E7131A0C4AE}" type="pres">
      <dgm:prSet presAssocID="{385117C8-CDEA-477C-B133-5759D51A164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78DED-9E9A-4939-8922-2C13EA2A2079}" type="pres">
      <dgm:prSet presAssocID="{385117C8-CDEA-477C-B133-5759D51A1647}" presName="accent_3" presStyleCnt="0"/>
      <dgm:spPr/>
    </dgm:pt>
    <dgm:pt modelId="{C96F7264-7F7D-44CF-A808-AAC1EE452B97}" type="pres">
      <dgm:prSet presAssocID="{385117C8-CDEA-477C-B133-5759D51A1647}" presName="accentRepeatNode" presStyleLbl="solidFgAcc1" presStyleIdx="2" presStyleCnt="3"/>
      <dgm:spPr>
        <a:solidFill>
          <a:srgbClr val="FFFF00"/>
        </a:solidFill>
      </dgm:spPr>
    </dgm:pt>
  </dgm:ptLst>
  <dgm:cxnLst>
    <dgm:cxn modelId="{8942B4AE-F93D-4875-8C99-8DC60ECCE484}" srcId="{3B13E2E4-8BF8-48D1-B49E-B164B0922B15}" destId="{385117C8-CDEA-477C-B133-5759D51A1647}" srcOrd="2" destOrd="0" parTransId="{729B3610-603A-49C7-96BC-0D80FBD2CE98}" sibTransId="{157FF9E6-163F-4732-872E-C04BED2B500D}"/>
    <dgm:cxn modelId="{EAF40716-3050-4D54-BBE6-826E2809311E}" srcId="{3B13E2E4-8BF8-48D1-B49E-B164B0922B15}" destId="{C45D6ED3-9BEC-4513-A2F1-4E8E53EF6E81}" srcOrd="0" destOrd="0" parTransId="{042E6C5B-5A42-4449-BACC-3882B1FDA5BD}" sibTransId="{2980DEDD-60E1-466F-A62E-88AABC21025E}"/>
    <dgm:cxn modelId="{826B6862-9EA1-4C5A-9488-DB13D28A7B74}" type="presOf" srcId="{C45D6ED3-9BEC-4513-A2F1-4E8E53EF6E81}" destId="{F2FD5C49-D41D-433B-A950-BDB489FF909F}" srcOrd="0" destOrd="0" presId="urn:microsoft.com/office/officeart/2008/layout/VerticalCurvedList"/>
    <dgm:cxn modelId="{D48B831C-E4C7-45EF-8D95-1AB9CAB997AB}" type="presOf" srcId="{385117C8-CDEA-477C-B133-5759D51A1647}" destId="{9FB7A1A3-F0D3-484C-B95E-0E7131A0C4AE}" srcOrd="0" destOrd="0" presId="urn:microsoft.com/office/officeart/2008/layout/VerticalCurvedList"/>
    <dgm:cxn modelId="{456C8F70-A1FB-4584-9628-59907D6E8955}" type="presOf" srcId="{3B13E2E4-8BF8-48D1-B49E-B164B0922B15}" destId="{CB7391D0-1311-49AA-8717-8B904F882975}" srcOrd="0" destOrd="0" presId="urn:microsoft.com/office/officeart/2008/layout/VerticalCurvedList"/>
    <dgm:cxn modelId="{7568C1D3-AD04-4D1E-B006-5BEFC3514873}" type="presOf" srcId="{2980DEDD-60E1-466F-A62E-88AABC21025E}" destId="{4F0DFAFA-E7FD-45AE-B32B-F103CEA17CCB}" srcOrd="0" destOrd="0" presId="urn:microsoft.com/office/officeart/2008/layout/VerticalCurvedList"/>
    <dgm:cxn modelId="{FE2933BE-912C-42EE-90A6-6FC61378DB11}" type="presOf" srcId="{46058B19-2FE0-405D-B3C8-23BAF5E65413}" destId="{28109D9D-D4E7-439F-A6B5-5A3D4AF407D4}" srcOrd="0" destOrd="0" presId="urn:microsoft.com/office/officeart/2008/layout/VerticalCurvedList"/>
    <dgm:cxn modelId="{441066A7-B83C-4B99-A1BC-4C0136C8D99B}" srcId="{3B13E2E4-8BF8-48D1-B49E-B164B0922B15}" destId="{46058B19-2FE0-405D-B3C8-23BAF5E65413}" srcOrd="1" destOrd="0" parTransId="{D05FC68A-8FD7-4B52-B888-980044A282E6}" sibTransId="{C69AFCC1-3E06-4552-AB49-665B88CE4D34}"/>
    <dgm:cxn modelId="{56D704C9-8F06-44A2-B1D2-3FF039206213}" type="presParOf" srcId="{CB7391D0-1311-49AA-8717-8B904F882975}" destId="{C2EAD91E-7E94-4C34-9741-E9D80B8F967C}" srcOrd="0" destOrd="0" presId="urn:microsoft.com/office/officeart/2008/layout/VerticalCurvedList"/>
    <dgm:cxn modelId="{54B173E0-9463-446E-BFD9-8FDBE746BCC3}" type="presParOf" srcId="{C2EAD91E-7E94-4C34-9741-E9D80B8F967C}" destId="{8F8D3CA2-2378-465A-AC56-FEAA1F009B37}" srcOrd="0" destOrd="0" presId="urn:microsoft.com/office/officeart/2008/layout/VerticalCurvedList"/>
    <dgm:cxn modelId="{282B8069-21DE-49DE-BA47-BF779AF863B0}" type="presParOf" srcId="{8F8D3CA2-2378-465A-AC56-FEAA1F009B37}" destId="{D3ECFDBB-0632-47E5-ACA1-93292302A376}" srcOrd="0" destOrd="0" presId="urn:microsoft.com/office/officeart/2008/layout/VerticalCurvedList"/>
    <dgm:cxn modelId="{7F3DA3C5-76F4-43D7-9335-5C226B57684D}" type="presParOf" srcId="{8F8D3CA2-2378-465A-AC56-FEAA1F009B37}" destId="{4F0DFAFA-E7FD-45AE-B32B-F103CEA17CCB}" srcOrd="1" destOrd="0" presId="urn:microsoft.com/office/officeart/2008/layout/VerticalCurvedList"/>
    <dgm:cxn modelId="{AAB59121-927F-4A9E-8373-AF5263C8B2D6}" type="presParOf" srcId="{8F8D3CA2-2378-465A-AC56-FEAA1F009B37}" destId="{F7A25498-6D4E-462E-A350-ED11364941A6}" srcOrd="2" destOrd="0" presId="urn:microsoft.com/office/officeart/2008/layout/VerticalCurvedList"/>
    <dgm:cxn modelId="{D2C8E4ED-1C78-4F11-BB37-3CB80E793671}" type="presParOf" srcId="{8F8D3CA2-2378-465A-AC56-FEAA1F009B37}" destId="{743D1A46-51AD-4A75-A2A9-A54DEAC6AFA3}" srcOrd="3" destOrd="0" presId="urn:microsoft.com/office/officeart/2008/layout/VerticalCurvedList"/>
    <dgm:cxn modelId="{64C78E18-D312-4DDD-90F0-C033F060D981}" type="presParOf" srcId="{C2EAD91E-7E94-4C34-9741-E9D80B8F967C}" destId="{F2FD5C49-D41D-433B-A950-BDB489FF909F}" srcOrd="1" destOrd="0" presId="urn:microsoft.com/office/officeart/2008/layout/VerticalCurvedList"/>
    <dgm:cxn modelId="{D787EF18-DE75-41B5-B2CD-7800998AD3D4}" type="presParOf" srcId="{C2EAD91E-7E94-4C34-9741-E9D80B8F967C}" destId="{68256F85-3EF1-41E3-84CF-8B29FDC912A1}" srcOrd="2" destOrd="0" presId="urn:microsoft.com/office/officeart/2008/layout/VerticalCurvedList"/>
    <dgm:cxn modelId="{08F5DFC4-B87F-490D-81E2-400793C5FC20}" type="presParOf" srcId="{68256F85-3EF1-41E3-84CF-8B29FDC912A1}" destId="{0383783C-C902-4529-BBCB-0F8315C3208B}" srcOrd="0" destOrd="0" presId="urn:microsoft.com/office/officeart/2008/layout/VerticalCurvedList"/>
    <dgm:cxn modelId="{8ED5A0DA-E9A6-4153-B812-BB7D01BDD137}" type="presParOf" srcId="{C2EAD91E-7E94-4C34-9741-E9D80B8F967C}" destId="{28109D9D-D4E7-439F-A6B5-5A3D4AF407D4}" srcOrd="3" destOrd="0" presId="urn:microsoft.com/office/officeart/2008/layout/VerticalCurvedList"/>
    <dgm:cxn modelId="{C9814EC0-5EFD-4E7E-B0ED-494DFD616014}" type="presParOf" srcId="{C2EAD91E-7E94-4C34-9741-E9D80B8F967C}" destId="{EFC36B05-69D8-4247-8415-FF5A90F744C6}" srcOrd="4" destOrd="0" presId="urn:microsoft.com/office/officeart/2008/layout/VerticalCurvedList"/>
    <dgm:cxn modelId="{7CC1FC8A-A246-4B14-9306-862AAFF11E97}" type="presParOf" srcId="{EFC36B05-69D8-4247-8415-FF5A90F744C6}" destId="{60772350-2135-4F63-AC55-D1E308375504}" srcOrd="0" destOrd="0" presId="urn:microsoft.com/office/officeart/2008/layout/VerticalCurvedList"/>
    <dgm:cxn modelId="{4830775D-29F9-4E3E-A6BC-BB5F64CA518D}" type="presParOf" srcId="{C2EAD91E-7E94-4C34-9741-E9D80B8F967C}" destId="{9FB7A1A3-F0D3-484C-B95E-0E7131A0C4AE}" srcOrd="5" destOrd="0" presId="urn:microsoft.com/office/officeart/2008/layout/VerticalCurvedList"/>
    <dgm:cxn modelId="{F58E75A6-EC8C-4F33-9587-D1EF6B9170A6}" type="presParOf" srcId="{C2EAD91E-7E94-4C34-9741-E9D80B8F967C}" destId="{F0278DED-9E9A-4939-8922-2C13EA2A2079}" srcOrd="6" destOrd="0" presId="urn:microsoft.com/office/officeart/2008/layout/VerticalCurvedList"/>
    <dgm:cxn modelId="{E6CE8A7D-04F6-418B-A3A7-E6D9D50EDC66}" type="presParOf" srcId="{F0278DED-9E9A-4939-8922-2C13EA2A2079}" destId="{C96F7264-7F7D-44CF-A808-AAC1EE452B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B3BC8D-BBB6-4DE8-ACF7-69DC645A212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8C070F-4CDD-4C6A-B544-5364E765F876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Ви</a:t>
          </a:r>
          <a:r>
            <a:rPr lang="uk-UA" dirty="0" smtClean="0">
              <a:solidFill>
                <a:schemeClr val="tx1"/>
              </a:solidFill>
            </a:rPr>
            <a:t>борний суддя </a:t>
          </a:r>
          <a:r>
            <a:rPr lang="uk-UA" dirty="0" err="1" smtClean="0">
              <a:solidFill>
                <a:schemeClr val="tx1"/>
              </a:solidFill>
            </a:rPr>
            <a:t>Золотоніського</a:t>
          </a:r>
          <a:r>
            <a:rPr lang="uk-UA" dirty="0" smtClean="0">
              <a:solidFill>
                <a:schemeClr val="tx1"/>
              </a:solidFill>
            </a:rPr>
            <a:t> повіту</a:t>
          </a:r>
          <a:endParaRPr lang="ru-RU" dirty="0">
            <a:solidFill>
              <a:schemeClr val="tx1"/>
            </a:solidFill>
          </a:endParaRPr>
        </a:p>
      </dgm:t>
    </dgm:pt>
    <dgm:pt modelId="{86FAD9D6-EFAB-42DD-B869-629BFA3B7AF6}" type="parTrans" cxnId="{4D1ED163-5E9F-421E-8C9F-03D5CB15A97A}">
      <dgm:prSet/>
      <dgm:spPr/>
      <dgm:t>
        <a:bodyPr/>
        <a:lstStyle/>
        <a:p>
          <a:endParaRPr lang="ru-RU"/>
        </a:p>
      </dgm:t>
    </dgm:pt>
    <dgm:pt modelId="{A2420623-12E4-4D05-85DE-302C8A33F4E5}" type="sibTrans" cxnId="{4D1ED163-5E9F-421E-8C9F-03D5CB15A97A}">
      <dgm:prSet/>
      <dgm:spPr/>
      <dgm:t>
        <a:bodyPr/>
        <a:lstStyle/>
        <a:p>
          <a:endParaRPr lang="ru-RU"/>
        </a:p>
      </dgm:t>
    </dgm:pt>
    <dgm:pt modelId="{90287F49-D70C-46EA-8711-82DCCC7B0FA4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Повітовий комісар</a:t>
          </a:r>
          <a:endParaRPr lang="ru-RU" dirty="0">
            <a:solidFill>
              <a:schemeClr val="tx1"/>
            </a:solidFill>
          </a:endParaRPr>
        </a:p>
      </dgm:t>
    </dgm:pt>
    <dgm:pt modelId="{7BCABE12-6D87-471A-B735-4BEEA93C25BA}" type="parTrans" cxnId="{9CA55C11-5876-49D6-AC7F-21E74487EF57}">
      <dgm:prSet/>
      <dgm:spPr/>
      <dgm:t>
        <a:bodyPr/>
        <a:lstStyle/>
        <a:p>
          <a:endParaRPr lang="ru-RU"/>
        </a:p>
      </dgm:t>
    </dgm:pt>
    <dgm:pt modelId="{086AAA0E-7F9D-45C0-8156-6ECC7710C591}" type="sibTrans" cxnId="{9CA55C11-5876-49D6-AC7F-21E74487EF57}">
      <dgm:prSet/>
      <dgm:spPr/>
      <dgm:t>
        <a:bodyPr/>
        <a:lstStyle/>
        <a:p>
          <a:endParaRPr lang="ru-RU"/>
        </a:p>
      </dgm:t>
    </dgm:pt>
    <dgm:pt modelId="{1080AFBC-ADB6-4258-86CB-1771E84D9B69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Голова земства</a:t>
          </a:r>
          <a:endParaRPr lang="ru-RU" dirty="0">
            <a:solidFill>
              <a:schemeClr val="tx1"/>
            </a:solidFill>
          </a:endParaRPr>
        </a:p>
      </dgm:t>
    </dgm:pt>
    <dgm:pt modelId="{A44288E3-61B6-4AF2-B690-4D4AD30E2281}" type="parTrans" cxnId="{6C8DA411-1F66-442A-A6C4-D7069096E48A}">
      <dgm:prSet/>
      <dgm:spPr/>
      <dgm:t>
        <a:bodyPr/>
        <a:lstStyle/>
        <a:p>
          <a:endParaRPr lang="ru-RU"/>
        </a:p>
      </dgm:t>
    </dgm:pt>
    <dgm:pt modelId="{E895A6FF-64BD-4FA3-ADC6-EE21C3299715}" type="sibTrans" cxnId="{6C8DA411-1F66-442A-A6C4-D7069096E48A}">
      <dgm:prSet/>
      <dgm:spPr/>
      <dgm:t>
        <a:bodyPr/>
        <a:lstStyle/>
        <a:p>
          <a:endParaRPr lang="ru-RU"/>
        </a:p>
      </dgm:t>
    </dgm:pt>
    <dgm:pt modelId="{B1D3D3E4-365E-4022-B53F-4E9DC34B9486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Співзасновник </a:t>
          </a:r>
          <a:r>
            <a:rPr lang="uk-UA" dirty="0" err="1" smtClean="0">
              <a:solidFill>
                <a:schemeClr val="tx1"/>
              </a:solidFill>
            </a:rPr>
            <a:t>Золотоніської</a:t>
          </a:r>
          <a:r>
            <a:rPr lang="uk-UA" dirty="0" smtClean="0">
              <a:solidFill>
                <a:schemeClr val="tx1"/>
              </a:solidFill>
            </a:rPr>
            <a:t> </a:t>
          </a:r>
          <a:r>
            <a:rPr lang="en-US" dirty="0" smtClean="0">
              <a:solidFill>
                <a:schemeClr val="tx1"/>
              </a:solidFill>
            </a:rPr>
            <a:t>“</a:t>
          </a:r>
          <a:r>
            <a:rPr lang="uk-UA" dirty="0" smtClean="0">
              <a:solidFill>
                <a:schemeClr val="tx1"/>
              </a:solidFill>
            </a:rPr>
            <a:t>Просвіти</a:t>
          </a:r>
          <a:r>
            <a:rPr lang="en-US" dirty="0" smtClean="0">
              <a:solidFill>
                <a:schemeClr val="tx1"/>
              </a:solidFill>
            </a:rPr>
            <a:t>”</a:t>
          </a:r>
          <a:endParaRPr lang="ru-RU" dirty="0">
            <a:solidFill>
              <a:schemeClr val="tx1"/>
            </a:solidFill>
          </a:endParaRPr>
        </a:p>
      </dgm:t>
    </dgm:pt>
    <dgm:pt modelId="{BB1BD7E3-D4B7-4CC0-A43D-090CD8CF1195}" type="parTrans" cxnId="{B31F12D1-2650-438B-8F07-4CE977826174}">
      <dgm:prSet/>
      <dgm:spPr/>
      <dgm:t>
        <a:bodyPr/>
        <a:lstStyle/>
        <a:p>
          <a:endParaRPr lang="ru-RU"/>
        </a:p>
      </dgm:t>
    </dgm:pt>
    <dgm:pt modelId="{8C43DE9C-0967-43BB-A153-1907CE7FD2F8}" type="sibTrans" cxnId="{B31F12D1-2650-438B-8F07-4CE977826174}">
      <dgm:prSet/>
      <dgm:spPr/>
      <dgm:t>
        <a:bodyPr/>
        <a:lstStyle/>
        <a:p>
          <a:endParaRPr lang="ru-RU"/>
        </a:p>
      </dgm:t>
    </dgm:pt>
    <dgm:pt modelId="{A6C409BA-FB68-4A32-8FBD-63B6373BA7AD}" type="pres">
      <dgm:prSet presAssocID="{33B3BC8D-BBB6-4DE8-ACF7-69DC645A21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C075C89-3BA5-4611-8C71-4D7F9C3AB489}" type="pres">
      <dgm:prSet presAssocID="{33B3BC8D-BBB6-4DE8-ACF7-69DC645A212B}" presName="Name1" presStyleCnt="0"/>
      <dgm:spPr/>
    </dgm:pt>
    <dgm:pt modelId="{4F657043-FBD8-4ABF-B7F3-0585CF380245}" type="pres">
      <dgm:prSet presAssocID="{33B3BC8D-BBB6-4DE8-ACF7-69DC645A212B}" presName="cycle" presStyleCnt="0"/>
      <dgm:spPr/>
    </dgm:pt>
    <dgm:pt modelId="{F6CC4AE3-448B-4640-BCC2-3C7824B2F0C5}" type="pres">
      <dgm:prSet presAssocID="{33B3BC8D-BBB6-4DE8-ACF7-69DC645A212B}" presName="srcNode" presStyleLbl="node1" presStyleIdx="0" presStyleCnt="4"/>
      <dgm:spPr/>
    </dgm:pt>
    <dgm:pt modelId="{E6F170F0-08C3-4A29-8862-1E44B564101A}" type="pres">
      <dgm:prSet presAssocID="{33B3BC8D-BBB6-4DE8-ACF7-69DC645A212B}" presName="conn" presStyleLbl="parChTrans1D2" presStyleIdx="0" presStyleCnt="1"/>
      <dgm:spPr/>
      <dgm:t>
        <a:bodyPr/>
        <a:lstStyle/>
        <a:p>
          <a:endParaRPr lang="ru-RU"/>
        </a:p>
      </dgm:t>
    </dgm:pt>
    <dgm:pt modelId="{98465F3C-5E21-44A8-BF3D-99F7E8CF8856}" type="pres">
      <dgm:prSet presAssocID="{33B3BC8D-BBB6-4DE8-ACF7-69DC645A212B}" presName="extraNode" presStyleLbl="node1" presStyleIdx="0" presStyleCnt="4"/>
      <dgm:spPr/>
    </dgm:pt>
    <dgm:pt modelId="{829BB376-5560-4D9A-BE02-AB2CEA41DBE6}" type="pres">
      <dgm:prSet presAssocID="{33B3BC8D-BBB6-4DE8-ACF7-69DC645A212B}" presName="dstNode" presStyleLbl="node1" presStyleIdx="0" presStyleCnt="4"/>
      <dgm:spPr/>
    </dgm:pt>
    <dgm:pt modelId="{0C55959F-DA9F-4C3E-98E4-C8A61A072107}" type="pres">
      <dgm:prSet presAssocID="{F68C070F-4CDD-4C6A-B544-5364E765F87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CAEA8-2332-4F34-9AEF-20A64C4AF16C}" type="pres">
      <dgm:prSet presAssocID="{F68C070F-4CDD-4C6A-B544-5364E765F876}" presName="accent_1" presStyleCnt="0"/>
      <dgm:spPr/>
    </dgm:pt>
    <dgm:pt modelId="{68FC173F-23D4-41F2-BD85-4D80FCB5AB06}" type="pres">
      <dgm:prSet presAssocID="{F68C070F-4CDD-4C6A-B544-5364E765F876}" presName="accentRepeatNode" presStyleLbl="solidFgAcc1" presStyleIdx="0" presStyleCnt="4"/>
      <dgm:spPr>
        <a:solidFill>
          <a:srgbClr val="FFFF00"/>
        </a:solidFill>
      </dgm:spPr>
    </dgm:pt>
    <dgm:pt modelId="{5E66FD3D-0BEA-4662-BA9B-93D72C78FD9F}" type="pres">
      <dgm:prSet presAssocID="{90287F49-D70C-46EA-8711-82DCCC7B0FA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5EC43-D7C8-4D9A-8586-D98B1EEE3A19}" type="pres">
      <dgm:prSet presAssocID="{90287F49-D70C-46EA-8711-82DCCC7B0FA4}" presName="accent_2" presStyleCnt="0"/>
      <dgm:spPr/>
    </dgm:pt>
    <dgm:pt modelId="{A3F7E76D-2A8F-4EEB-850F-386652BBD6BE}" type="pres">
      <dgm:prSet presAssocID="{90287F49-D70C-46EA-8711-82DCCC7B0FA4}" presName="accentRepeatNode" presStyleLbl="solidFgAcc1" presStyleIdx="1" presStyleCnt="4"/>
      <dgm:spPr>
        <a:solidFill>
          <a:srgbClr val="FFFF00"/>
        </a:solidFill>
      </dgm:spPr>
    </dgm:pt>
    <dgm:pt modelId="{B1688118-2567-4AEF-B768-86D9EC1705A6}" type="pres">
      <dgm:prSet presAssocID="{1080AFBC-ADB6-4258-86CB-1771E84D9B6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FEC41-1980-4AC5-9289-2A3DDD11C947}" type="pres">
      <dgm:prSet presAssocID="{1080AFBC-ADB6-4258-86CB-1771E84D9B69}" presName="accent_3" presStyleCnt="0"/>
      <dgm:spPr/>
    </dgm:pt>
    <dgm:pt modelId="{4859C0A9-FC28-4B6F-90F7-F31DFAC76D5E}" type="pres">
      <dgm:prSet presAssocID="{1080AFBC-ADB6-4258-86CB-1771E84D9B69}" presName="accentRepeatNode" presStyleLbl="solidFgAcc1" presStyleIdx="2" presStyleCnt="4"/>
      <dgm:spPr>
        <a:solidFill>
          <a:srgbClr val="FFFF00"/>
        </a:solidFill>
      </dgm:spPr>
    </dgm:pt>
    <dgm:pt modelId="{29ABEA3D-F54D-464D-9EE0-1EE566C80EB6}" type="pres">
      <dgm:prSet presAssocID="{B1D3D3E4-365E-4022-B53F-4E9DC34B948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052F0-1831-47C3-9D3F-4DB106E1CD47}" type="pres">
      <dgm:prSet presAssocID="{B1D3D3E4-365E-4022-B53F-4E9DC34B9486}" presName="accent_4" presStyleCnt="0"/>
      <dgm:spPr/>
    </dgm:pt>
    <dgm:pt modelId="{299345AC-7275-412F-89F8-87FF5D04BA41}" type="pres">
      <dgm:prSet presAssocID="{B1D3D3E4-365E-4022-B53F-4E9DC34B9486}" presName="accentRepeatNode" presStyleLbl="solidFgAcc1" presStyleIdx="3" presStyleCnt="4"/>
      <dgm:spPr>
        <a:solidFill>
          <a:srgbClr val="FFFF00"/>
        </a:solidFill>
      </dgm:spPr>
    </dgm:pt>
  </dgm:ptLst>
  <dgm:cxnLst>
    <dgm:cxn modelId="{4D1ED163-5E9F-421E-8C9F-03D5CB15A97A}" srcId="{33B3BC8D-BBB6-4DE8-ACF7-69DC645A212B}" destId="{F68C070F-4CDD-4C6A-B544-5364E765F876}" srcOrd="0" destOrd="0" parTransId="{86FAD9D6-EFAB-42DD-B869-629BFA3B7AF6}" sibTransId="{A2420623-12E4-4D05-85DE-302C8A33F4E5}"/>
    <dgm:cxn modelId="{9CA55C11-5876-49D6-AC7F-21E74487EF57}" srcId="{33B3BC8D-BBB6-4DE8-ACF7-69DC645A212B}" destId="{90287F49-D70C-46EA-8711-82DCCC7B0FA4}" srcOrd="1" destOrd="0" parTransId="{7BCABE12-6D87-471A-B735-4BEEA93C25BA}" sibTransId="{086AAA0E-7F9D-45C0-8156-6ECC7710C591}"/>
    <dgm:cxn modelId="{B31F12D1-2650-438B-8F07-4CE977826174}" srcId="{33B3BC8D-BBB6-4DE8-ACF7-69DC645A212B}" destId="{B1D3D3E4-365E-4022-B53F-4E9DC34B9486}" srcOrd="3" destOrd="0" parTransId="{BB1BD7E3-D4B7-4CC0-A43D-090CD8CF1195}" sibTransId="{8C43DE9C-0967-43BB-A153-1907CE7FD2F8}"/>
    <dgm:cxn modelId="{1AA3490B-8CA9-4A68-BB63-939AF33BA38A}" type="presOf" srcId="{B1D3D3E4-365E-4022-B53F-4E9DC34B9486}" destId="{29ABEA3D-F54D-464D-9EE0-1EE566C80EB6}" srcOrd="0" destOrd="0" presId="urn:microsoft.com/office/officeart/2008/layout/VerticalCurvedList"/>
    <dgm:cxn modelId="{6C8DA411-1F66-442A-A6C4-D7069096E48A}" srcId="{33B3BC8D-BBB6-4DE8-ACF7-69DC645A212B}" destId="{1080AFBC-ADB6-4258-86CB-1771E84D9B69}" srcOrd="2" destOrd="0" parTransId="{A44288E3-61B6-4AF2-B690-4D4AD30E2281}" sibTransId="{E895A6FF-64BD-4FA3-ADC6-EE21C3299715}"/>
    <dgm:cxn modelId="{23C57DA1-20E4-4EBD-B41C-ABFBA8E0616B}" type="presOf" srcId="{1080AFBC-ADB6-4258-86CB-1771E84D9B69}" destId="{B1688118-2567-4AEF-B768-86D9EC1705A6}" srcOrd="0" destOrd="0" presId="urn:microsoft.com/office/officeart/2008/layout/VerticalCurvedList"/>
    <dgm:cxn modelId="{04B06E0B-E13E-45ED-ABC8-6680EA5BCDCD}" type="presOf" srcId="{33B3BC8D-BBB6-4DE8-ACF7-69DC645A212B}" destId="{A6C409BA-FB68-4A32-8FBD-63B6373BA7AD}" srcOrd="0" destOrd="0" presId="urn:microsoft.com/office/officeart/2008/layout/VerticalCurvedList"/>
    <dgm:cxn modelId="{C4F3B7E4-FA0F-4270-A629-9FC3D98C92FB}" type="presOf" srcId="{F68C070F-4CDD-4C6A-B544-5364E765F876}" destId="{0C55959F-DA9F-4C3E-98E4-C8A61A072107}" srcOrd="0" destOrd="0" presId="urn:microsoft.com/office/officeart/2008/layout/VerticalCurvedList"/>
    <dgm:cxn modelId="{A482041D-7FA7-4413-AF5F-F2A0BC4A9321}" type="presOf" srcId="{90287F49-D70C-46EA-8711-82DCCC7B0FA4}" destId="{5E66FD3D-0BEA-4662-BA9B-93D72C78FD9F}" srcOrd="0" destOrd="0" presId="urn:microsoft.com/office/officeart/2008/layout/VerticalCurvedList"/>
    <dgm:cxn modelId="{9CE0ACF0-E6CC-489C-B1D3-F5D013A8A1CE}" type="presOf" srcId="{A2420623-12E4-4D05-85DE-302C8A33F4E5}" destId="{E6F170F0-08C3-4A29-8862-1E44B564101A}" srcOrd="0" destOrd="0" presId="urn:microsoft.com/office/officeart/2008/layout/VerticalCurvedList"/>
    <dgm:cxn modelId="{DF60489D-85CF-43F7-9577-5EE8C7B379E8}" type="presParOf" srcId="{A6C409BA-FB68-4A32-8FBD-63B6373BA7AD}" destId="{AC075C89-3BA5-4611-8C71-4D7F9C3AB489}" srcOrd="0" destOrd="0" presId="urn:microsoft.com/office/officeart/2008/layout/VerticalCurvedList"/>
    <dgm:cxn modelId="{18284F17-58E5-4F2C-82A8-79D3E20F8CB8}" type="presParOf" srcId="{AC075C89-3BA5-4611-8C71-4D7F9C3AB489}" destId="{4F657043-FBD8-4ABF-B7F3-0585CF380245}" srcOrd="0" destOrd="0" presId="urn:microsoft.com/office/officeart/2008/layout/VerticalCurvedList"/>
    <dgm:cxn modelId="{22D1DC94-4968-4D5F-B3D4-317946940440}" type="presParOf" srcId="{4F657043-FBD8-4ABF-B7F3-0585CF380245}" destId="{F6CC4AE3-448B-4640-BCC2-3C7824B2F0C5}" srcOrd="0" destOrd="0" presId="urn:microsoft.com/office/officeart/2008/layout/VerticalCurvedList"/>
    <dgm:cxn modelId="{BF7476D3-AB10-482A-9139-94E24EE0225D}" type="presParOf" srcId="{4F657043-FBD8-4ABF-B7F3-0585CF380245}" destId="{E6F170F0-08C3-4A29-8862-1E44B564101A}" srcOrd="1" destOrd="0" presId="urn:microsoft.com/office/officeart/2008/layout/VerticalCurvedList"/>
    <dgm:cxn modelId="{8D5566B2-8C40-4C55-B820-766305861582}" type="presParOf" srcId="{4F657043-FBD8-4ABF-B7F3-0585CF380245}" destId="{98465F3C-5E21-44A8-BF3D-99F7E8CF8856}" srcOrd="2" destOrd="0" presId="urn:microsoft.com/office/officeart/2008/layout/VerticalCurvedList"/>
    <dgm:cxn modelId="{9E7AB984-1C7B-4D43-A35B-67114A75AE87}" type="presParOf" srcId="{4F657043-FBD8-4ABF-B7F3-0585CF380245}" destId="{829BB376-5560-4D9A-BE02-AB2CEA41DBE6}" srcOrd="3" destOrd="0" presId="urn:microsoft.com/office/officeart/2008/layout/VerticalCurvedList"/>
    <dgm:cxn modelId="{A5B936B1-405E-4606-9865-0EB79F41EDD1}" type="presParOf" srcId="{AC075C89-3BA5-4611-8C71-4D7F9C3AB489}" destId="{0C55959F-DA9F-4C3E-98E4-C8A61A072107}" srcOrd="1" destOrd="0" presId="urn:microsoft.com/office/officeart/2008/layout/VerticalCurvedList"/>
    <dgm:cxn modelId="{4B76D62B-B701-41EF-BF49-9A8CFD80D041}" type="presParOf" srcId="{AC075C89-3BA5-4611-8C71-4D7F9C3AB489}" destId="{324CAEA8-2332-4F34-9AEF-20A64C4AF16C}" srcOrd="2" destOrd="0" presId="urn:microsoft.com/office/officeart/2008/layout/VerticalCurvedList"/>
    <dgm:cxn modelId="{120A3D03-8505-4A4A-8DB2-C589D96E8AAE}" type="presParOf" srcId="{324CAEA8-2332-4F34-9AEF-20A64C4AF16C}" destId="{68FC173F-23D4-41F2-BD85-4D80FCB5AB06}" srcOrd="0" destOrd="0" presId="urn:microsoft.com/office/officeart/2008/layout/VerticalCurvedList"/>
    <dgm:cxn modelId="{F4E2BD70-ACE9-4B6F-AB0F-ECCB07EDE298}" type="presParOf" srcId="{AC075C89-3BA5-4611-8C71-4D7F9C3AB489}" destId="{5E66FD3D-0BEA-4662-BA9B-93D72C78FD9F}" srcOrd="3" destOrd="0" presId="urn:microsoft.com/office/officeart/2008/layout/VerticalCurvedList"/>
    <dgm:cxn modelId="{A394B17B-EAAF-4091-A957-C6729AF97392}" type="presParOf" srcId="{AC075C89-3BA5-4611-8C71-4D7F9C3AB489}" destId="{8C05EC43-D7C8-4D9A-8586-D98B1EEE3A19}" srcOrd="4" destOrd="0" presId="urn:microsoft.com/office/officeart/2008/layout/VerticalCurvedList"/>
    <dgm:cxn modelId="{DC153047-7485-4AC5-8F72-13E0AF714C22}" type="presParOf" srcId="{8C05EC43-D7C8-4D9A-8586-D98B1EEE3A19}" destId="{A3F7E76D-2A8F-4EEB-850F-386652BBD6BE}" srcOrd="0" destOrd="0" presId="urn:microsoft.com/office/officeart/2008/layout/VerticalCurvedList"/>
    <dgm:cxn modelId="{994EDD41-3C4B-493C-B476-BA248DF37321}" type="presParOf" srcId="{AC075C89-3BA5-4611-8C71-4D7F9C3AB489}" destId="{B1688118-2567-4AEF-B768-86D9EC1705A6}" srcOrd="5" destOrd="0" presId="urn:microsoft.com/office/officeart/2008/layout/VerticalCurvedList"/>
    <dgm:cxn modelId="{6AA0BADB-97DA-49D4-B565-73F7127379FC}" type="presParOf" srcId="{AC075C89-3BA5-4611-8C71-4D7F9C3AB489}" destId="{7A2FEC41-1980-4AC5-9289-2A3DDD11C947}" srcOrd="6" destOrd="0" presId="urn:microsoft.com/office/officeart/2008/layout/VerticalCurvedList"/>
    <dgm:cxn modelId="{3C7A7B93-8AC7-44C7-A118-DF9A0A0236CD}" type="presParOf" srcId="{7A2FEC41-1980-4AC5-9289-2A3DDD11C947}" destId="{4859C0A9-FC28-4B6F-90F7-F31DFAC76D5E}" srcOrd="0" destOrd="0" presId="urn:microsoft.com/office/officeart/2008/layout/VerticalCurvedList"/>
    <dgm:cxn modelId="{6C15E0D9-797F-4728-90D9-C9B13EE37EFF}" type="presParOf" srcId="{AC075C89-3BA5-4611-8C71-4D7F9C3AB489}" destId="{29ABEA3D-F54D-464D-9EE0-1EE566C80EB6}" srcOrd="7" destOrd="0" presId="urn:microsoft.com/office/officeart/2008/layout/VerticalCurvedList"/>
    <dgm:cxn modelId="{51DFEE91-1B20-4C49-ACE2-B67C465569B9}" type="presParOf" srcId="{AC075C89-3BA5-4611-8C71-4D7F9C3AB489}" destId="{332052F0-1831-47C3-9D3F-4DB106E1CD47}" srcOrd="8" destOrd="0" presId="urn:microsoft.com/office/officeart/2008/layout/VerticalCurvedList"/>
    <dgm:cxn modelId="{4930946E-ADD8-47AC-BA5D-6A7A0FAC966E}" type="presParOf" srcId="{332052F0-1831-47C3-9D3F-4DB106E1CD47}" destId="{299345AC-7275-412F-89F8-87FF5D04BA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1D237D-224E-4D36-B046-5079DB41B12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BCB069-FAB2-4CF9-BE61-9D07FB3DAAB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dirty="0" err="1" smtClean="0">
              <a:solidFill>
                <a:schemeClr val="tx1"/>
              </a:solidFill>
            </a:rPr>
            <a:t>Двічі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dirty="0" err="1" smtClean="0">
              <a:solidFill>
                <a:schemeClr val="tx1"/>
              </a:solidFill>
            </a:rPr>
            <a:t>ув’язнений</a:t>
          </a:r>
          <a:r>
            <a:rPr lang="ru-RU" sz="2400" dirty="0" smtClean="0">
              <a:solidFill>
                <a:schemeClr val="tx1"/>
              </a:solidFill>
            </a:rPr>
            <a:t>  у </a:t>
          </a:r>
          <a:r>
            <a:rPr lang="ru-RU" sz="2400" dirty="0" err="1" smtClean="0">
              <a:solidFill>
                <a:schemeClr val="tx1"/>
              </a:solidFill>
            </a:rPr>
            <a:t>Лук’янівській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dirty="0" err="1" smtClean="0">
              <a:solidFill>
                <a:schemeClr val="tx1"/>
              </a:solidFill>
            </a:rPr>
            <a:t>тюрмі</a:t>
          </a:r>
          <a:r>
            <a:rPr lang="ru-RU" sz="2400" dirty="0" smtClean="0">
              <a:solidFill>
                <a:schemeClr val="tx1"/>
              </a:solidFill>
            </a:rPr>
            <a:t> (1897, 1899 </a:t>
          </a:r>
          <a:r>
            <a:rPr lang="ru-RU" sz="2400" dirty="0" err="1" smtClean="0">
              <a:solidFill>
                <a:schemeClr val="tx1"/>
              </a:solidFill>
            </a:rPr>
            <a:t>pp</a:t>
          </a:r>
          <a:r>
            <a:rPr lang="ru-RU" sz="2400" dirty="0" smtClean="0">
              <a:solidFill>
                <a:schemeClr val="tx1"/>
              </a:solidFill>
            </a:rPr>
            <a:t>.) </a:t>
          </a:r>
          <a:endParaRPr lang="ru-RU" sz="2400" dirty="0">
            <a:solidFill>
              <a:schemeClr val="tx1"/>
            </a:solidFill>
          </a:endParaRPr>
        </a:p>
      </dgm:t>
    </dgm:pt>
    <dgm:pt modelId="{AD2A5880-67E9-4685-90B9-4DCB24F5241A}" type="parTrans" cxnId="{9D8ECBC4-107C-4960-9AB9-2EA50CCCDC09}">
      <dgm:prSet/>
      <dgm:spPr/>
      <dgm:t>
        <a:bodyPr/>
        <a:lstStyle/>
        <a:p>
          <a:endParaRPr lang="ru-RU"/>
        </a:p>
      </dgm:t>
    </dgm:pt>
    <dgm:pt modelId="{354FF034-C6B3-4BC0-ACC5-BAD3C54EDDFE}" type="sibTrans" cxnId="{9D8ECBC4-107C-4960-9AB9-2EA50CCCDC09}">
      <dgm:prSet/>
      <dgm:spPr/>
      <dgm:t>
        <a:bodyPr/>
        <a:lstStyle/>
        <a:p>
          <a:endParaRPr lang="ru-RU"/>
        </a:p>
      </dgm:t>
    </dgm:pt>
    <dgm:pt modelId="{7F3678C9-1A1E-434B-A29C-D7A52F7D9EA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400" dirty="0" err="1" smtClean="0">
              <a:solidFill>
                <a:schemeClr val="tx1"/>
              </a:solidFill>
            </a:rPr>
            <a:t>Висланий</a:t>
          </a:r>
          <a:r>
            <a:rPr lang="ru-RU" sz="2400" dirty="0" smtClean="0">
              <a:solidFill>
                <a:schemeClr val="tx1"/>
              </a:solidFill>
            </a:rPr>
            <a:t> на Полтавщину “</a:t>
          </a:r>
          <a:r>
            <a:rPr lang="ru-RU" sz="2400" dirty="0" err="1" smtClean="0">
              <a:solidFill>
                <a:schemeClr val="tx1"/>
              </a:solidFill>
            </a:rPr>
            <a:t>під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dirty="0" err="1" smtClean="0">
              <a:solidFill>
                <a:schemeClr val="tx1"/>
              </a:solidFill>
            </a:rPr>
            <a:t>гласний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dirty="0" err="1" smtClean="0">
              <a:solidFill>
                <a:schemeClr val="tx1"/>
              </a:solidFill>
            </a:rPr>
            <a:t>нагляд</a:t>
          </a:r>
          <a:r>
            <a:rPr lang="ru-RU" sz="2400" dirty="0" smtClean="0">
              <a:solidFill>
                <a:schemeClr val="tx1"/>
              </a:solidFill>
            </a:rPr>
            <a:t>”</a:t>
          </a:r>
          <a:endParaRPr lang="ru-RU" sz="2400" dirty="0">
            <a:solidFill>
              <a:schemeClr val="tx1"/>
            </a:solidFill>
          </a:endParaRPr>
        </a:p>
      </dgm:t>
    </dgm:pt>
    <dgm:pt modelId="{C845CCC1-B875-482D-BFDF-52F3373B85EC}" type="parTrans" cxnId="{1A88EC5B-1689-47D3-91B5-3D2BA271A665}">
      <dgm:prSet/>
      <dgm:spPr/>
      <dgm:t>
        <a:bodyPr/>
        <a:lstStyle/>
        <a:p>
          <a:endParaRPr lang="ru-RU"/>
        </a:p>
      </dgm:t>
    </dgm:pt>
    <dgm:pt modelId="{4BE82E7F-2EA4-451E-A493-32BBCAF62214}" type="sibTrans" cxnId="{1A88EC5B-1689-47D3-91B5-3D2BA271A665}">
      <dgm:prSet/>
      <dgm:spPr/>
      <dgm:t>
        <a:bodyPr/>
        <a:lstStyle/>
        <a:p>
          <a:endParaRPr lang="ru-RU"/>
        </a:p>
      </dgm:t>
    </dgm:pt>
    <dgm:pt modelId="{301153A3-496D-485E-92AF-055CD4C0E64C}" type="pres">
      <dgm:prSet presAssocID="{BD1D237D-224E-4D36-B046-5079DB41B1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B7FBC4-C04A-443E-B2DF-7CFF916FED15}" type="pres">
      <dgm:prSet presAssocID="{92BCB069-FAB2-4CF9-BE61-9D07FB3DAAB8}" presName="parentLin" presStyleCnt="0"/>
      <dgm:spPr/>
    </dgm:pt>
    <dgm:pt modelId="{3FFE59D7-B123-4518-9790-41E9DEB1091D}" type="pres">
      <dgm:prSet presAssocID="{92BCB069-FAB2-4CF9-BE61-9D07FB3DAAB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857C571-5C39-4AE4-9451-EB57E905368F}" type="pres">
      <dgm:prSet presAssocID="{92BCB069-FAB2-4CF9-BE61-9D07FB3DAAB8}" presName="parentText" presStyleLbl="node1" presStyleIdx="0" presStyleCnt="2" custScaleY="318649" custLinFactX="16133" custLinFactNeighborX="100000" custLinFactNeighborY="92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E545E-BD72-424E-B578-B5F009A7E119}" type="pres">
      <dgm:prSet presAssocID="{92BCB069-FAB2-4CF9-BE61-9D07FB3DAAB8}" presName="negativeSpace" presStyleCnt="0"/>
      <dgm:spPr/>
    </dgm:pt>
    <dgm:pt modelId="{360EE18A-52A7-4AB6-A18E-BB6DA8FB4543}" type="pres">
      <dgm:prSet presAssocID="{92BCB069-FAB2-4CF9-BE61-9D07FB3DAAB8}" presName="childText" presStyleLbl="conFgAcc1" presStyleIdx="0" presStyleCnt="2">
        <dgm:presLayoutVars>
          <dgm:bulletEnabled val="1"/>
        </dgm:presLayoutVars>
      </dgm:prSet>
      <dgm:spPr>
        <a:solidFill>
          <a:srgbClr val="FFFF00">
            <a:alpha val="90000"/>
          </a:srgbClr>
        </a:solidFill>
      </dgm:spPr>
    </dgm:pt>
    <dgm:pt modelId="{908105C8-FFDA-48B4-ACD2-13D4847B18B5}" type="pres">
      <dgm:prSet presAssocID="{354FF034-C6B3-4BC0-ACC5-BAD3C54EDDFE}" presName="spaceBetweenRectangles" presStyleCnt="0"/>
      <dgm:spPr/>
    </dgm:pt>
    <dgm:pt modelId="{ADDF4D08-D657-453D-B9E8-74A3111BFFAC}" type="pres">
      <dgm:prSet presAssocID="{7F3678C9-1A1E-434B-A29C-D7A52F7D9EA3}" presName="parentLin" presStyleCnt="0"/>
      <dgm:spPr/>
    </dgm:pt>
    <dgm:pt modelId="{1F7C0229-561F-40C5-B618-B2F236C1DC43}" type="pres">
      <dgm:prSet presAssocID="{7F3678C9-1A1E-434B-A29C-D7A52F7D9EA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073C43D-61E6-43C0-84DF-3B5F160E8FB8}" type="pres">
      <dgm:prSet presAssocID="{7F3678C9-1A1E-434B-A29C-D7A52F7D9EA3}" presName="parentText" presStyleLbl="node1" presStyleIdx="1" presStyleCnt="2" custScaleY="291996" custLinFactX="23269" custLinFactNeighborX="100000" custLinFactNeighborY="28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FE371-26B5-44D9-86FF-602D5520B0A6}" type="pres">
      <dgm:prSet presAssocID="{7F3678C9-1A1E-434B-A29C-D7A52F7D9EA3}" presName="negativeSpace" presStyleCnt="0"/>
      <dgm:spPr/>
    </dgm:pt>
    <dgm:pt modelId="{972D913F-D36A-49FF-BB24-FE52549DC11E}" type="pres">
      <dgm:prSet presAssocID="{7F3678C9-1A1E-434B-A29C-D7A52F7D9EA3}" presName="childText" presStyleLbl="conFgAcc1" presStyleIdx="1" presStyleCnt="2">
        <dgm:presLayoutVars>
          <dgm:bulletEnabled val="1"/>
        </dgm:presLayoutVars>
      </dgm:prSet>
      <dgm:spPr>
        <a:solidFill>
          <a:srgbClr val="FFFF00">
            <a:alpha val="90000"/>
          </a:srgbClr>
        </a:solidFill>
      </dgm:spPr>
    </dgm:pt>
  </dgm:ptLst>
  <dgm:cxnLst>
    <dgm:cxn modelId="{33E4BAD7-1D80-421E-850B-EEEE4BFC6325}" type="presOf" srcId="{92BCB069-FAB2-4CF9-BE61-9D07FB3DAAB8}" destId="{6857C571-5C39-4AE4-9451-EB57E905368F}" srcOrd="1" destOrd="0" presId="urn:microsoft.com/office/officeart/2005/8/layout/list1"/>
    <dgm:cxn modelId="{7F814C80-89AF-4256-9D53-65F1BE92F754}" type="presOf" srcId="{7F3678C9-1A1E-434B-A29C-D7A52F7D9EA3}" destId="{4073C43D-61E6-43C0-84DF-3B5F160E8FB8}" srcOrd="1" destOrd="0" presId="urn:microsoft.com/office/officeart/2005/8/layout/list1"/>
    <dgm:cxn modelId="{DBABA8E5-5FA4-49E6-85B8-8D4E2255E579}" type="presOf" srcId="{7F3678C9-1A1E-434B-A29C-D7A52F7D9EA3}" destId="{1F7C0229-561F-40C5-B618-B2F236C1DC43}" srcOrd="0" destOrd="0" presId="urn:microsoft.com/office/officeart/2005/8/layout/list1"/>
    <dgm:cxn modelId="{9D8ECBC4-107C-4960-9AB9-2EA50CCCDC09}" srcId="{BD1D237D-224E-4D36-B046-5079DB41B127}" destId="{92BCB069-FAB2-4CF9-BE61-9D07FB3DAAB8}" srcOrd="0" destOrd="0" parTransId="{AD2A5880-67E9-4685-90B9-4DCB24F5241A}" sibTransId="{354FF034-C6B3-4BC0-ACC5-BAD3C54EDDFE}"/>
    <dgm:cxn modelId="{FF978F05-8C67-4723-94A5-310DBE67351D}" type="presOf" srcId="{92BCB069-FAB2-4CF9-BE61-9D07FB3DAAB8}" destId="{3FFE59D7-B123-4518-9790-41E9DEB1091D}" srcOrd="0" destOrd="0" presId="urn:microsoft.com/office/officeart/2005/8/layout/list1"/>
    <dgm:cxn modelId="{A710DF1E-B819-48FB-8EC8-20065F18E8B7}" type="presOf" srcId="{BD1D237D-224E-4D36-B046-5079DB41B127}" destId="{301153A3-496D-485E-92AF-055CD4C0E64C}" srcOrd="0" destOrd="0" presId="urn:microsoft.com/office/officeart/2005/8/layout/list1"/>
    <dgm:cxn modelId="{1A88EC5B-1689-47D3-91B5-3D2BA271A665}" srcId="{BD1D237D-224E-4D36-B046-5079DB41B127}" destId="{7F3678C9-1A1E-434B-A29C-D7A52F7D9EA3}" srcOrd="1" destOrd="0" parTransId="{C845CCC1-B875-482D-BFDF-52F3373B85EC}" sibTransId="{4BE82E7F-2EA4-451E-A493-32BBCAF62214}"/>
    <dgm:cxn modelId="{AF2EC92D-6242-46D3-9298-BB248ABBFCE8}" type="presParOf" srcId="{301153A3-496D-485E-92AF-055CD4C0E64C}" destId="{9EB7FBC4-C04A-443E-B2DF-7CFF916FED15}" srcOrd="0" destOrd="0" presId="urn:microsoft.com/office/officeart/2005/8/layout/list1"/>
    <dgm:cxn modelId="{B596E132-7072-42A5-8B5C-7BA6C0D45A96}" type="presParOf" srcId="{9EB7FBC4-C04A-443E-B2DF-7CFF916FED15}" destId="{3FFE59D7-B123-4518-9790-41E9DEB1091D}" srcOrd="0" destOrd="0" presId="urn:microsoft.com/office/officeart/2005/8/layout/list1"/>
    <dgm:cxn modelId="{CA8E6F6F-0CA1-44A4-8CB6-E88334677C38}" type="presParOf" srcId="{9EB7FBC4-C04A-443E-B2DF-7CFF916FED15}" destId="{6857C571-5C39-4AE4-9451-EB57E905368F}" srcOrd="1" destOrd="0" presId="urn:microsoft.com/office/officeart/2005/8/layout/list1"/>
    <dgm:cxn modelId="{7AB4097F-AB92-4DED-9B3F-50815BFDBCCA}" type="presParOf" srcId="{301153A3-496D-485E-92AF-055CD4C0E64C}" destId="{964E545E-BD72-424E-B578-B5F009A7E119}" srcOrd="1" destOrd="0" presId="urn:microsoft.com/office/officeart/2005/8/layout/list1"/>
    <dgm:cxn modelId="{070FA5C3-B2C7-49AC-A697-2B97DAF8ABFF}" type="presParOf" srcId="{301153A3-496D-485E-92AF-055CD4C0E64C}" destId="{360EE18A-52A7-4AB6-A18E-BB6DA8FB4543}" srcOrd="2" destOrd="0" presId="urn:microsoft.com/office/officeart/2005/8/layout/list1"/>
    <dgm:cxn modelId="{A8B28BD6-A470-4319-B29D-0F79C848C1AC}" type="presParOf" srcId="{301153A3-496D-485E-92AF-055CD4C0E64C}" destId="{908105C8-FFDA-48B4-ACD2-13D4847B18B5}" srcOrd="3" destOrd="0" presId="urn:microsoft.com/office/officeart/2005/8/layout/list1"/>
    <dgm:cxn modelId="{960133AC-D409-4565-A3D8-D960B630B951}" type="presParOf" srcId="{301153A3-496D-485E-92AF-055CD4C0E64C}" destId="{ADDF4D08-D657-453D-B9E8-74A3111BFFAC}" srcOrd="4" destOrd="0" presId="urn:microsoft.com/office/officeart/2005/8/layout/list1"/>
    <dgm:cxn modelId="{64A71A26-3F9B-4560-A8D5-4AC296999244}" type="presParOf" srcId="{ADDF4D08-D657-453D-B9E8-74A3111BFFAC}" destId="{1F7C0229-561F-40C5-B618-B2F236C1DC43}" srcOrd="0" destOrd="0" presId="urn:microsoft.com/office/officeart/2005/8/layout/list1"/>
    <dgm:cxn modelId="{990F9C26-3D77-4EBF-928E-60607C7EEE3C}" type="presParOf" srcId="{ADDF4D08-D657-453D-B9E8-74A3111BFFAC}" destId="{4073C43D-61E6-43C0-84DF-3B5F160E8FB8}" srcOrd="1" destOrd="0" presId="urn:microsoft.com/office/officeart/2005/8/layout/list1"/>
    <dgm:cxn modelId="{01A30FDE-9716-464D-A831-5DC6459A53EC}" type="presParOf" srcId="{301153A3-496D-485E-92AF-055CD4C0E64C}" destId="{D30FE371-26B5-44D9-86FF-602D5520B0A6}" srcOrd="5" destOrd="0" presId="urn:microsoft.com/office/officeart/2005/8/layout/list1"/>
    <dgm:cxn modelId="{A4D1498E-C2E8-4EC9-A718-4964A87D5D2A}" type="presParOf" srcId="{301153A3-496D-485E-92AF-055CD4C0E64C}" destId="{972D913F-D36A-49FF-BB24-FE52549DC11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68F178-96B7-4343-9BA8-5119DB4A4D2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6D3497-D77D-469A-AF5B-22F6C59B6D2C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6AA205B9-0AF9-4685-94DB-971DBAF4C2B3}" type="parTrans" cxnId="{CA9BFCBC-40CD-457B-B3AE-2FB732108D65}">
      <dgm:prSet/>
      <dgm:spPr/>
      <dgm:t>
        <a:bodyPr/>
        <a:lstStyle/>
        <a:p>
          <a:endParaRPr lang="ru-RU"/>
        </a:p>
      </dgm:t>
    </dgm:pt>
    <dgm:pt modelId="{DAD1BD86-FE74-40D3-B045-FEA9BE013D99}" type="sibTrans" cxnId="{CA9BFCBC-40CD-457B-B3AE-2FB732108D65}">
      <dgm:prSet/>
      <dgm:spPr/>
      <dgm:t>
        <a:bodyPr/>
        <a:lstStyle/>
        <a:p>
          <a:endParaRPr lang="ru-RU"/>
        </a:p>
      </dgm:t>
    </dgm:pt>
    <dgm:pt modelId="{E71E2FD6-2889-4B75-B4C2-1761CA811AA3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dirty="0" smtClean="0"/>
            <a:t>З червня 1917 </a:t>
          </a:r>
          <a:r>
            <a:rPr lang="uk-UA" dirty="0" smtClean="0"/>
            <a:t>р. - ч</a:t>
          </a:r>
          <a:r>
            <a:rPr lang="ru-RU" dirty="0" smtClean="0"/>
            <a:t>лен </a:t>
          </a:r>
          <a:r>
            <a:rPr lang="ru-RU" dirty="0" err="1" smtClean="0"/>
            <a:t>Тимчасового</a:t>
          </a:r>
          <a:r>
            <a:rPr lang="ru-RU" dirty="0" smtClean="0"/>
            <a:t>  ЦК  </a:t>
          </a:r>
          <a:r>
            <a:rPr lang="ru-RU" dirty="0" err="1" smtClean="0"/>
            <a:t>Української</a:t>
          </a:r>
          <a:r>
            <a:rPr lang="ru-RU" dirty="0" smtClean="0"/>
            <a:t> </a:t>
          </a:r>
          <a:r>
            <a:rPr lang="ru-RU" dirty="0" err="1" smtClean="0"/>
            <a:t>селянської</a:t>
          </a:r>
          <a:r>
            <a:rPr lang="ru-RU" dirty="0" smtClean="0"/>
            <a:t> </a:t>
          </a:r>
          <a:r>
            <a:rPr lang="ru-RU" dirty="0" err="1" smtClean="0"/>
            <a:t>спілки</a:t>
          </a:r>
          <a:r>
            <a:rPr lang="ru-RU" dirty="0" smtClean="0"/>
            <a:t> </a:t>
          </a:r>
          <a:endParaRPr lang="ru-RU" dirty="0"/>
        </a:p>
      </dgm:t>
    </dgm:pt>
    <dgm:pt modelId="{BAA7A92E-9A85-479D-99A2-830E4FDA5E90}" type="parTrans" cxnId="{B6ECB4A3-F88A-4E14-A5BC-CECD28DCEF90}">
      <dgm:prSet/>
      <dgm:spPr/>
      <dgm:t>
        <a:bodyPr/>
        <a:lstStyle/>
        <a:p>
          <a:endParaRPr lang="ru-RU"/>
        </a:p>
      </dgm:t>
    </dgm:pt>
    <dgm:pt modelId="{4DCEFF77-0086-4D2A-8D43-8448F6F418CB}" type="sibTrans" cxnId="{B6ECB4A3-F88A-4E14-A5BC-CECD28DCEF90}">
      <dgm:prSet/>
      <dgm:spPr/>
      <dgm:t>
        <a:bodyPr/>
        <a:lstStyle/>
        <a:p>
          <a:endParaRPr lang="ru-RU"/>
        </a:p>
      </dgm:t>
    </dgm:pt>
    <dgm:pt modelId="{FBCF53EB-CED0-46D3-96B8-696783299E4C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F8B852BF-7FE9-423E-BD3F-D358BD923BE9}" type="parTrans" cxnId="{A64B89F9-83A2-4489-898A-2C77AB8DABF3}">
      <dgm:prSet/>
      <dgm:spPr/>
      <dgm:t>
        <a:bodyPr/>
        <a:lstStyle/>
        <a:p>
          <a:endParaRPr lang="ru-RU"/>
        </a:p>
      </dgm:t>
    </dgm:pt>
    <dgm:pt modelId="{C6CCB71C-77B1-4CAC-9C9C-635611DDBDC6}" type="sibTrans" cxnId="{A64B89F9-83A2-4489-898A-2C77AB8DABF3}">
      <dgm:prSet/>
      <dgm:spPr/>
      <dgm:t>
        <a:bodyPr/>
        <a:lstStyle/>
        <a:p>
          <a:endParaRPr lang="ru-RU"/>
        </a:p>
      </dgm:t>
    </dgm:pt>
    <dgm:pt modelId="{95E9B43A-83CC-4EC2-8B6E-506F74D1F80F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62465F0E-A66D-43DA-A2F9-D88A065A6E40}" type="parTrans" cxnId="{63770F1B-7A4A-4DB4-A767-E4A529EF3D62}">
      <dgm:prSet/>
      <dgm:spPr/>
      <dgm:t>
        <a:bodyPr/>
        <a:lstStyle/>
        <a:p>
          <a:endParaRPr lang="ru-RU"/>
        </a:p>
      </dgm:t>
    </dgm:pt>
    <dgm:pt modelId="{BC444D85-4AE5-4A90-AF64-0B75829B8437}" type="sibTrans" cxnId="{63770F1B-7A4A-4DB4-A767-E4A529EF3D62}">
      <dgm:prSet/>
      <dgm:spPr/>
      <dgm:t>
        <a:bodyPr/>
        <a:lstStyle/>
        <a:p>
          <a:endParaRPr lang="ru-RU"/>
        </a:p>
      </dgm:t>
    </dgm:pt>
    <dgm:pt modelId="{DDD2F91A-732A-4E3D-8A04-CD02A4584DF3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>
              <a:effectLst/>
              <a:latin typeface="+mn-lt"/>
              <a:ea typeface="Calibri"/>
            </a:rPr>
            <a:t>З 1 </a:t>
          </a:r>
          <a:r>
            <a:rPr lang="ru-RU" dirty="0" err="1" smtClean="0">
              <a:effectLst/>
              <a:latin typeface="+mn-lt"/>
              <a:ea typeface="Calibri"/>
            </a:rPr>
            <a:t>серпня</a:t>
          </a:r>
          <a:r>
            <a:rPr lang="ru-RU" dirty="0" smtClean="0">
              <a:effectLst/>
              <a:latin typeface="+mn-lt"/>
              <a:ea typeface="Calibri"/>
            </a:rPr>
            <a:t> 1917 р. до </a:t>
          </a:r>
          <a:r>
            <a:rPr lang="ru-RU" dirty="0" err="1" smtClean="0">
              <a:effectLst/>
              <a:latin typeface="+mn-lt"/>
              <a:ea typeface="Calibri"/>
            </a:rPr>
            <a:t>травня</a:t>
          </a:r>
          <a:r>
            <a:rPr lang="ru-RU" dirty="0" smtClean="0">
              <a:effectLst/>
              <a:latin typeface="+mn-lt"/>
              <a:ea typeface="Calibri"/>
            </a:rPr>
            <a:t> 1918 р. на  </a:t>
          </a:r>
          <a:r>
            <a:rPr lang="ru-RU" dirty="0" err="1" smtClean="0">
              <a:effectLst/>
              <a:latin typeface="+mn-lt"/>
              <a:ea typeface="Calibri"/>
            </a:rPr>
            <a:t>посаді</a:t>
          </a:r>
          <a:r>
            <a:rPr lang="ru-RU" dirty="0" smtClean="0">
              <a:effectLst/>
              <a:latin typeface="+mn-lt"/>
              <a:ea typeface="Calibri"/>
            </a:rPr>
            <a:t> </a:t>
          </a:r>
          <a:r>
            <a:rPr lang="ru-RU" dirty="0" err="1" smtClean="0">
              <a:effectLst/>
              <a:latin typeface="+mn-lt"/>
              <a:ea typeface="Calibri"/>
            </a:rPr>
            <a:t>Полтавського</a:t>
          </a:r>
          <a:r>
            <a:rPr lang="ru-RU" dirty="0" smtClean="0">
              <a:effectLst/>
              <a:latin typeface="+mn-lt"/>
              <a:ea typeface="Calibri"/>
            </a:rPr>
            <a:t> </a:t>
          </a:r>
          <a:r>
            <a:rPr lang="ru-RU" dirty="0" err="1" smtClean="0">
              <a:effectLst/>
              <a:latin typeface="+mn-lt"/>
              <a:ea typeface="Calibri"/>
            </a:rPr>
            <a:t>губернського</a:t>
          </a:r>
          <a:r>
            <a:rPr lang="ru-RU" dirty="0" smtClean="0">
              <a:effectLst/>
              <a:latin typeface="+mn-lt"/>
              <a:ea typeface="Calibri"/>
            </a:rPr>
            <a:t> </a:t>
          </a:r>
          <a:r>
            <a:rPr lang="ru-RU" dirty="0" err="1" smtClean="0">
              <a:effectLst/>
              <a:latin typeface="+mn-lt"/>
              <a:ea typeface="Calibri"/>
            </a:rPr>
            <a:t>комісара</a:t>
          </a:r>
          <a:endParaRPr lang="ru-RU" dirty="0">
            <a:latin typeface="+mn-lt"/>
          </a:endParaRPr>
        </a:p>
      </dgm:t>
    </dgm:pt>
    <dgm:pt modelId="{325916E9-AC4B-4346-A67D-652737D46374}" type="parTrans" cxnId="{C4A812C6-39E7-453B-BCC3-9BAB0EBBE471}">
      <dgm:prSet/>
      <dgm:spPr/>
      <dgm:t>
        <a:bodyPr/>
        <a:lstStyle/>
        <a:p>
          <a:endParaRPr lang="ru-RU"/>
        </a:p>
      </dgm:t>
    </dgm:pt>
    <dgm:pt modelId="{289E51BB-AE34-42B5-94E9-A50843B3A3E9}" type="sibTrans" cxnId="{C4A812C6-39E7-453B-BCC3-9BAB0EBBE471}">
      <dgm:prSet/>
      <dgm:spPr/>
      <dgm:t>
        <a:bodyPr/>
        <a:lstStyle/>
        <a:p>
          <a:endParaRPr lang="ru-RU"/>
        </a:p>
      </dgm:t>
    </dgm:pt>
    <dgm:pt modelId="{3D404565-1704-4796-A4E8-32F17B0AD21B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>
              <a:effectLst/>
              <a:latin typeface="+mn-lt"/>
              <a:ea typeface="Calibri"/>
            </a:rPr>
            <a:t>Член </a:t>
          </a:r>
          <a:r>
            <a:rPr lang="ru-RU" dirty="0" err="1" smtClean="0">
              <a:effectLst/>
              <a:latin typeface="+mn-lt"/>
              <a:ea typeface="Calibri"/>
            </a:rPr>
            <a:t>Центральної</a:t>
          </a:r>
          <a:r>
            <a:rPr lang="ru-RU" dirty="0" smtClean="0">
              <a:effectLst/>
              <a:latin typeface="+mn-lt"/>
              <a:ea typeface="Calibri"/>
            </a:rPr>
            <a:t> Ради з правом </a:t>
          </a:r>
          <a:r>
            <a:rPr lang="ru-RU" dirty="0" err="1" smtClean="0">
              <a:effectLst/>
              <a:latin typeface="+mn-lt"/>
              <a:ea typeface="Calibri"/>
            </a:rPr>
            <a:t>вирішального</a:t>
          </a:r>
          <a:r>
            <a:rPr lang="ru-RU" dirty="0" smtClean="0">
              <a:effectLst/>
              <a:latin typeface="+mn-lt"/>
              <a:ea typeface="Calibri"/>
            </a:rPr>
            <a:t> голосу</a:t>
          </a:r>
          <a:endParaRPr lang="ru-RU" dirty="0">
            <a:latin typeface="+mn-lt"/>
          </a:endParaRPr>
        </a:p>
      </dgm:t>
    </dgm:pt>
    <dgm:pt modelId="{8B6B482A-4115-4B9B-B653-DD319AA80FCD}" type="sibTrans" cxnId="{EF216AA3-73C1-49F6-84F3-A0AD50F57B67}">
      <dgm:prSet/>
      <dgm:spPr/>
      <dgm:t>
        <a:bodyPr/>
        <a:lstStyle/>
        <a:p>
          <a:endParaRPr lang="ru-RU"/>
        </a:p>
      </dgm:t>
    </dgm:pt>
    <dgm:pt modelId="{9B172EBF-5239-4363-A7E9-84F921C29823}" type="parTrans" cxnId="{EF216AA3-73C1-49F6-84F3-A0AD50F57B67}">
      <dgm:prSet/>
      <dgm:spPr/>
      <dgm:t>
        <a:bodyPr/>
        <a:lstStyle/>
        <a:p>
          <a:endParaRPr lang="ru-RU"/>
        </a:p>
      </dgm:t>
    </dgm:pt>
    <dgm:pt modelId="{430A3523-03DA-4B23-BF4C-1A10135EB6DE}" type="pres">
      <dgm:prSet presAssocID="{D668F178-96B7-4343-9BA8-5119DB4A4D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098C62-E54E-4A82-994B-58D0635BDCAE}" type="pres">
      <dgm:prSet presAssocID="{DD6D3497-D77D-469A-AF5B-22F6C59B6D2C}" presName="composite" presStyleCnt="0"/>
      <dgm:spPr/>
    </dgm:pt>
    <dgm:pt modelId="{877C8C5F-9C37-43CC-B16B-66114F0D017A}" type="pres">
      <dgm:prSet presAssocID="{DD6D3497-D77D-469A-AF5B-22F6C59B6D2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EBBFF-8411-48A7-A625-7EC7C9C8EE2B}" type="pres">
      <dgm:prSet presAssocID="{DD6D3497-D77D-469A-AF5B-22F6C59B6D2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8B187-C107-47DD-BE71-E7EBA030178F}" type="pres">
      <dgm:prSet presAssocID="{DAD1BD86-FE74-40D3-B045-FEA9BE013D99}" presName="sp" presStyleCnt="0"/>
      <dgm:spPr/>
    </dgm:pt>
    <dgm:pt modelId="{89D5948A-2585-4A3A-B237-F69ED17B6B13}" type="pres">
      <dgm:prSet presAssocID="{FBCF53EB-CED0-46D3-96B8-696783299E4C}" presName="composite" presStyleCnt="0"/>
      <dgm:spPr/>
    </dgm:pt>
    <dgm:pt modelId="{C4392C50-26B7-498E-9A0E-5F31FBC275E4}" type="pres">
      <dgm:prSet presAssocID="{FBCF53EB-CED0-46D3-96B8-696783299E4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7AB07-E802-4C5D-9085-B06D72C3DC11}" type="pres">
      <dgm:prSet presAssocID="{FBCF53EB-CED0-46D3-96B8-696783299E4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87EAD-8F76-4BEE-8C23-CD5B9EC9EECA}" type="pres">
      <dgm:prSet presAssocID="{C6CCB71C-77B1-4CAC-9C9C-635611DDBDC6}" presName="sp" presStyleCnt="0"/>
      <dgm:spPr/>
    </dgm:pt>
    <dgm:pt modelId="{BF03719C-EBD0-4FE5-89C8-6B9F2B314E4A}" type="pres">
      <dgm:prSet presAssocID="{95E9B43A-83CC-4EC2-8B6E-506F74D1F80F}" presName="composite" presStyleCnt="0"/>
      <dgm:spPr/>
    </dgm:pt>
    <dgm:pt modelId="{5A04C8D0-11F1-496F-AA1F-84946E9A585E}" type="pres">
      <dgm:prSet presAssocID="{95E9B43A-83CC-4EC2-8B6E-506F74D1F80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9E1E-1D96-4968-A874-E77B88A263F4}" type="pres">
      <dgm:prSet presAssocID="{95E9B43A-83CC-4EC2-8B6E-506F74D1F80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99AC73-2F58-4BFB-B47C-E076B4311E1A}" type="presOf" srcId="{DD6D3497-D77D-469A-AF5B-22F6C59B6D2C}" destId="{877C8C5F-9C37-43CC-B16B-66114F0D017A}" srcOrd="0" destOrd="0" presId="urn:microsoft.com/office/officeart/2005/8/layout/chevron2"/>
    <dgm:cxn modelId="{18AAFA48-44B2-452D-9D68-828FA4AE0508}" type="presOf" srcId="{FBCF53EB-CED0-46D3-96B8-696783299E4C}" destId="{C4392C50-26B7-498E-9A0E-5F31FBC275E4}" srcOrd="0" destOrd="0" presId="urn:microsoft.com/office/officeart/2005/8/layout/chevron2"/>
    <dgm:cxn modelId="{7D5E9B32-B944-4727-9165-700405AA97E7}" type="presOf" srcId="{3D404565-1704-4796-A4E8-32F17B0AD21B}" destId="{E187AB07-E802-4C5D-9085-B06D72C3DC11}" srcOrd="0" destOrd="0" presId="urn:microsoft.com/office/officeart/2005/8/layout/chevron2"/>
    <dgm:cxn modelId="{EF216AA3-73C1-49F6-84F3-A0AD50F57B67}" srcId="{FBCF53EB-CED0-46D3-96B8-696783299E4C}" destId="{3D404565-1704-4796-A4E8-32F17B0AD21B}" srcOrd="0" destOrd="0" parTransId="{9B172EBF-5239-4363-A7E9-84F921C29823}" sibTransId="{8B6B482A-4115-4B9B-B653-DD319AA80FCD}"/>
    <dgm:cxn modelId="{CA9BFCBC-40CD-457B-B3AE-2FB732108D65}" srcId="{D668F178-96B7-4343-9BA8-5119DB4A4D2B}" destId="{DD6D3497-D77D-469A-AF5B-22F6C59B6D2C}" srcOrd="0" destOrd="0" parTransId="{6AA205B9-0AF9-4685-94DB-971DBAF4C2B3}" sibTransId="{DAD1BD86-FE74-40D3-B045-FEA9BE013D99}"/>
    <dgm:cxn modelId="{A64B89F9-83A2-4489-898A-2C77AB8DABF3}" srcId="{D668F178-96B7-4343-9BA8-5119DB4A4D2B}" destId="{FBCF53EB-CED0-46D3-96B8-696783299E4C}" srcOrd="1" destOrd="0" parTransId="{F8B852BF-7FE9-423E-BD3F-D358BD923BE9}" sibTransId="{C6CCB71C-77B1-4CAC-9C9C-635611DDBDC6}"/>
    <dgm:cxn modelId="{B6ECB4A3-F88A-4E14-A5BC-CECD28DCEF90}" srcId="{DD6D3497-D77D-469A-AF5B-22F6C59B6D2C}" destId="{E71E2FD6-2889-4B75-B4C2-1761CA811AA3}" srcOrd="0" destOrd="0" parTransId="{BAA7A92E-9A85-479D-99A2-830E4FDA5E90}" sibTransId="{4DCEFF77-0086-4D2A-8D43-8448F6F418CB}"/>
    <dgm:cxn modelId="{63770F1B-7A4A-4DB4-A767-E4A529EF3D62}" srcId="{D668F178-96B7-4343-9BA8-5119DB4A4D2B}" destId="{95E9B43A-83CC-4EC2-8B6E-506F74D1F80F}" srcOrd="2" destOrd="0" parTransId="{62465F0E-A66D-43DA-A2F9-D88A065A6E40}" sibTransId="{BC444D85-4AE5-4A90-AF64-0B75829B8437}"/>
    <dgm:cxn modelId="{C9F5B548-A19E-4789-BFA5-B8B2D9EF051A}" type="presOf" srcId="{DDD2F91A-732A-4E3D-8A04-CD02A4584DF3}" destId="{19C49E1E-1D96-4968-A874-E77B88A263F4}" srcOrd="0" destOrd="0" presId="urn:microsoft.com/office/officeart/2005/8/layout/chevron2"/>
    <dgm:cxn modelId="{E4FBC684-7DCD-4B3A-A4BC-6D44DFAD6AF6}" type="presOf" srcId="{D668F178-96B7-4343-9BA8-5119DB4A4D2B}" destId="{430A3523-03DA-4B23-BF4C-1A10135EB6DE}" srcOrd="0" destOrd="0" presId="urn:microsoft.com/office/officeart/2005/8/layout/chevron2"/>
    <dgm:cxn modelId="{C4A812C6-39E7-453B-BCC3-9BAB0EBBE471}" srcId="{95E9B43A-83CC-4EC2-8B6E-506F74D1F80F}" destId="{DDD2F91A-732A-4E3D-8A04-CD02A4584DF3}" srcOrd="0" destOrd="0" parTransId="{325916E9-AC4B-4346-A67D-652737D46374}" sibTransId="{289E51BB-AE34-42B5-94E9-A50843B3A3E9}"/>
    <dgm:cxn modelId="{95FF42AE-A3B1-4EF1-BFB7-C9BA888BA9D2}" type="presOf" srcId="{E71E2FD6-2889-4B75-B4C2-1761CA811AA3}" destId="{E6EEBBFF-8411-48A7-A625-7EC7C9C8EE2B}" srcOrd="0" destOrd="0" presId="urn:microsoft.com/office/officeart/2005/8/layout/chevron2"/>
    <dgm:cxn modelId="{EF8FAF62-F729-41BD-BDC9-3D8CCEBF6A14}" type="presOf" srcId="{95E9B43A-83CC-4EC2-8B6E-506F74D1F80F}" destId="{5A04C8D0-11F1-496F-AA1F-84946E9A585E}" srcOrd="0" destOrd="0" presId="urn:microsoft.com/office/officeart/2005/8/layout/chevron2"/>
    <dgm:cxn modelId="{8DDA2AD4-F498-46AA-AE18-F12DAB67C36B}" type="presParOf" srcId="{430A3523-03DA-4B23-BF4C-1A10135EB6DE}" destId="{F0098C62-E54E-4A82-994B-58D0635BDCAE}" srcOrd="0" destOrd="0" presId="urn:microsoft.com/office/officeart/2005/8/layout/chevron2"/>
    <dgm:cxn modelId="{7291755D-EAB6-488D-BD90-DC3187E6224F}" type="presParOf" srcId="{F0098C62-E54E-4A82-994B-58D0635BDCAE}" destId="{877C8C5F-9C37-43CC-B16B-66114F0D017A}" srcOrd="0" destOrd="0" presId="urn:microsoft.com/office/officeart/2005/8/layout/chevron2"/>
    <dgm:cxn modelId="{E7D313F9-B0C7-4D2E-8AC3-A5C62202DFA7}" type="presParOf" srcId="{F0098C62-E54E-4A82-994B-58D0635BDCAE}" destId="{E6EEBBFF-8411-48A7-A625-7EC7C9C8EE2B}" srcOrd="1" destOrd="0" presId="urn:microsoft.com/office/officeart/2005/8/layout/chevron2"/>
    <dgm:cxn modelId="{C66DB6DB-1E11-4F12-B1B5-972A7C1AC5D9}" type="presParOf" srcId="{430A3523-03DA-4B23-BF4C-1A10135EB6DE}" destId="{4EE8B187-C107-47DD-BE71-E7EBA030178F}" srcOrd="1" destOrd="0" presId="urn:microsoft.com/office/officeart/2005/8/layout/chevron2"/>
    <dgm:cxn modelId="{A3B79641-7FDC-4CDD-AC33-0DA48039CBCC}" type="presParOf" srcId="{430A3523-03DA-4B23-BF4C-1A10135EB6DE}" destId="{89D5948A-2585-4A3A-B237-F69ED17B6B13}" srcOrd="2" destOrd="0" presId="urn:microsoft.com/office/officeart/2005/8/layout/chevron2"/>
    <dgm:cxn modelId="{D4B06CCF-EDA3-4271-A968-8B5097740A34}" type="presParOf" srcId="{89D5948A-2585-4A3A-B237-F69ED17B6B13}" destId="{C4392C50-26B7-498E-9A0E-5F31FBC275E4}" srcOrd="0" destOrd="0" presId="urn:microsoft.com/office/officeart/2005/8/layout/chevron2"/>
    <dgm:cxn modelId="{BABB532F-66B4-438D-948C-CC4D7C09E381}" type="presParOf" srcId="{89D5948A-2585-4A3A-B237-F69ED17B6B13}" destId="{E187AB07-E802-4C5D-9085-B06D72C3DC11}" srcOrd="1" destOrd="0" presId="urn:microsoft.com/office/officeart/2005/8/layout/chevron2"/>
    <dgm:cxn modelId="{4418900D-64B3-4706-943A-E239B133FF6D}" type="presParOf" srcId="{430A3523-03DA-4B23-BF4C-1A10135EB6DE}" destId="{A6587EAD-8F76-4BEE-8C23-CD5B9EC9EECA}" srcOrd="3" destOrd="0" presId="urn:microsoft.com/office/officeart/2005/8/layout/chevron2"/>
    <dgm:cxn modelId="{F2703708-E7BF-424E-A536-C1E4AE5200B8}" type="presParOf" srcId="{430A3523-03DA-4B23-BF4C-1A10135EB6DE}" destId="{BF03719C-EBD0-4FE5-89C8-6B9F2B314E4A}" srcOrd="4" destOrd="0" presId="urn:microsoft.com/office/officeart/2005/8/layout/chevron2"/>
    <dgm:cxn modelId="{42D86A7E-891A-40EE-A0E8-C73A928AB6D1}" type="presParOf" srcId="{BF03719C-EBD0-4FE5-89C8-6B9F2B314E4A}" destId="{5A04C8D0-11F1-496F-AA1F-84946E9A585E}" srcOrd="0" destOrd="0" presId="urn:microsoft.com/office/officeart/2005/8/layout/chevron2"/>
    <dgm:cxn modelId="{2549E16B-29A5-43E3-B7E0-4F1A9C402BE6}" type="presParOf" srcId="{BF03719C-EBD0-4FE5-89C8-6B9F2B314E4A}" destId="{19C49E1E-1D96-4968-A874-E77B88A263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E1F766-DBE4-4D4A-9BB4-F0381A9FFB5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C28CB0-18DC-4A2A-A40B-7E5E1D8BE3FF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9FCEFB7B-CE4F-42F3-99DF-2449A0D14B11}" type="parTrans" cxnId="{06318C0C-3032-4C11-A9D0-FECEE7DE7889}">
      <dgm:prSet/>
      <dgm:spPr/>
      <dgm:t>
        <a:bodyPr/>
        <a:lstStyle/>
        <a:p>
          <a:endParaRPr lang="ru-RU"/>
        </a:p>
      </dgm:t>
    </dgm:pt>
    <dgm:pt modelId="{EA334F3E-3D58-4D1D-9E47-242AD562473E}" type="sibTrans" cxnId="{06318C0C-3032-4C11-A9D0-FECEE7DE7889}">
      <dgm:prSet/>
      <dgm:spPr/>
      <dgm:t>
        <a:bodyPr/>
        <a:lstStyle/>
        <a:p>
          <a:endParaRPr lang="ru-RU"/>
        </a:p>
      </dgm:t>
    </dgm:pt>
    <dgm:pt modelId="{63EAE97B-2463-4FBC-939F-65C29F9F505C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>
              <a:effectLst/>
              <a:latin typeface="+mn-lt"/>
              <a:ea typeface="Calibri"/>
            </a:rPr>
            <a:t>За </a:t>
          </a:r>
          <a:r>
            <a:rPr lang="ru-RU" dirty="0" err="1" smtClean="0">
              <a:effectLst/>
              <a:latin typeface="+mn-lt"/>
              <a:ea typeface="Calibri"/>
            </a:rPr>
            <a:t>доби</a:t>
          </a:r>
          <a:r>
            <a:rPr lang="ru-RU" dirty="0" smtClean="0">
              <a:effectLst/>
              <a:latin typeface="+mn-lt"/>
              <a:ea typeface="Calibri"/>
            </a:rPr>
            <a:t> </a:t>
          </a:r>
          <a:r>
            <a:rPr lang="ru-RU" dirty="0" err="1" smtClean="0">
              <a:effectLst/>
              <a:latin typeface="+mn-lt"/>
              <a:ea typeface="Calibri"/>
            </a:rPr>
            <a:t>Директорії</a:t>
          </a:r>
          <a:r>
            <a:rPr lang="ru-RU" dirty="0" smtClean="0">
              <a:effectLst/>
              <a:latin typeface="+mn-lt"/>
              <a:ea typeface="Calibri"/>
            </a:rPr>
            <a:t> А. </a:t>
          </a:r>
          <a:r>
            <a:rPr lang="ru-RU" dirty="0" err="1" smtClean="0">
              <a:effectLst/>
              <a:latin typeface="+mn-lt"/>
              <a:ea typeface="Calibri"/>
            </a:rPr>
            <a:t>Лівицький</a:t>
          </a:r>
          <a:r>
            <a:rPr lang="ru-RU" dirty="0" smtClean="0">
              <a:effectLst/>
              <a:latin typeface="+mn-lt"/>
              <a:ea typeface="Calibri"/>
            </a:rPr>
            <a:t> </a:t>
          </a:r>
          <a:r>
            <a:rPr lang="ru-RU" dirty="0" smtClean="0">
              <a:solidFill>
                <a:srgbClr val="FF0000"/>
              </a:solidFill>
              <a:effectLst/>
              <a:latin typeface="+mn-lt"/>
              <a:ea typeface="Calibri"/>
            </a:rPr>
            <a:t> </a:t>
          </a:r>
          <a:r>
            <a:rPr lang="ru-RU" dirty="0" err="1" smtClean="0">
              <a:solidFill>
                <a:srgbClr val="FF0000"/>
              </a:solidFill>
              <a:effectLst/>
              <a:latin typeface="+mn-lt"/>
              <a:ea typeface="Calibri"/>
            </a:rPr>
            <a:t>із</a:t>
          </a:r>
          <a:r>
            <a:rPr lang="ru-RU" dirty="0" smtClean="0">
              <a:solidFill>
                <a:srgbClr val="FF0000"/>
              </a:solidFill>
              <a:effectLst/>
              <a:latin typeface="+mn-lt"/>
              <a:ea typeface="Calibri"/>
            </a:rPr>
            <a:t> </a:t>
          </a:r>
          <a:r>
            <a:rPr lang="ru-RU" dirty="0" err="1" smtClean="0">
              <a:solidFill>
                <a:srgbClr val="FF0000"/>
              </a:solidFill>
              <a:effectLst/>
              <a:latin typeface="+mn-lt"/>
              <a:ea typeface="Calibri"/>
            </a:rPr>
            <a:t>січня</a:t>
          </a:r>
          <a:r>
            <a:rPr lang="ru-RU" dirty="0" smtClean="0">
              <a:solidFill>
                <a:srgbClr val="FF0000"/>
              </a:solidFill>
              <a:effectLst/>
              <a:latin typeface="+mn-lt"/>
              <a:ea typeface="Calibri"/>
            </a:rPr>
            <a:t> 1919 р. </a:t>
          </a:r>
          <a:r>
            <a:rPr lang="ru-RU" dirty="0" smtClean="0">
              <a:effectLst/>
              <a:latin typeface="+mn-lt"/>
              <a:ea typeface="Calibri"/>
            </a:rPr>
            <a:t>член  </a:t>
          </a:r>
          <a:r>
            <a:rPr lang="ru-RU" dirty="0" err="1" smtClean="0">
              <a:effectLst/>
              <a:latin typeface="+mn-lt"/>
              <a:ea typeface="Calibri"/>
            </a:rPr>
            <a:t>Конгресу</a:t>
          </a:r>
          <a:r>
            <a:rPr lang="ru-RU" dirty="0" smtClean="0">
              <a:effectLst/>
              <a:latin typeface="+mn-lt"/>
              <a:ea typeface="Calibri"/>
            </a:rPr>
            <a:t> трудового народу</a:t>
          </a:r>
          <a:endParaRPr lang="ru-RU" dirty="0">
            <a:latin typeface="+mn-lt"/>
          </a:endParaRPr>
        </a:p>
      </dgm:t>
    </dgm:pt>
    <dgm:pt modelId="{F54C9D88-6DE1-41A7-9062-89E7AEB06755}" type="parTrans" cxnId="{6691A6BC-2D93-4C21-A707-314DF87FD977}">
      <dgm:prSet/>
      <dgm:spPr/>
      <dgm:t>
        <a:bodyPr/>
        <a:lstStyle/>
        <a:p>
          <a:endParaRPr lang="ru-RU"/>
        </a:p>
      </dgm:t>
    </dgm:pt>
    <dgm:pt modelId="{9B1428BD-7212-44B6-B017-091E7E6B37FF}" type="sibTrans" cxnId="{6691A6BC-2D93-4C21-A707-314DF87FD977}">
      <dgm:prSet/>
      <dgm:spPr/>
      <dgm:t>
        <a:bodyPr/>
        <a:lstStyle/>
        <a:p>
          <a:endParaRPr lang="ru-RU"/>
        </a:p>
      </dgm:t>
    </dgm:pt>
    <dgm:pt modelId="{22AA493A-EDFC-4A52-9DDF-1DB0C3E4FED6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6EC69925-AA61-4D54-88A8-69EDEDEC203F}" type="parTrans" cxnId="{2250005E-21DD-4549-A8E1-0E1EA9B1F91B}">
      <dgm:prSet/>
      <dgm:spPr/>
      <dgm:t>
        <a:bodyPr/>
        <a:lstStyle/>
        <a:p>
          <a:endParaRPr lang="ru-RU"/>
        </a:p>
      </dgm:t>
    </dgm:pt>
    <dgm:pt modelId="{F94C7AC4-0684-43F1-9DEA-967130B78CD1}" type="sibTrans" cxnId="{2250005E-21DD-4549-A8E1-0E1EA9B1F91B}">
      <dgm:prSet/>
      <dgm:spPr/>
      <dgm:t>
        <a:bodyPr/>
        <a:lstStyle/>
        <a:p>
          <a:endParaRPr lang="ru-RU"/>
        </a:p>
      </dgm:t>
    </dgm:pt>
    <dgm:pt modelId="{095D2B58-4A3A-4A62-865F-516D84A79653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  <a:effectLst/>
              <a:latin typeface="+mn-lt"/>
              <a:ea typeface="Calibri"/>
            </a:rPr>
            <a:t>5 лютого 1919 р.  </a:t>
          </a:r>
          <a:r>
            <a:rPr lang="ru-RU" dirty="0" err="1" smtClean="0">
              <a:effectLst/>
              <a:latin typeface="+mn-lt"/>
              <a:ea typeface="Calibri"/>
            </a:rPr>
            <a:t>призначено</a:t>
          </a:r>
          <a:r>
            <a:rPr lang="ru-RU" dirty="0" smtClean="0">
              <a:effectLst/>
              <a:latin typeface="+mn-lt"/>
              <a:ea typeface="Calibri"/>
            </a:rPr>
            <a:t> </a:t>
          </a:r>
          <a:r>
            <a:rPr lang="ru-RU" dirty="0" err="1" smtClean="0">
              <a:effectLst/>
              <a:latin typeface="+mn-lt"/>
              <a:ea typeface="Calibri"/>
            </a:rPr>
            <a:t>тимчасово</a:t>
          </a:r>
          <a:r>
            <a:rPr lang="ru-RU" dirty="0" smtClean="0">
              <a:effectLst/>
              <a:latin typeface="+mn-lt"/>
              <a:ea typeface="Calibri"/>
            </a:rPr>
            <a:t> </a:t>
          </a:r>
          <a:r>
            <a:rPr lang="ru-RU" dirty="0" err="1" smtClean="0">
              <a:effectLst/>
              <a:latin typeface="+mn-lt"/>
              <a:ea typeface="Calibri"/>
            </a:rPr>
            <a:t>виконуючим</a:t>
          </a:r>
          <a:r>
            <a:rPr lang="ru-RU" dirty="0" smtClean="0">
              <a:effectLst/>
              <a:latin typeface="+mn-lt"/>
              <a:ea typeface="Calibri"/>
            </a:rPr>
            <a:t> </a:t>
          </a:r>
          <a:r>
            <a:rPr lang="ru-RU" dirty="0" err="1" smtClean="0">
              <a:effectLst/>
              <a:latin typeface="+mn-lt"/>
              <a:ea typeface="Calibri"/>
            </a:rPr>
            <a:t>обов’язки</a:t>
          </a:r>
          <a:r>
            <a:rPr lang="ru-RU" dirty="0" smtClean="0">
              <a:effectLst/>
              <a:latin typeface="+mn-lt"/>
              <a:ea typeface="Calibri"/>
            </a:rPr>
            <a:t> </a:t>
          </a:r>
          <a:r>
            <a:rPr lang="ru-RU" dirty="0" err="1" smtClean="0">
              <a:effectLst/>
              <a:latin typeface="+mn-lt"/>
              <a:ea typeface="Calibri"/>
            </a:rPr>
            <a:t>міністра</a:t>
          </a:r>
          <a:r>
            <a:rPr lang="ru-RU" dirty="0" smtClean="0">
              <a:effectLst/>
              <a:latin typeface="+mn-lt"/>
              <a:ea typeface="Calibri"/>
            </a:rPr>
            <a:t> </a:t>
          </a:r>
          <a:r>
            <a:rPr lang="ru-RU" dirty="0" err="1" smtClean="0">
              <a:effectLst/>
              <a:latin typeface="+mn-lt"/>
              <a:ea typeface="Calibri"/>
            </a:rPr>
            <a:t>внутрішніх</a:t>
          </a:r>
          <a:r>
            <a:rPr lang="ru-RU" dirty="0" smtClean="0">
              <a:effectLst/>
              <a:latin typeface="+mn-lt"/>
              <a:ea typeface="Calibri"/>
            </a:rPr>
            <a:t> справ</a:t>
          </a:r>
          <a:endParaRPr lang="ru-RU" dirty="0">
            <a:latin typeface="+mn-lt"/>
          </a:endParaRPr>
        </a:p>
      </dgm:t>
    </dgm:pt>
    <dgm:pt modelId="{4951C687-042D-405F-B3EB-303E3840DA62}" type="parTrans" cxnId="{DA6A4FBE-C888-4AA7-994C-278BD56339D2}">
      <dgm:prSet/>
      <dgm:spPr/>
      <dgm:t>
        <a:bodyPr/>
        <a:lstStyle/>
        <a:p>
          <a:endParaRPr lang="ru-RU"/>
        </a:p>
      </dgm:t>
    </dgm:pt>
    <dgm:pt modelId="{4715985C-56C1-4D6B-8B71-1BFB2F84BF33}" type="sibTrans" cxnId="{DA6A4FBE-C888-4AA7-994C-278BD56339D2}">
      <dgm:prSet/>
      <dgm:spPr/>
      <dgm:t>
        <a:bodyPr/>
        <a:lstStyle/>
        <a:p>
          <a:endParaRPr lang="ru-RU"/>
        </a:p>
      </dgm:t>
    </dgm:pt>
    <dgm:pt modelId="{58D58DBA-878B-4295-B88A-3D74113779F3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12F33F1F-8116-4C03-B6DE-48A289A6C023}" type="parTrans" cxnId="{72C0E2F3-B5C4-4964-AC28-1A065C810FA6}">
      <dgm:prSet/>
      <dgm:spPr/>
      <dgm:t>
        <a:bodyPr/>
        <a:lstStyle/>
        <a:p>
          <a:endParaRPr lang="ru-RU"/>
        </a:p>
      </dgm:t>
    </dgm:pt>
    <dgm:pt modelId="{02817D6D-225B-4776-89EA-89595B1100F3}" type="sibTrans" cxnId="{72C0E2F3-B5C4-4964-AC28-1A065C810FA6}">
      <dgm:prSet/>
      <dgm:spPr/>
      <dgm:t>
        <a:bodyPr/>
        <a:lstStyle/>
        <a:p>
          <a:endParaRPr lang="ru-RU"/>
        </a:p>
      </dgm:t>
    </dgm:pt>
    <dgm:pt modelId="{FDF05BA9-EC91-45B6-8FF5-E5E587932504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  <a:effectLst/>
              <a:latin typeface="+mn-lt"/>
              <a:ea typeface="Calibri"/>
            </a:rPr>
            <a:t>З 9 </a:t>
          </a:r>
          <a:r>
            <a:rPr lang="ru-RU" dirty="0" err="1" smtClean="0">
              <a:solidFill>
                <a:srgbClr val="FF0000"/>
              </a:solidFill>
              <a:effectLst/>
              <a:latin typeface="+mn-lt"/>
              <a:ea typeface="Calibri"/>
            </a:rPr>
            <a:t>квітня</a:t>
          </a:r>
          <a:r>
            <a:rPr lang="ru-RU" dirty="0" smtClean="0">
              <a:solidFill>
                <a:srgbClr val="FF0000"/>
              </a:solidFill>
              <a:effectLst/>
              <a:latin typeface="+mn-lt"/>
              <a:ea typeface="Calibri"/>
            </a:rPr>
            <a:t> 1919 р. </a:t>
          </a:r>
          <a:r>
            <a:rPr lang="ru-RU" dirty="0" smtClean="0">
              <a:effectLst/>
              <a:latin typeface="+mn-lt"/>
              <a:ea typeface="Calibri"/>
            </a:rPr>
            <a:t>на </a:t>
          </a:r>
          <a:r>
            <a:rPr lang="ru-RU" dirty="0" err="1" smtClean="0">
              <a:effectLst/>
              <a:latin typeface="+mn-lt"/>
              <a:ea typeface="Calibri"/>
            </a:rPr>
            <a:t>посаді</a:t>
          </a:r>
          <a:r>
            <a:rPr lang="ru-RU" dirty="0" smtClean="0">
              <a:effectLst/>
              <a:latin typeface="+mn-lt"/>
              <a:ea typeface="Calibri"/>
            </a:rPr>
            <a:t> заступника </a:t>
          </a:r>
          <a:r>
            <a:rPr lang="ru-RU" dirty="0" err="1" smtClean="0">
              <a:effectLst/>
              <a:latin typeface="+mn-lt"/>
              <a:ea typeface="Calibri"/>
            </a:rPr>
            <a:t>голови</a:t>
          </a:r>
          <a:r>
            <a:rPr lang="ru-RU" dirty="0" smtClean="0">
              <a:effectLst/>
              <a:latin typeface="+mn-lt"/>
              <a:ea typeface="Calibri"/>
            </a:rPr>
            <a:t> Ради </a:t>
          </a:r>
          <a:r>
            <a:rPr lang="ru-RU" dirty="0" err="1" smtClean="0">
              <a:effectLst/>
              <a:latin typeface="+mn-lt"/>
              <a:ea typeface="Calibri"/>
            </a:rPr>
            <a:t>народних</a:t>
          </a:r>
          <a:r>
            <a:rPr lang="ru-RU" dirty="0" smtClean="0">
              <a:effectLst/>
              <a:latin typeface="+mn-lt"/>
              <a:ea typeface="Calibri"/>
            </a:rPr>
            <a:t> </a:t>
          </a:r>
          <a:r>
            <a:rPr lang="ru-RU" dirty="0" err="1" smtClean="0">
              <a:effectLst/>
              <a:latin typeface="+mn-lt"/>
              <a:ea typeface="Calibri"/>
            </a:rPr>
            <a:t>міністрів</a:t>
          </a:r>
          <a:r>
            <a:rPr lang="ru-RU" dirty="0" smtClean="0">
              <a:effectLst/>
              <a:latin typeface="+mn-lt"/>
              <a:ea typeface="Calibri"/>
            </a:rPr>
            <a:t> та </a:t>
          </a:r>
          <a:r>
            <a:rPr lang="ru-RU" dirty="0" err="1" smtClean="0">
              <a:effectLst/>
              <a:latin typeface="+mn-lt"/>
              <a:ea typeface="Calibri"/>
            </a:rPr>
            <a:t>міністра</a:t>
          </a:r>
          <a:r>
            <a:rPr lang="ru-RU" dirty="0" smtClean="0">
              <a:effectLst/>
              <a:latin typeface="+mn-lt"/>
              <a:ea typeface="Calibri"/>
            </a:rPr>
            <a:t> </a:t>
          </a:r>
          <a:r>
            <a:rPr lang="ru-RU" dirty="0" err="1" smtClean="0">
              <a:effectLst/>
              <a:latin typeface="+mn-lt"/>
              <a:ea typeface="Calibri"/>
            </a:rPr>
            <a:t>юстиції</a:t>
          </a:r>
          <a:endParaRPr lang="ru-RU" dirty="0">
            <a:latin typeface="+mn-lt"/>
          </a:endParaRPr>
        </a:p>
      </dgm:t>
    </dgm:pt>
    <dgm:pt modelId="{333C4CD1-93D7-4B7C-847A-3A2B05DFC024}" type="parTrans" cxnId="{1769D33F-30DE-4BA0-A42B-3C9C38A433FD}">
      <dgm:prSet/>
      <dgm:spPr/>
      <dgm:t>
        <a:bodyPr/>
        <a:lstStyle/>
        <a:p>
          <a:endParaRPr lang="ru-RU"/>
        </a:p>
      </dgm:t>
    </dgm:pt>
    <dgm:pt modelId="{811D311E-D73C-4245-97BF-ABF9D0983DC5}" type="sibTrans" cxnId="{1769D33F-30DE-4BA0-A42B-3C9C38A433FD}">
      <dgm:prSet/>
      <dgm:spPr/>
      <dgm:t>
        <a:bodyPr/>
        <a:lstStyle/>
        <a:p>
          <a:endParaRPr lang="ru-RU"/>
        </a:p>
      </dgm:t>
    </dgm:pt>
    <dgm:pt modelId="{35C12AE8-AB35-4EBA-A0C1-FE494B2D41BF}" type="pres">
      <dgm:prSet presAssocID="{81E1F766-DBE4-4D4A-9BB4-F0381A9FFB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FAA895-F5F9-4D47-AAC7-1114E5F79244}" type="pres">
      <dgm:prSet presAssocID="{45C28CB0-18DC-4A2A-A40B-7E5E1D8BE3FF}" presName="composite" presStyleCnt="0"/>
      <dgm:spPr/>
    </dgm:pt>
    <dgm:pt modelId="{06FA6FDB-5ACC-44CD-AE7E-DC57DBEA3FD0}" type="pres">
      <dgm:prSet presAssocID="{45C28CB0-18DC-4A2A-A40B-7E5E1D8BE3F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9228F-BE40-4D21-915D-04EF43C1A269}" type="pres">
      <dgm:prSet presAssocID="{45C28CB0-18DC-4A2A-A40B-7E5E1D8BE3F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13626-D2D5-478F-8FD7-D3E1EF0C08AA}" type="pres">
      <dgm:prSet presAssocID="{EA334F3E-3D58-4D1D-9E47-242AD562473E}" presName="sp" presStyleCnt="0"/>
      <dgm:spPr/>
    </dgm:pt>
    <dgm:pt modelId="{F1FF03C5-6D36-4765-9772-02ABDFFA73CB}" type="pres">
      <dgm:prSet presAssocID="{22AA493A-EDFC-4A52-9DDF-1DB0C3E4FED6}" presName="composite" presStyleCnt="0"/>
      <dgm:spPr/>
    </dgm:pt>
    <dgm:pt modelId="{E29C50C3-2239-424D-B4E0-18498A0E39D4}" type="pres">
      <dgm:prSet presAssocID="{22AA493A-EDFC-4A52-9DDF-1DB0C3E4FED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EFD06-404B-461E-B211-F11823C07212}" type="pres">
      <dgm:prSet presAssocID="{22AA493A-EDFC-4A52-9DDF-1DB0C3E4FED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C605B-B209-439F-AC7F-7B6F88DEAEC5}" type="pres">
      <dgm:prSet presAssocID="{F94C7AC4-0684-43F1-9DEA-967130B78CD1}" presName="sp" presStyleCnt="0"/>
      <dgm:spPr/>
    </dgm:pt>
    <dgm:pt modelId="{28B1F0DA-D93D-4E6B-9BF2-87A11006FB6E}" type="pres">
      <dgm:prSet presAssocID="{58D58DBA-878B-4295-B88A-3D74113779F3}" presName="composite" presStyleCnt="0"/>
      <dgm:spPr/>
    </dgm:pt>
    <dgm:pt modelId="{A6980DF0-5488-4631-889D-61D26F6FD385}" type="pres">
      <dgm:prSet presAssocID="{58D58DBA-878B-4295-B88A-3D74113779F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68F6B-1888-4BE0-AC9A-10B003A6F1C1}" type="pres">
      <dgm:prSet presAssocID="{58D58DBA-878B-4295-B88A-3D74113779F3}" presName="descendantText" presStyleLbl="alignAcc1" presStyleIdx="2" presStyleCnt="3" custLinFactNeighborX="1176" custLinFactNeighborY="-12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6A4FBE-C888-4AA7-994C-278BD56339D2}" srcId="{22AA493A-EDFC-4A52-9DDF-1DB0C3E4FED6}" destId="{095D2B58-4A3A-4A62-865F-516D84A79653}" srcOrd="0" destOrd="0" parTransId="{4951C687-042D-405F-B3EB-303E3840DA62}" sibTransId="{4715985C-56C1-4D6B-8B71-1BFB2F84BF33}"/>
    <dgm:cxn modelId="{1BF6F4EF-3CB3-4181-BF56-9993C72746FF}" type="presOf" srcId="{22AA493A-EDFC-4A52-9DDF-1DB0C3E4FED6}" destId="{E29C50C3-2239-424D-B4E0-18498A0E39D4}" srcOrd="0" destOrd="0" presId="urn:microsoft.com/office/officeart/2005/8/layout/chevron2"/>
    <dgm:cxn modelId="{C1E1F9F3-8CA8-4914-9D8D-409952D24632}" type="presOf" srcId="{81E1F766-DBE4-4D4A-9BB4-F0381A9FFB5F}" destId="{35C12AE8-AB35-4EBA-A0C1-FE494B2D41BF}" srcOrd="0" destOrd="0" presId="urn:microsoft.com/office/officeart/2005/8/layout/chevron2"/>
    <dgm:cxn modelId="{7F6B5474-AEA8-4949-84B1-875462F40504}" type="presOf" srcId="{095D2B58-4A3A-4A62-865F-516D84A79653}" destId="{018EFD06-404B-461E-B211-F11823C07212}" srcOrd="0" destOrd="0" presId="urn:microsoft.com/office/officeart/2005/8/layout/chevron2"/>
    <dgm:cxn modelId="{1769D33F-30DE-4BA0-A42B-3C9C38A433FD}" srcId="{58D58DBA-878B-4295-B88A-3D74113779F3}" destId="{FDF05BA9-EC91-45B6-8FF5-E5E587932504}" srcOrd="0" destOrd="0" parTransId="{333C4CD1-93D7-4B7C-847A-3A2B05DFC024}" sibTransId="{811D311E-D73C-4245-97BF-ABF9D0983DC5}"/>
    <dgm:cxn modelId="{6691A6BC-2D93-4C21-A707-314DF87FD977}" srcId="{45C28CB0-18DC-4A2A-A40B-7E5E1D8BE3FF}" destId="{63EAE97B-2463-4FBC-939F-65C29F9F505C}" srcOrd="0" destOrd="0" parTransId="{F54C9D88-6DE1-41A7-9062-89E7AEB06755}" sibTransId="{9B1428BD-7212-44B6-B017-091E7E6B37FF}"/>
    <dgm:cxn modelId="{06318C0C-3032-4C11-A9D0-FECEE7DE7889}" srcId="{81E1F766-DBE4-4D4A-9BB4-F0381A9FFB5F}" destId="{45C28CB0-18DC-4A2A-A40B-7E5E1D8BE3FF}" srcOrd="0" destOrd="0" parTransId="{9FCEFB7B-CE4F-42F3-99DF-2449A0D14B11}" sibTransId="{EA334F3E-3D58-4D1D-9E47-242AD562473E}"/>
    <dgm:cxn modelId="{4B41DAE6-B98E-499A-828B-8A45FE7DC9A4}" type="presOf" srcId="{63EAE97B-2463-4FBC-939F-65C29F9F505C}" destId="{37A9228F-BE40-4D21-915D-04EF43C1A269}" srcOrd="0" destOrd="0" presId="urn:microsoft.com/office/officeart/2005/8/layout/chevron2"/>
    <dgm:cxn modelId="{2250005E-21DD-4549-A8E1-0E1EA9B1F91B}" srcId="{81E1F766-DBE4-4D4A-9BB4-F0381A9FFB5F}" destId="{22AA493A-EDFC-4A52-9DDF-1DB0C3E4FED6}" srcOrd="1" destOrd="0" parTransId="{6EC69925-AA61-4D54-88A8-69EDEDEC203F}" sibTransId="{F94C7AC4-0684-43F1-9DEA-967130B78CD1}"/>
    <dgm:cxn modelId="{DE76ED7E-CFD3-494D-A8FA-9881B34E5FB0}" type="presOf" srcId="{45C28CB0-18DC-4A2A-A40B-7E5E1D8BE3FF}" destId="{06FA6FDB-5ACC-44CD-AE7E-DC57DBEA3FD0}" srcOrd="0" destOrd="0" presId="urn:microsoft.com/office/officeart/2005/8/layout/chevron2"/>
    <dgm:cxn modelId="{FFF5A24E-FC8C-42DF-B51A-2EAC59B47DEC}" type="presOf" srcId="{FDF05BA9-EC91-45B6-8FF5-E5E587932504}" destId="{4E568F6B-1888-4BE0-AC9A-10B003A6F1C1}" srcOrd="0" destOrd="0" presId="urn:microsoft.com/office/officeart/2005/8/layout/chevron2"/>
    <dgm:cxn modelId="{D690CE4C-E6AA-4E17-9DB7-F15AE6F3FF00}" type="presOf" srcId="{58D58DBA-878B-4295-B88A-3D74113779F3}" destId="{A6980DF0-5488-4631-889D-61D26F6FD385}" srcOrd="0" destOrd="0" presId="urn:microsoft.com/office/officeart/2005/8/layout/chevron2"/>
    <dgm:cxn modelId="{72C0E2F3-B5C4-4964-AC28-1A065C810FA6}" srcId="{81E1F766-DBE4-4D4A-9BB4-F0381A9FFB5F}" destId="{58D58DBA-878B-4295-B88A-3D74113779F3}" srcOrd="2" destOrd="0" parTransId="{12F33F1F-8116-4C03-B6DE-48A289A6C023}" sibTransId="{02817D6D-225B-4776-89EA-89595B1100F3}"/>
    <dgm:cxn modelId="{8E938A23-A422-49DB-9F2E-3E285E86E931}" type="presParOf" srcId="{35C12AE8-AB35-4EBA-A0C1-FE494B2D41BF}" destId="{1EFAA895-F5F9-4D47-AAC7-1114E5F79244}" srcOrd="0" destOrd="0" presId="urn:microsoft.com/office/officeart/2005/8/layout/chevron2"/>
    <dgm:cxn modelId="{B34198CA-666C-407B-8F00-878BA6C5732E}" type="presParOf" srcId="{1EFAA895-F5F9-4D47-AAC7-1114E5F79244}" destId="{06FA6FDB-5ACC-44CD-AE7E-DC57DBEA3FD0}" srcOrd="0" destOrd="0" presId="urn:microsoft.com/office/officeart/2005/8/layout/chevron2"/>
    <dgm:cxn modelId="{4B7991DF-A6C6-402C-A38B-E9F0D41B661B}" type="presParOf" srcId="{1EFAA895-F5F9-4D47-AAC7-1114E5F79244}" destId="{37A9228F-BE40-4D21-915D-04EF43C1A269}" srcOrd="1" destOrd="0" presId="urn:microsoft.com/office/officeart/2005/8/layout/chevron2"/>
    <dgm:cxn modelId="{D801385E-AE69-43C0-A05A-0B2C43EC3FAC}" type="presParOf" srcId="{35C12AE8-AB35-4EBA-A0C1-FE494B2D41BF}" destId="{0B513626-D2D5-478F-8FD7-D3E1EF0C08AA}" srcOrd="1" destOrd="0" presId="urn:microsoft.com/office/officeart/2005/8/layout/chevron2"/>
    <dgm:cxn modelId="{7E7A5E97-5143-4016-8043-9F8D81556473}" type="presParOf" srcId="{35C12AE8-AB35-4EBA-A0C1-FE494B2D41BF}" destId="{F1FF03C5-6D36-4765-9772-02ABDFFA73CB}" srcOrd="2" destOrd="0" presId="urn:microsoft.com/office/officeart/2005/8/layout/chevron2"/>
    <dgm:cxn modelId="{55649F55-1730-4357-BA66-1CF88552A2D5}" type="presParOf" srcId="{F1FF03C5-6D36-4765-9772-02ABDFFA73CB}" destId="{E29C50C3-2239-424D-B4E0-18498A0E39D4}" srcOrd="0" destOrd="0" presId="urn:microsoft.com/office/officeart/2005/8/layout/chevron2"/>
    <dgm:cxn modelId="{B1D3AC44-3AD5-4EA5-A148-7050345F3F44}" type="presParOf" srcId="{F1FF03C5-6D36-4765-9772-02ABDFFA73CB}" destId="{018EFD06-404B-461E-B211-F11823C07212}" srcOrd="1" destOrd="0" presId="urn:microsoft.com/office/officeart/2005/8/layout/chevron2"/>
    <dgm:cxn modelId="{C3334DE9-7B71-43F8-983F-F3E9E2EE23CA}" type="presParOf" srcId="{35C12AE8-AB35-4EBA-A0C1-FE494B2D41BF}" destId="{9EFC605B-B209-439F-AC7F-7B6F88DEAEC5}" srcOrd="3" destOrd="0" presId="urn:microsoft.com/office/officeart/2005/8/layout/chevron2"/>
    <dgm:cxn modelId="{6179BC9E-0E84-4CA4-B41D-20FCB82561EE}" type="presParOf" srcId="{35C12AE8-AB35-4EBA-A0C1-FE494B2D41BF}" destId="{28B1F0DA-D93D-4E6B-9BF2-87A11006FB6E}" srcOrd="4" destOrd="0" presId="urn:microsoft.com/office/officeart/2005/8/layout/chevron2"/>
    <dgm:cxn modelId="{92A90439-2AD1-4430-9F1F-B09D1964AE4A}" type="presParOf" srcId="{28B1F0DA-D93D-4E6B-9BF2-87A11006FB6E}" destId="{A6980DF0-5488-4631-889D-61D26F6FD385}" srcOrd="0" destOrd="0" presId="urn:microsoft.com/office/officeart/2005/8/layout/chevron2"/>
    <dgm:cxn modelId="{06039F58-B631-44CD-8EF7-B09E79FAA80A}" type="presParOf" srcId="{28B1F0DA-D93D-4E6B-9BF2-87A11006FB6E}" destId="{4E568F6B-1888-4BE0-AC9A-10B003A6F1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BD1360-ADE9-4ADD-9EE8-5CC1401B945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8D9AEF-D939-4FA9-8799-B95B1C768D0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err="1" smtClean="0">
              <a:solidFill>
                <a:srgbClr val="FF0000"/>
              </a:solidFill>
            </a:rPr>
            <a:t>Від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жовтня</a:t>
          </a:r>
          <a:r>
            <a:rPr lang="ru-RU" b="1" dirty="0" smtClean="0">
              <a:solidFill>
                <a:srgbClr val="FF0000"/>
              </a:solidFill>
            </a:rPr>
            <a:t> 1919 р. </a:t>
          </a:r>
          <a:r>
            <a:rPr lang="ru-RU" dirty="0" err="1" smtClean="0">
              <a:solidFill>
                <a:schemeClr val="tx1"/>
              </a:solidFill>
            </a:rPr>
            <a:t>очолив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Українську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дипломатичну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місію</a:t>
          </a:r>
          <a:r>
            <a:rPr lang="ru-RU" dirty="0" smtClean="0">
              <a:solidFill>
                <a:schemeClr val="tx1"/>
              </a:solidFill>
            </a:rPr>
            <a:t> у </a:t>
          </a:r>
          <a:r>
            <a:rPr lang="ru-RU" dirty="0" err="1" smtClean="0">
              <a:solidFill>
                <a:schemeClr val="tx1"/>
              </a:solidFill>
            </a:rPr>
            <a:t>Варшаві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2BE72104-83EE-4DF3-87CD-D9DF89F0E273}" type="parTrans" cxnId="{27BBDA3E-EA05-47B0-AC3E-044C2A12DF39}">
      <dgm:prSet/>
      <dgm:spPr/>
      <dgm:t>
        <a:bodyPr/>
        <a:lstStyle/>
        <a:p>
          <a:endParaRPr lang="ru-RU"/>
        </a:p>
      </dgm:t>
    </dgm:pt>
    <dgm:pt modelId="{8A83A5C7-687E-45C1-9FFC-CCE1ABE116BA}" type="sibTrans" cxnId="{27BBDA3E-EA05-47B0-AC3E-044C2A12DF39}">
      <dgm:prSet/>
      <dgm:spPr/>
      <dgm:t>
        <a:bodyPr/>
        <a:lstStyle/>
        <a:p>
          <a:endParaRPr lang="ru-RU"/>
        </a:p>
      </dgm:t>
    </dgm:pt>
    <dgm:pt modelId="{ADC80083-5CDB-472E-913F-1769609E09F7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Від 18 жовтня 1920 р</a:t>
          </a:r>
          <a:r>
            <a:rPr lang="uk-UA" dirty="0" smtClean="0">
              <a:solidFill>
                <a:schemeClr val="tx1"/>
              </a:solidFill>
            </a:rPr>
            <a:t>. очолив новий уряд із залишенням за ним портфеля міністра юстиції </a:t>
          </a:r>
          <a:endParaRPr lang="ru-RU" dirty="0">
            <a:solidFill>
              <a:schemeClr val="tx1"/>
            </a:solidFill>
          </a:endParaRPr>
        </a:p>
      </dgm:t>
    </dgm:pt>
    <dgm:pt modelId="{A7B290D8-9B75-489F-A612-F4381ACD03C5}" type="parTrans" cxnId="{14469FA7-7E6A-402D-928C-D8D758B7349A}">
      <dgm:prSet/>
      <dgm:spPr/>
      <dgm:t>
        <a:bodyPr/>
        <a:lstStyle/>
        <a:p>
          <a:endParaRPr lang="ru-RU"/>
        </a:p>
      </dgm:t>
    </dgm:pt>
    <dgm:pt modelId="{178D4F76-D044-43BF-A0A9-709A1E164749}" type="sibTrans" cxnId="{14469FA7-7E6A-402D-928C-D8D758B7349A}">
      <dgm:prSet/>
      <dgm:spPr/>
      <dgm:t>
        <a:bodyPr/>
        <a:lstStyle/>
        <a:p>
          <a:endParaRPr lang="ru-RU"/>
        </a:p>
      </dgm:t>
    </dgm:pt>
    <dgm:pt modelId="{0982353E-6014-49DF-A273-DAEBD4180B73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У 1922–</a:t>
          </a:r>
          <a:r>
            <a:rPr lang="uk-UA" b="1" dirty="0" smtClean="0">
              <a:solidFill>
                <a:srgbClr val="FF0000"/>
              </a:solidFill>
            </a:rPr>
            <a:t>19</a:t>
          </a:r>
          <a:r>
            <a:rPr lang="ru-RU" b="1" dirty="0" smtClean="0">
              <a:solidFill>
                <a:srgbClr val="FF0000"/>
              </a:solidFill>
            </a:rPr>
            <a:t>26 </a:t>
          </a:r>
          <a:r>
            <a:rPr lang="ru-RU" b="1" dirty="0" err="1" smtClean="0">
              <a:solidFill>
                <a:srgbClr val="FF0000"/>
              </a:solidFill>
            </a:rPr>
            <a:t>рр</a:t>
          </a:r>
          <a:r>
            <a:rPr lang="ru-RU" b="1" dirty="0" smtClean="0">
              <a:solidFill>
                <a:srgbClr val="FF0000"/>
              </a:solidFill>
            </a:rPr>
            <a:t>. </a:t>
          </a:r>
          <a:r>
            <a:rPr lang="ru-RU" dirty="0" err="1" smtClean="0">
              <a:solidFill>
                <a:schemeClr val="tx1"/>
              </a:solidFill>
            </a:rPr>
            <a:t>знову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очолив</a:t>
          </a:r>
          <a:r>
            <a:rPr lang="ru-RU" dirty="0" smtClean="0">
              <a:solidFill>
                <a:schemeClr val="tx1"/>
              </a:solidFill>
            </a:rPr>
            <a:t> уряд </a:t>
          </a:r>
          <a:endParaRPr lang="ru-RU" dirty="0">
            <a:solidFill>
              <a:schemeClr val="tx1"/>
            </a:solidFill>
          </a:endParaRPr>
        </a:p>
      </dgm:t>
    </dgm:pt>
    <dgm:pt modelId="{C6A15E86-CA80-46F2-B3C7-9BF10ACE9E98}" type="parTrans" cxnId="{3E4922B9-674D-46FA-88AD-73C95D515EF5}">
      <dgm:prSet/>
      <dgm:spPr/>
      <dgm:t>
        <a:bodyPr/>
        <a:lstStyle/>
        <a:p>
          <a:endParaRPr lang="ru-RU"/>
        </a:p>
      </dgm:t>
    </dgm:pt>
    <dgm:pt modelId="{34BA7D31-206C-49F7-A2DA-D9273886350F}" type="sibTrans" cxnId="{3E4922B9-674D-46FA-88AD-73C95D515EF5}">
      <dgm:prSet/>
      <dgm:spPr/>
      <dgm:t>
        <a:bodyPr/>
        <a:lstStyle/>
        <a:p>
          <a:endParaRPr lang="ru-RU"/>
        </a:p>
      </dgm:t>
    </dgm:pt>
    <dgm:pt modelId="{CAA81BEA-D45B-4069-8F04-0E6F4C8843A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Після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загибелі</a:t>
          </a:r>
          <a:r>
            <a:rPr lang="ru-RU" dirty="0" smtClean="0">
              <a:solidFill>
                <a:schemeClr val="tx1"/>
              </a:solidFill>
            </a:rPr>
            <a:t> С. </a:t>
          </a:r>
          <a:r>
            <a:rPr lang="ru-RU" dirty="0" err="1" smtClean="0">
              <a:solidFill>
                <a:schemeClr val="tx1"/>
              </a:solidFill>
            </a:rPr>
            <a:t>Петлюри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очолив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Директорію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  <a:effectLst/>
              <a:latin typeface="Times New Roman"/>
              <a:ea typeface="Calibri"/>
            </a:rPr>
            <a:t>головний</a:t>
          </a:r>
          <a:r>
            <a:rPr lang="ru-RU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 </a:t>
          </a:r>
          <a:r>
            <a:rPr lang="ru-RU" dirty="0" err="1" smtClean="0">
              <a:solidFill>
                <a:schemeClr val="tx1"/>
              </a:solidFill>
              <a:effectLst/>
              <a:latin typeface="Times New Roman"/>
              <a:ea typeface="Calibri"/>
            </a:rPr>
            <a:t>отаман</a:t>
          </a:r>
          <a:r>
            <a:rPr lang="ru-RU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 </a:t>
          </a:r>
          <a:r>
            <a:rPr lang="ru-RU" dirty="0" err="1" smtClean="0">
              <a:solidFill>
                <a:schemeClr val="tx1"/>
              </a:solidFill>
              <a:effectLst/>
              <a:latin typeface="Times New Roman"/>
              <a:ea typeface="Calibri"/>
            </a:rPr>
            <a:t>військ</a:t>
          </a:r>
          <a:r>
            <a:rPr lang="ru-RU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 УНР в </a:t>
          </a:r>
          <a:r>
            <a:rPr lang="ru-RU" dirty="0" err="1" smtClean="0">
              <a:solidFill>
                <a:schemeClr val="tx1"/>
              </a:solidFill>
              <a:effectLst/>
              <a:latin typeface="Times New Roman"/>
              <a:ea typeface="Calibri"/>
            </a:rPr>
            <a:t>екзилі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0931B685-13C5-49FF-9684-6AF8D9BCEA4D}" type="sibTrans" cxnId="{221FC1BE-03CF-4BAE-AB81-2DFD6C2730C0}">
      <dgm:prSet/>
      <dgm:spPr/>
      <dgm:t>
        <a:bodyPr/>
        <a:lstStyle/>
        <a:p>
          <a:endParaRPr lang="ru-RU"/>
        </a:p>
      </dgm:t>
    </dgm:pt>
    <dgm:pt modelId="{C0412781-CBEE-49AF-ABE6-D11002294B31}" type="parTrans" cxnId="{221FC1BE-03CF-4BAE-AB81-2DFD6C2730C0}">
      <dgm:prSet/>
      <dgm:spPr/>
      <dgm:t>
        <a:bodyPr/>
        <a:lstStyle/>
        <a:p>
          <a:endParaRPr lang="ru-RU"/>
        </a:p>
      </dgm:t>
    </dgm:pt>
    <dgm:pt modelId="{E27A074F-0B9B-423D-9C6F-0A362A30F9CC}" type="pres">
      <dgm:prSet presAssocID="{2ABD1360-ADE9-4ADD-9EE8-5CC1401B94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A99157-A958-46C7-8418-AD8784E330AB}" type="pres">
      <dgm:prSet presAssocID="{2ABD1360-ADE9-4ADD-9EE8-5CC1401B9457}" presName="Name1" presStyleCnt="0"/>
      <dgm:spPr/>
    </dgm:pt>
    <dgm:pt modelId="{8F9C628C-0C63-4FE2-BA5D-D4E3F4AD02EB}" type="pres">
      <dgm:prSet presAssocID="{2ABD1360-ADE9-4ADD-9EE8-5CC1401B9457}" presName="cycle" presStyleCnt="0"/>
      <dgm:spPr/>
    </dgm:pt>
    <dgm:pt modelId="{4F80A831-583E-449D-AB45-456DD0D1F53B}" type="pres">
      <dgm:prSet presAssocID="{2ABD1360-ADE9-4ADD-9EE8-5CC1401B9457}" presName="srcNode" presStyleLbl="node1" presStyleIdx="0" presStyleCnt="4"/>
      <dgm:spPr/>
    </dgm:pt>
    <dgm:pt modelId="{69B29AF8-4546-427F-BA26-335173CC89F2}" type="pres">
      <dgm:prSet presAssocID="{2ABD1360-ADE9-4ADD-9EE8-5CC1401B9457}" presName="conn" presStyleLbl="parChTrans1D2" presStyleIdx="0" presStyleCnt="1"/>
      <dgm:spPr/>
      <dgm:t>
        <a:bodyPr/>
        <a:lstStyle/>
        <a:p>
          <a:endParaRPr lang="ru-RU"/>
        </a:p>
      </dgm:t>
    </dgm:pt>
    <dgm:pt modelId="{316CAF73-4C4C-4EE3-BC48-013F8ACA3A5A}" type="pres">
      <dgm:prSet presAssocID="{2ABD1360-ADE9-4ADD-9EE8-5CC1401B9457}" presName="extraNode" presStyleLbl="node1" presStyleIdx="0" presStyleCnt="4"/>
      <dgm:spPr/>
    </dgm:pt>
    <dgm:pt modelId="{15D3B778-84B5-4DB4-9A16-286BADD4849D}" type="pres">
      <dgm:prSet presAssocID="{2ABD1360-ADE9-4ADD-9EE8-5CC1401B9457}" presName="dstNode" presStyleLbl="node1" presStyleIdx="0" presStyleCnt="4"/>
      <dgm:spPr/>
    </dgm:pt>
    <dgm:pt modelId="{DE3CBC04-EC84-4A7A-B8D2-C97E78979E30}" type="pres">
      <dgm:prSet presAssocID="{318D9AEF-D939-4FA9-8799-B95B1C768D0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7B767-1E87-4BFF-9C3F-4AD98B790800}" type="pres">
      <dgm:prSet presAssocID="{318D9AEF-D939-4FA9-8799-B95B1C768D00}" presName="accent_1" presStyleCnt="0"/>
      <dgm:spPr/>
    </dgm:pt>
    <dgm:pt modelId="{CCF17AD9-9BCA-49EE-8A8D-71C4899BBFFC}" type="pres">
      <dgm:prSet presAssocID="{318D9AEF-D939-4FA9-8799-B95B1C768D00}" presName="accentRepeatNode" presStyleLbl="solidFgAcc1" presStyleIdx="0" presStyleCnt="4"/>
      <dgm:spPr>
        <a:solidFill>
          <a:srgbClr val="FFFF00"/>
        </a:solidFill>
      </dgm:spPr>
    </dgm:pt>
    <dgm:pt modelId="{09BA8B76-6113-4E04-BA43-C13B49777182}" type="pres">
      <dgm:prSet presAssocID="{ADC80083-5CDB-472E-913F-1769609E09F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EA987-DF4A-47EE-93B4-ED78AAFC3967}" type="pres">
      <dgm:prSet presAssocID="{ADC80083-5CDB-472E-913F-1769609E09F7}" presName="accent_2" presStyleCnt="0"/>
      <dgm:spPr/>
    </dgm:pt>
    <dgm:pt modelId="{9F3F123A-8B42-444A-8BBB-04B30670C7F4}" type="pres">
      <dgm:prSet presAssocID="{ADC80083-5CDB-472E-913F-1769609E09F7}" presName="accentRepeatNode" presStyleLbl="solidFgAcc1" presStyleIdx="1" presStyleCnt="4"/>
      <dgm:spPr>
        <a:solidFill>
          <a:srgbClr val="FFFF00"/>
        </a:solidFill>
      </dgm:spPr>
    </dgm:pt>
    <dgm:pt modelId="{D700673B-51DF-4A66-BAC4-A31327BE92CE}" type="pres">
      <dgm:prSet presAssocID="{0982353E-6014-49DF-A273-DAEBD4180B7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3DD72-DF6B-4220-87B0-3E2A28391787}" type="pres">
      <dgm:prSet presAssocID="{0982353E-6014-49DF-A273-DAEBD4180B73}" presName="accent_3" presStyleCnt="0"/>
      <dgm:spPr/>
    </dgm:pt>
    <dgm:pt modelId="{C9D99E7A-F230-41CD-8DB0-570A2B2A2E93}" type="pres">
      <dgm:prSet presAssocID="{0982353E-6014-49DF-A273-DAEBD4180B73}" presName="accentRepeatNode" presStyleLbl="solidFgAcc1" presStyleIdx="2" presStyleCnt="4"/>
      <dgm:spPr>
        <a:solidFill>
          <a:srgbClr val="FFFF00"/>
        </a:solidFill>
      </dgm:spPr>
    </dgm:pt>
    <dgm:pt modelId="{7D872C48-5E33-494E-A88C-AD6F97ED21F4}" type="pres">
      <dgm:prSet presAssocID="{CAA81BEA-D45B-4069-8F04-0E6F4C8843A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18869-66F4-4978-B44A-81EFBCC0CB3F}" type="pres">
      <dgm:prSet presAssocID="{CAA81BEA-D45B-4069-8F04-0E6F4C8843AF}" presName="accent_4" presStyleCnt="0"/>
      <dgm:spPr/>
    </dgm:pt>
    <dgm:pt modelId="{BBB0E664-336A-40DF-A794-EC9618A1A060}" type="pres">
      <dgm:prSet presAssocID="{CAA81BEA-D45B-4069-8F04-0E6F4C8843AF}" presName="accentRepeatNode" presStyleLbl="solidFgAcc1" presStyleIdx="3" presStyleCnt="4"/>
      <dgm:spPr>
        <a:solidFill>
          <a:srgbClr val="FFFF00"/>
        </a:solidFill>
      </dgm:spPr>
    </dgm:pt>
  </dgm:ptLst>
  <dgm:cxnLst>
    <dgm:cxn modelId="{221FC1BE-03CF-4BAE-AB81-2DFD6C2730C0}" srcId="{2ABD1360-ADE9-4ADD-9EE8-5CC1401B9457}" destId="{CAA81BEA-D45B-4069-8F04-0E6F4C8843AF}" srcOrd="3" destOrd="0" parTransId="{C0412781-CBEE-49AF-ABE6-D11002294B31}" sibTransId="{0931B685-13C5-49FF-9684-6AF8D9BCEA4D}"/>
    <dgm:cxn modelId="{A5920EAA-A562-4E5C-AC52-C1F2FCA2361C}" type="presOf" srcId="{0982353E-6014-49DF-A273-DAEBD4180B73}" destId="{D700673B-51DF-4A66-BAC4-A31327BE92CE}" srcOrd="0" destOrd="0" presId="urn:microsoft.com/office/officeart/2008/layout/VerticalCurvedList"/>
    <dgm:cxn modelId="{0DACEC19-0576-4002-9146-5640A8DE582F}" type="presOf" srcId="{CAA81BEA-D45B-4069-8F04-0E6F4C8843AF}" destId="{7D872C48-5E33-494E-A88C-AD6F97ED21F4}" srcOrd="0" destOrd="0" presId="urn:microsoft.com/office/officeart/2008/layout/VerticalCurvedList"/>
    <dgm:cxn modelId="{14469FA7-7E6A-402D-928C-D8D758B7349A}" srcId="{2ABD1360-ADE9-4ADD-9EE8-5CC1401B9457}" destId="{ADC80083-5CDB-472E-913F-1769609E09F7}" srcOrd="1" destOrd="0" parTransId="{A7B290D8-9B75-489F-A612-F4381ACD03C5}" sibTransId="{178D4F76-D044-43BF-A0A9-709A1E164749}"/>
    <dgm:cxn modelId="{908F4B0F-77FF-49A5-9EF7-5D0E4F8176DA}" type="presOf" srcId="{8A83A5C7-687E-45C1-9FFC-CCE1ABE116BA}" destId="{69B29AF8-4546-427F-BA26-335173CC89F2}" srcOrd="0" destOrd="0" presId="urn:microsoft.com/office/officeart/2008/layout/VerticalCurvedList"/>
    <dgm:cxn modelId="{27BBDA3E-EA05-47B0-AC3E-044C2A12DF39}" srcId="{2ABD1360-ADE9-4ADD-9EE8-5CC1401B9457}" destId="{318D9AEF-D939-4FA9-8799-B95B1C768D00}" srcOrd="0" destOrd="0" parTransId="{2BE72104-83EE-4DF3-87CD-D9DF89F0E273}" sibTransId="{8A83A5C7-687E-45C1-9FFC-CCE1ABE116BA}"/>
    <dgm:cxn modelId="{5932BC08-5839-4DA0-829C-823F025E3F51}" type="presOf" srcId="{2ABD1360-ADE9-4ADD-9EE8-5CC1401B9457}" destId="{E27A074F-0B9B-423D-9C6F-0A362A30F9CC}" srcOrd="0" destOrd="0" presId="urn:microsoft.com/office/officeart/2008/layout/VerticalCurvedList"/>
    <dgm:cxn modelId="{3227BF63-8BCA-417D-9056-4E1A7DC770B8}" type="presOf" srcId="{318D9AEF-D939-4FA9-8799-B95B1C768D00}" destId="{DE3CBC04-EC84-4A7A-B8D2-C97E78979E30}" srcOrd="0" destOrd="0" presId="urn:microsoft.com/office/officeart/2008/layout/VerticalCurvedList"/>
    <dgm:cxn modelId="{2A3FB461-2784-4A5F-B286-5C8948CCAF4F}" type="presOf" srcId="{ADC80083-5CDB-472E-913F-1769609E09F7}" destId="{09BA8B76-6113-4E04-BA43-C13B49777182}" srcOrd="0" destOrd="0" presId="urn:microsoft.com/office/officeart/2008/layout/VerticalCurvedList"/>
    <dgm:cxn modelId="{3E4922B9-674D-46FA-88AD-73C95D515EF5}" srcId="{2ABD1360-ADE9-4ADD-9EE8-5CC1401B9457}" destId="{0982353E-6014-49DF-A273-DAEBD4180B73}" srcOrd="2" destOrd="0" parTransId="{C6A15E86-CA80-46F2-B3C7-9BF10ACE9E98}" sibTransId="{34BA7D31-206C-49F7-A2DA-D9273886350F}"/>
    <dgm:cxn modelId="{CC1D8CF9-232B-47B0-B4FA-14048C55A121}" type="presParOf" srcId="{E27A074F-0B9B-423D-9C6F-0A362A30F9CC}" destId="{31A99157-A958-46C7-8418-AD8784E330AB}" srcOrd="0" destOrd="0" presId="urn:microsoft.com/office/officeart/2008/layout/VerticalCurvedList"/>
    <dgm:cxn modelId="{13E84637-3308-45E7-8F22-EB763C3EE379}" type="presParOf" srcId="{31A99157-A958-46C7-8418-AD8784E330AB}" destId="{8F9C628C-0C63-4FE2-BA5D-D4E3F4AD02EB}" srcOrd="0" destOrd="0" presId="urn:microsoft.com/office/officeart/2008/layout/VerticalCurvedList"/>
    <dgm:cxn modelId="{333241A5-46F4-4D12-B9C8-79E359885DFF}" type="presParOf" srcId="{8F9C628C-0C63-4FE2-BA5D-D4E3F4AD02EB}" destId="{4F80A831-583E-449D-AB45-456DD0D1F53B}" srcOrd="0" destOrd="0" presId="urn:microsoft.com/office/officeart/2008/layout/VerticalCurvedList"/>
    <dgm:cxn modelId="{037A9D84-A055-4C58-B558-35B6220C17B0}" type="presParOf" srcId="{8F9C628C-0C63-4FE2-BA5D-D4E3F4AD02EB}" destId="{69B29AF8-4546-427F-BA26-335173CC89F2}" srcOrd="1" destOrd="0" presId="urn:microsoft.com/office/officeart/2008/layout/VerticalCurvedList"/>
    <dgm:cxn modelId="{CB26CCA7-2806-4E6F-B716-8A3ED1B35395}" type="presParOf" srcId="{8F9C628C-0C63-4FE2-BA5D-D4E3F4AD02EB}" destId="{316CAF73-4C4C-4EE3-BC48-013F8ACA3A5A}" srcOrd="2" destOrd="0" presId="urn:microsoft.com/office/officeart/2008/layout/VerticalCurvedList"/>
    <dgm:cxn modelId="{5CEB9DC3-787C-49C7-BB51-556B62521A98}" type="presParOf" srcId="{8F9C628C-0C63-4FE2-BA5D-D4E3F4AD02EB}" destId="{15D3B778-84B5-4DB4-9A16-286BADD4849D}" srcOrd="3" destOrd="0" presId="urn:microsoft.com/office/officeart/2008/layout/VerticalCurvedList"/>
    <dgm:cxn modelId="{AF7C6344-6389-41F2-82F1-911BB785C5F8}" type="presParOf" srcId="{31A99157-A958-46C7-8418-AD8784E330AB}" destId="{DE3CBC04-EC84-4A7A-B8D2-C97E78979E30}" srcOrd="1" destOrd="0" presId="urn:microsoft.com/office/officeart/2008/layout/VerticalCurvedList"/>
    <dgm:cxn modelId="{CBD1BDB5-7795-443D-AA7E-0C62A0952CB8}" type="presParOf" srcId="{31A99157-A958-46C7-8418-AD8784E330AB}" destId="{B117B767-1E87-4BFF-9C3F-4AD98B790800}" srcOrd="2" destOrd="0" presId="urn:microsoft.com/office/officeart/2008/layout/VerticalCurvedList"/>
    <dgm:cxn modelId="{94C44633-B044-48FB-9100-6F5F730CC923}" type="presParOf" srcId="{B117B767-1E87-4BFF-9C3F-4AD98B790800}" destId="{CCF17AD9-9BCA-49EE-8A8D-71C4899BBFFC}" srcOrd="0" destOrd="0" presId="urn:microsoft.com/office/officeart/2008/layout/VerticalCurvedList"/>
    <dgm:cxn modelId="{7889688B-9155-4F30-B192-7B773A1E7AB6}" type="presParOf" srcId="{31A99157-A958-46C7-8418-AD8784E330AB}" destId="{09BA8B76-6113-4E04-BA43-C13B49777182}" srcOrd="3" destOrd="0" presId="urn:microsoft.com/office/officeart/2008/layout/VerticalCurvedList"/>
    <dgm:cxn modelId="{C28E8757-528D-47DF-B8F0-EB6422324E5A}" type="presParOf" srcId="{31A99157-A958-46C7-8418-AD8784E330AB}" destId="{D3DEA987-DF4A-47EE-93B4-ED78AAFC3967}" srcOrd="4" destOrd="0" presId="urn:microsoft.com/office/officeart/2008/layout/VerticalCurvedList"/>
    <dgm:cxn modelId="{C621CA69-F389-48A7-AA42-34D84C6A1CE8}" type="presParOf" srcId="{D3DEA987-DF4A-47EE-93B4-ED78AAFC3967}" destId="{9F3F123A-8B42-444A-8BBB-04B30670C7F4}" srcOrd="0" destOrd="0" presId="urn:microsoft.com/office/officeart/2008/layout/VerticalCurvedList"/>
    <dgm:cxn modelId="{0E74AF10-6266-4753-851E-68105DADF5DC}" type="presParOf" srcId="{31A99157-A958-46C7-8418-AD8784E330AB}" destId="{D700673B-51DF-4A66-BAC4-A31327BE92CE}" srcOrd="5" destOrd="0" presId="urn:microsoft.com/office/officeart/2008/layout/VerticalCurvedList"/>
    <dgm:cxn modelId="{99588A6E-557B-432C-B086-7D1719042345}" type="presParOf" srcId="{31A99157-A958-46C7-8418-AD8784E330AB}" destId="{9943DD72-DF6B-4220-87B0-3E2A28391787}" srcOrd="6" destOrd="0" presId="urn:microsoft.com/office/officeart/2008/layout/VerticalCurvedList"/>
    <dgm:cxn modelId="{171FB7AF-E94C-40F3-BF25-A8EF6E47BD0F}" type="presParOf" srcId="{9943DD72-DF6B-4220-87B0-3E2A28391787}" destId="{C9D99E7A-F230-41CD-8DB0-570A2B2A2E93}" srcOrd="0" destOrd="0" presId="urn:microsoft.com/office/officeart/2008/layout/VerticalCurvedList"/>
    <dgm:cxn modelId="{7E8DE1ED-40FA-45DC-A28A-53189340490C}" type="presParOf" srcId="{31A99157-A958-46C7-8418-AD8784E330AB}" destId="{7D872C48-5E33-494E-A88C-AD6F97ED21F4}" srcOrd="7" destOrd="0" presId="urn:microsoft.com/office/officeart/2008/layout/VerticalCurvedList"/>
    <dgm:cxn modelId="{90E380B3-65AA-4BA9-907F-65BAE3C6AFF6}" type="presParOf" srcId="{31A99157-A958-46C7-8418-AD8784E330AB}" destId="{9EE18869-66F4-4978-B44A-81EFBCC0CB3F}" srcOrd="8" destOrd="0" presId="urn:microsoft.com/office/officeart/2008/layout/VerticalCurvedList"/>
    <dgm:cxn modelId="{C8263B08-BC75-4AAC-AB42-8705D2F34A48}" type="presParOf" srcId="{9EE18869-66F4-4978-B44A-81EFBCC0CB3F}" destId="{BBB0E664-336A-40DF-A794-EC9618A1A0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DFAFA-E7FD-45AE-B32B-F103CEA17CCB}">
      <dsp:nvSpPr>
        <dsp:cNvPr id="0" name=""/>
        <dsp:cNvSpPr/>
      </dsp:nvSpPr>
      <dsp:spPr>
        <a:xfrm>
          <a:off x="-3988358" y="-612283"/>
          <a:ext cx="4752958" cy="4752958"/>
        </a:xfrm>
        <a:prstGeom prst="blockArc">
          <a:avLst>
            <a:gd name="adj1" fmla="val 18900000"/>
            <a:gd name="adj2" fmla="val 2700000"/>
            <a:gd name="adj3" fmla="val 4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FD5C49-D41D-433B-A950-BDB489FF909F}">
      <dsp:nvSpPr>
        <dsp:cNvPr id="0" name=""/>
        <dsp:cNvSpPr/>
      </dsp:nvSpPr>
      <dsp:spPr>
        <a:xfrm>
          <a:off x="491705" y="352839"/>
          <a:ext cx="7962630" cy="70567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132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solidFill>
                <a:schemeClr val="tx1"/>
              </a:solidFill>
            </a:rPr>
            <a:t>Голова Ради міністрів</a:t>
          </a:r>
          <a:endParaRPr lang="ru-RU" sz="3700" kern="1200" dirty="0">
            <a:solidFill>
              <a:schemeClr val="tx1"/>
            </a:solidFill>
          </a:endParaRPr>
        </a:p>
      </dsp:txBody>
      <dsp:txXfrm>
        <a:off x="491705" y="352839"/>
        <a:ext cx="7962630" cy="705678"/>
      </dsp:txXfrm>
    </dsp:sp>
    <dsp:sp modelId="{0383783C-C902-4529-BBCB-0F8315C3208B}">
      <dsp:nvSpPr>
        <dsp:cNvPr id="0" name=""/>
        <dsp:cNvSpPr/>
      </dsp:nvSpPr>
      <dsp:spPr>
        <a:xfrm>
          <a:off x="50656" y="264629"/>
          <a:ext cx="882098" cy="88209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109D9D-D4E7-439F-A6B5-5A3D4AF407D4}">
      <dsp:nvSpPr>
        <dsp:cNvPr id="0" name=""/>
        <dsp:cNvSpPr/>
      </dsp:nvSpPr>
      <dsp:spPr>
        <a:xfrm>
          <a:off x="748219" y="1411356"/>
          <a:ext cx="7706116" cy="70567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132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solidFill>
                <a:schemeClr val="tx1"/>
              </a:solidFill>
            </a:rPr>
            <a:t>Правонаступник Симона Петлюри</a:t>
          </a:r>
          <a:endParaRPr lang="ru-RU" sz="3700" kern="1200" dirty="0">
            <a:solidFill>
              <a:schemeClr val="tx1"/>
            </a:solidFill>
          </a:endParaRPr>
        </a:p>
      </dsp:txBody>
      <dsp:txXfrm>
        <a:off x="748219" y="1411356"/>
        <a:ext cx="7706116" cy="705678"/>
      </dsp:txXfrm>
    </dsp:sp>
    <dsp:sp modelId="{60772350-2135-4F63-AC55-D1E308375504}">
      <dsp:nvSpPr>
        <dsp:cNvPr id="0" name=""/>
        <dsp:cNvSpPr/>
      </dsp:nvSpPr>
      <dsp:spPr>
        <a:xfrm>
          <a:off x="307170" y="1323147"/>
          <a:ext cx="882098" cy="88209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7A1A3-F0D3-484C-B95E-0E7131A0C4AE}">
      <dsp:nvSpPr>
        <dsp:cNvPr id="0" name=""/>
        <dsp:cNvSpPr/>
      </dsp:nvSpPr>
      <dsp:spPr>
        <a:xfrm>
          <a:off x="491705" y="2469874"/>
          <a:ext cx="7962630" cy="70567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132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>
              <a:solidFill>
                <a:schemeClr val="tx1"/>
              </a:solidFill>
            </a:rPr>
            <a:t>Третій президент УНР</a:t>
          </a:r>
          <a:endParaRPr lang="ru-RU" sz="3700" kern="1200" dirty="0">
            <a:solidFill>
              <a:schemeClr val="tx1"/>
            </a:solidFill>
          </a:endParaRPr>
        </a:p>
      </dsp:txBody>
      <dsp:txXfrm>
        <a:off x="491705" y="2469874"/>
        <a:ext cx="7962630" cy="705678"/>
      </dsp:txXfrm>
    </dsp:sp>
    <dsp:sp modelId="{C96F7264-7F7D-44CF-A808-AAC1EE452B97}">
      <dsp:nvSpPr>
        <dsp:cNvPr id="0" name=""/>
        <dsp:cNvSpPr/>
      </dsp:nvSpPr>
      <dsp:spPr>
        <a:xfrm>
          <a:off x="50656" y="2381664"/>
          <a:ext cx="882098" cy="88209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170F0-08C3-4A29-8862-1E44B564101A}">
      <dsp:nvSpPr>
        <dsp:cNvPr id="0" name=""/>
        <dsp:cNvSpPr/>
      </dsp:nvSpPr>
      <dsp:spPr>
        <a:xfrm>
          <a:off x="-4711947" y="-722288"/>
          <a:ext cx="5612530" cy="5612530"/>
        </a:xfrm>
        <a:prstGeom prst="blockArc">
          <a:avLst>
            <a:gd name="adj1" fmla="val 18900000"/>
            <a:gd name="adj2" fmla="val 2700000"/>
            <a:gd name="adj3" fmla="val 38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5959F-DA9F-4C3E-98E4-C8A61A072107}">
      <dsp:nvSpPr>
        <dsp:cNvPr id="0" name=""/>
        <dsp:cNvSpPr/>
      </dsp:nvSpPr>
      <dsp:spPr>
        <a:xfrm>
          <a:off x="471668" y="320432"/>
          <a:ext cx="7608005" cy="64119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95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Ви</a:t>
          </a:r>
          <a:r>
            <a:rPr lang="uk-UA" sz="3200" kern="1200" dirty="0" smtClean="0">
              <a:solidFill>
                <a:schemeClr val="tx1"/>
              </a:solidFill>
            </a:rPr>
            <a:t>борний суддя </a:t>
          </a:r>
          <a:r>
            <a:rPr lang="uk-UA" sz="3200" kern="1200" dirty="0" err="1" smtClean="0">
              <a:solidFill>
                <a:schemeClr val="tx1"/>
              </a:solidFill>
            </a:rPr>
            <a:t>Золотоніського</a:t>
          </a:r>
          <a:r>
            <a:rPr lang="uk-UA" sz="3200" kern="1200" dirty="0" smtClean="0">
              <a:solidFill>
                <a:schemeClr val="tx1"/>
              </a:solidFill>
            </a:rPr>
            <a:t> повіту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471668" y="320432"/>
        <a:ext cx="7608005" cy="641198"/>
      </dsp:txXfrm>
    </dsp:sp>
    <dsp:sp modelId="{68FC173F-23D4-41F2-BD85-4D80FCB5AB06}">
      <dsp:nvSpPr>
        <dsp:cNvPr id="0" name=""/>
        <dsp:cNvSpPr/>
      </dsp:nvSpPr>
      <dsp:spPr>
        <a:xfrm>
          <a:off x="70919" y="240282"/>
          <a:ext cx="801497" cy="80149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6FD3D-0BEA-4662-BA9B-93D72C78FD9F}">
      <dsp:nvSpPr>
        <dsp:cNvPr id="0" name=""/>
        <dsp:cNvSpPr/>
      </dsp:nvSpPr>
      <dsp:spPr>
        <a:xfrm>
          <a:off x="839281" y="1282396"/>
          <a:ext cx="7240391" cy="64119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95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</a:rPr>
            <a:t>Повітовий комісар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839281" y="1282396"/>
        <a:ext cx="7240391" cy="641198"/>
      </dsp:txXfrm>
    </dsp:sp>
    <dsp:sp modelId="{A3F7E76D-2A8F-4EEB-850F-386652BBD6BE}">
      <dsp:nvSpPr>
        <dsp:cNvPr id="0" name=""/>
        <dsp:cNvSpPr/>
      </dsp:nvSpPr>
      <dsp:spPr>
        <a:xfrm>
          <a:off x="438532" y="1202246"/>
          <a:ext cx="801497" cy="80149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88118-2567-4AEF-B768-86D9EC1705A6}">
      <dsp:nvSpPr>
        <dsp:cNvPr id="0" name=""/>
        <dsp:cNvSpPr/>
      </dsp:nvSpPr>
      <dsp:spPr>
        <a:xfrm>
          <a:off x="839281" y="2244359"/>
          <a:ext cx="7240391" cy="64119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95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</a:rPr>
            <a:t>Голова земства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839281" y="2244359"/>
        <a:ext cx="7240391" cy="641198"/>
      </dsp:txXfrm>
    </dsp:sp>
    <dsp:sp modelId="{4859C0A9-FC28-4B6F-90F7-F31DFAC76D5E}">
      <dsp:nvSpPr>
        <dsp:cNvPr id="0" name=""/>
        <dsp:cNvSpPr/>
      </dsp:nvSpPr>
      <dsp:spPr>
        <a:xfrm>
          <a:off x="438532" y="2164210"/>
          <a:ext cx="801497" cy="80149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BEA3D-F54D-464D-9EE0-1EE566C80EB6}">
      <dsp:nvSpPr>
        <dsp:cNvPr id="0" name=""/>
        <dsp:cNvSpPr/>
      </dsp:nvSpPr>
      <dsp:spPr>
        <a:xfrm>
          <a:off x="471668" y="3206323"/>
          <a:ext cx="7608005" cy="64119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95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</a:rPr>
            <a:t>Співзасновник </a:t>
          </a:r>
          <a:r>
            <a:rPr lang="uk-UA" sz="3200" kern="1200" dirty="0" err="1" smtClean="0">
              <a:solidFill>
                <a:schemeClr val="tx1"/>
              </a:solidFill>
            </a:rPr>
            <a:t>Золотоніської</a:t>
          </a:r>
          <a:r>
            <a:rPr lang="uk-UA" sz="3200" kern="1200" dirty="0" smtClean="0">
              <a:solidFill>
                <a:schemeClr val="tx1"/>
              </a:solidFill>
            </a:rPr>
            <a:t> </a:t>
          </a:r>
          <a:r>
            <a:rPr lang="en-US" sz="3200" kern="1200" dirty="0" smtClean="0">
              <a:solidFill>
                <a:schemeClr val="tx1"/>
              </a:solidFill>
            </a:rPr>
            <a:t>“</a:t>
          </a:r>
          <a:r>
            <a:rPr lang="uk-UA" sz="3200" kern="1200" dirty="0" smtClean="0">
              <a:solidFill>
                <a:schemeClr val="tx1"/>
              </a:solidFill>
            </a:rPr>
            <a:t>Просвіти</a:t>
          </a:r>
          <a:r>
            <a:rPr lang="en-US" sz="3200" kern="1200" dirty="0" smtClean="0">
              <a:solidFill>
                <a:schemeClr val="tx1"/>
              </a:solidFill>
            </a:rPr>
            <a:t>”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471668" y="3206323"/>
        <a:ext cx="7608005" cy="641198"/>
      </dsp:txXfrm>
    </dsp:sp>
    <dsp:sp modelId="{299345AC-7275-412F-89F8-87FF5D04BA41}">
      <dsp:nvSpPr>
        <dsp:cNvPr id="0" name=""/>
        <dsp:cNvSpPr/>
      </dsp:nvSpPr>
      <dsp:spPr>
        <a:xfrm>
          <a:off x="70919" y="3126173"/>
          <a:ext cx="801497" cy="80149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EE18A-52A7-4AB6-A18E-BB6DA8FB4543}">
      <dsp:nvSpPr>
        <dsp:cNvPr id="0" name=""/>
        <dsp:cNvSpPr/>
      </dsp:nvSpPr>
      <dsp:spPr>
        <a:xfrm>
          <a:off x="0" y="1369339"/>
          <a:ext cx="8501063" cy="403200"/>
        </a:xfrm>
        <a:prstGeom prst="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7C571-5C39-4AE4-9451-EB57E905368F}">
      <dsp:nvSpPr>
        <dsp:cNvPr id="0" name=""/>
        <dsp:cNvSpPr/>
      </dsp:nvSpPr>
      <dsp:spPr>
        <a:xfrm>
          <a:off x="1808372" y="144018"/>
          <a:ext cx="5944932" cy="150504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4" tIns="0" rIns="22492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</a:rPr>
            <a:t>Двічі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ув’язнений</a:t>
          </a:r>
          <a:r>
            <a:rPr lang="ru-RU" sz="2400" kern="1200" dirty="0" smtClean="0">
              <a:solidFill>
                <a:schemeClr val="tx1"/>
              </a:solidFill>
            </a:rPr>
            <a:t>  у </a:t>
          </a:r>
          <a:r>
            <a:rPr lang="ru-RU" sz="2400" kern="1200" dirty="0" err="1" smtClean="0">
              <a:solidFill>
                <a:schemeClr val="tx1"/>
              </a:solidFill>
            </a:rPr>
            <a:t>Лук’янівській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тюрмі</a:t>
          </a:r>
          <a:r>
            <a:rPr lang="ru-RU" sz="2400" kern="1200" dirty="0" smtClean="0">
              <a:solidFill>
                <a:schemeClr val="tx1"/>
              </a:solidFill>
            </a:rPr>
            <a:t> (1897, 1899 </a:t>
          </a:r>
          <a:r>
            <a:rPr lang="ru-RU" sz="2400" kern="1200" dirty="0" err="1" smtClean="0">
              <a:solidFill>
                <a:schemeClr val="tx1"/>
              </a:solidFill>
            </a:rPr>
            <a:t>pp</a:t>
          </a:r>
          <a:r>
            <a:rPr lang="ru-RU" sz="2400" kern="1200" dirty="0" smtClean="0">
              <a:solidFill>
                <a:schemeClr val="tx1"/>
              </a:solidFill>
            </a:rPr>
            <a:t>.)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881842" y="217488"/>
        <a:ext cx="5797992" cy="1358102"/>
      </dsp:txXfrm>
    </dsp:sp>
    <dsp:sp modelId="{972D913F-D36A-49FF-BB24-FE52549DC11E}">
      <dsp:nvSpPr>
        <dsp:cNvPr id="0" name=""/>
        <dsp:cNvSpPr/>
      </dsp:nvSpPr>
      <dsp:spPr>
        <a:xfrm>
          <a:off x="0" y="3001935"/>
          <a:ext cx="8501063" cy="403200"/>
        </a:xfrm>
        <a:prstGeom prst="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3C43D-61E6-43C0-84DF-3B5F160E8FB8}">
      <dsp:nvSpPr>
        <dsp:cNvPr id="0" name=""/>
        <dsp:cNvSpPr/>
      </dsp:nvSpPr>
      <dsp:spPr>
        <a:xfrm>
          <a:off x="2232602" y="1872207"/>
          <a:ext cx="5944932" cy="137915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924" tIns="0" rIns="22492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</a:rPr>
            <a:t>Висланий</a:t>
          </a:r>
          <a:r>
            <a:rPr lang="ru-RU" sz="2400" kern="1200" dirty="0" smtClean="0">
              <a:solidFill>
                <a:schemeClr val="tx1"/>
              </a:solidFill>
            </a:rPr>
            <a:t> на Полтавщину “</a:t>
          </a:r>
          <a:r>
            <a:rPr lang="ru-RU" sz="2400" kern="1200" dirty="0" err="1" smtClean="0">
              <a:solidFill>
                <a:schemeClr val="tx1"/>
              </a:solidFill>
            </a:rPr>
            <a:t>під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гласний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err="1" smtClean="0">
              <a:solidFill>
                <a:schemeClr val="tx1"/>
              </a:solidFill>
            </a:rPr>
            <a:t>нагляд</a:t>
          </a:r>
          <a:r>
            <a:rPr lang="ru-RU" sz="2400" kern="1200" dirty="0" smtClean="0">
              <a:solidFill>
                <a:schemeClr val="tx1"/>
              </a:solidFill>
            </a:rPr>
            <a:t>”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299927" y="1939532"/>
        <a:ext cx="5810282" cy="12445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C8C5F-9C37-43CC-B16B-66114F0D017A}">
      <dsp:nvSpPr>
        <dsp:cNvPr id="0" name=""/>
        <dsp:cNvSpPr/>
      </dsp:nvSpPr>
      <dsp:spPr>
        <a:xfrm rot="5400000">
          <a:off x="-174849" y="176189"/>
          <a:ext cx="1165664" cy="815965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409323"/>
        <a:ext cx="815965" cy="349699"/>
      </dsp:txXfrm>
    </dsp:sp>
    <dsp:sp modelId="{E6EEBBFF-8411-48A7-A625-7EC7C9C8EE2B}">
      <dsp:nvSpPr>
        <dsp:cNvPr id="0" name=""/>
        <dsp:cNvSpPr/>
      </dsp:nvSpPr>
      <dsp:spPr>
        <a:xfrm rot="5400000">
          <a:off x="3011187" y="-2193882"/>
          <a:ext cx="757682" cy="514812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З червня 1917 </a:t>
          </a:r>
          <a:r>
            <a:rPr lang="uk-UA" sz="2000" kern="1200" dirty="0" smtClean="0"/>
            <a:t>р. - ч</a:t>
          </a:r>
          <a:r>
            <a:rPr lang="ru-RU" sz="2000" kern="1200" dirty="0" smtClean="0"/>
            <a:t>лен </a:t>
          </a:r>
          <a:r>
            <a:rPr lang="ru-RU" sz="2000" kern="1200" dirty="0" err="1" smtClean="0"/>
            <a:t>Тимчасового</a:t>
          </a:r>
          <a:r>
            <a:rPr lang="ru-RU" sz="2000" kern="1200" dirty="0" smtClean="0"/>
            <a:t>  ЦК  </a:t>
          </a:r>
          <a:r>
            <a:rPr lang="ru-RU" sz="2000" kern="1200" dirty="0" err="1" smtClean="0"/>
            <a:t>Української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селянської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спілки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 rot="-5400000">
        <a:off x="815966" y="38326"/>
        <a:ext cx="5111139" cy="683708"/>
      </dsp:txXfrm>
    </dsp:sp>
    <dsp:sp modelId="{C4392C50-26B7-498E-9A0E-5F31FBC275E4}">
      <dsp:nvSpPr>
        <dsp:cNvPr id="0" name=""/>
        <dsp:cNvSpPr/>
      </dsp:nvSpPr>
      <dsp:spPr>
        <a:xfrm rot="5400000">
          <a:off x="-174849" y="1140189"/>
          <a:ext cx="1165664" cy="815965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1373323"/>
        <a:ext cx="815965" cy="349699"/>
      </dsp:txXfrm>
    </dsp:sp>
    <dsp:sp modelId="{E187AB07-E802-4C5D-9085-B06D72C3DC11}">
      <dsp:nvSpPr>
        <dsp:cNvPr id="0" name=""/>
        <dsp:cNvSpPr/>
      </dsp:nvSpPr>
      <dsp:spPr>
        <a:xfrm rot="5400000">
          <a:off x="3011187" y="-1229882"/>
          <a:ext cx="757682" cy="514812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/>
              <a:latin typeface="+mn-lt"/>
              <a:ea typeface="Calibri"/>
            </a:rPr>
            <a:t>Член </a:t>
          </a:r>
          <a:r>
            <a:rPr lang="ru-RU" sz="2000" kern="1200" dirty="0" err="1" smtClean="0">
              <a:effectLst/>
              <a:latin typeface="+mn-lt"/>
              <a:ea typeface="Calibri"/>
            </a:rPr>
            <a:t>Центральної</a:t>
          </a:r>
          <a:r>
            <a:rPr lang="ru-RU" sz="2000" kern="1200" dirty="0" smtClean="0">
              <a:effectLst/>
              <a:latin typeface="+mn-lt"/>
              <a:ea typeface="Calibri"/>
            </a:rPr>
            <a:t> Ради з правом </a:t>
          </a:r>
          <a:r>
            <a:rPr lang="ru-RU" sz="2000" kern="1200" dirty="0" err="1" smtClean="0">
              <a:effectLst/>
              <a:latin typeface="+mn-lt"/>
              <a:ea typeface="Calibri"/>
            </a:rPr>
            <a:t>вирішального</a:t>
          </a:r>
          <a:r>
            <a:rPr lang="ru-RU" sz="2000" kern="1200" dirty="0" smtClean="0">
              <a:effectLst/>
              <a:latin typeface="+mn-lt"/>
              <a:ea typeface="Calibri"/>
            </a:rPr>
            <a:t> голосу</a:t>
          </a:r>
          <a:endParaRPr lang="ru-RU" sz="2000" kern="1200" dirty="0">
            <a:latin typeface="+mn-lt"/>
          </a:endParaRPr>
        </a:p>
      </dsp:txBody>
      <dsp:txXfrm rot="-5400000">
        <a:off x="815966" y="1002326"/>
        <a:ext cx="5111139" cy="683708"/>
      </dsp:txXfrm>
    </dsp:sp>
    <dsp:sp modelId="{5A04C8D0-11F1-496F-AA1F-84946E9A585E}">
      <dsp:nvSpPr>
        <dsp:cNvPr id="0" name=""/>
        <dsp:cNvSpPr/>
      </dsp:nvSpPr>
      <dsp:spPr>
        <a:xfrm rot="5400000">
          <a:off x="-174849" y="2104189"/>
          <a:ext cx="1165664" cy="815965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2337323"/>
        <a:ext cx="815965" cy="349699"/>
      </dsp:txXfrm>
    </dsp:sp>
    <dsp:sp modelId="{19C49E1E-1D96-4968-A874-E77B88A263F4}">
      <dsp:nvSpPr>
        <dsp:cNvPr id="0" name=""/>
        <dsp:cNvSpPr/>
      </dsp:nvSpPr>
      <dsp:spPr>
        <a:xfrm rot="5400000">
          <a:off x="3011187" y="-265882"/>
          <a:ext cx="757682" cy="514812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/>
              <a:latin typeface="+mn-lt"/>
              <a:ea typeface="Calibri"/>
            </a:rPr>
            <a:t>З 1 </a:t>
          </a:r>
          <a:r>
            <a:rPr lang="ru-RU" sz="2000" kern="1200" dirty="0" err="1" smtClean="0">
              <a:effectLst/>
              <a:latin typeface="+mn-lt"/>
              <a:ea typeface="Calibri"/>
            </a:rPr>
            <a:t>серпня</a:t>
          </a:r>
          <a:r>
            <a:rPr lang="ru-RU" sz="2000" kern="1200" dirty="0" smtClean="0">
              <a:effectLst/>
              <a:latin typeface="+mn-lt"/>
              <a:ea typeface="Calibri"/>
            </a:rPr>
            <a:t> 1917 р. до </a:t>
          </a:r>
          <a:r>
            <a:rPr lang="ru-RU" sz="2000" kern="1200" dirty="0" err="1" smtClean="0">
              <a:effectLst/>
              <a:latin typeface="+mn-lt"/>
              <a:ea typeface="Calibri"/>
            </a:rPr>
            <a:t>травня</a:t>
          </a:r>
          <a:r>
            <a:rPr lang="ru-RU" sz="2000" kern="1200" dirty="0" smtClean="0">
              <a:effectLst/>
              <a:latin typeface="+mn-lt"/>
              <a:ea typeface="Calibri"/>
            </a:rPr>
            <a:t> 1918 р. на  </a:t>
          </a:r>
          <a:r>
            <a:rPr lang="ru-RU" sz="2000" kern="1200" dirty="0" err="1" smtClean="0">
              <a:effectLst/>
              <a:latin typeface="+mn-lt"/>
              <a:ea typeface="Calibri"/>
            </a:rPr>
            <a:t>посаді</a:t>
          </a:r>
          <a:r>
            <a:rPr lang="ru-RU" sz="2000" kern="1200" dirty="0" smtClean="0">
              <a:effectLst/>
              <a:latin typeface="+mn-lt"/>
              <a:ea typeface="Calibri"/>
            </a:rPr>
            <a:t> </a:t>
          </a:r>
          <a:r>
            <a:rPr lang="ru-RU" sz="2000" kern="1200" dirty="0" err="1" smtClean="0">
              <a:effectLst/>
              <a:latin typeface="+mn-lt"/>
              <a:ea typeface="Calibri"/>
            </a:rPr>
            <a:t>Полтавського</a:t>
          </a:r>
          <a:r>
            <a:rPr lang="ru-RU" sz="2000" kern="1200" dirty="0" smtClean="0">
              <a:effectLst/>
              <a:latin typeface="+mn-lt"/>
              <a:ea typeface="Calibri"/>
            </a:rPr>
            <a:t> </a:t>
          </a:r>
          <a:r>
            <a:rPr lang="ru-RU" sz="2000" kern="1200" dirty="0" err="1" smtClean="0">
              <a:effectLst/>
              <a:latin typeface="+mn-lt"/>
              <a:ea typeface="Calibri"/>
            </a:rPr>
            <a:t>губернського</a:t>
          </a:r>
          <a:r>
            <a:rPr lang="ru-RU" sz="2000" kern="1200" dirty="0" smtClean="0">
              <a:effectLst/>
              <a:latin typeface="+mn-lt"/>
              <a:ea typeface="Calibri"/>
            </a:rPr>
            <a:t> </a:t>
          </a:r>
          <a:r>
            <a:rPr lang="ru-RU" sz="2000" kern="1200" dirty="0" err="1" smtClean="0">
              <a:effectLst/>
              <a:latin typeface="+mn-lt"/>
              <a:ea typeface="Calibri"/>
            </a:rPr>
            <a:t>комісара</a:t>
          </a:r>
          <a:endParaRPr lang="ru-RU" sz="2000" kern="1200" dirty="0">
            <a:latin typeface="+mn-lt"/>
          </a:endParaRPr>
        </a:p>
      </dsp:txBody>
      <dsp:txXfrm rot="-5400000">
        <a:off x="815966" y="1966326"/>
        <a:ext cx="5111139" cy="6837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A6FDB-5ACC-44CD-AE7E-DC57DBEA3FD0}">
      <dsp:nvSpPr>
        <dsp:cNvPr id="0" name=""/>
        <dsp:cNvSpPr/>
      </dsp:nvSpPr>
      <dsp:spPr>
        <a:xfrm rot="5400000">
          <a:off x="-216331" y="218285"/>
          <a:ext cx="1442208" cy="1009546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0" y="506727"/>
        <a:ext cx="1009546" cy="432662"/>
      </dsp:txXfrm>
    </dsp:sp>
    <dsp:sp modelId="{37A9228F-BE40-4D21-915D-04EF43C1A269}">
      <dsp:nvSpPr>
        <dsp:cNvPr id="0" name=""/>
        <dsp:cNvSpPr/>
      </dsp:nvSpPr>
      <dsp:spPr>
        <a:xfrm rot="5400000">
          <a:off x="4286586" y="-3275086"/>
          <a:ext cx="937435" cy="749151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effectLst/>
              <a:latin typeface="+mn-lt"/>
              <a:ea typeface="Calibri"/>
            </a:rPr>
            <a:t>За </a:t>
          </a:r>
          <a:r>
            <a:rPr lang="ru-RU" sz="2600" kern="1200" dirty="0" err="1" smtClean="0">
              <a:effectLst/>
              <a:latin typeface="+mn-lt"/>
              <a:ea typeface="Calibri"/>
            </a:rPr>
            <a:t>доби</a:t>
          </a:r>
          <a:r>
            <a:rPr lang="ru-RU" sz="2600" kern="1200" dirty="0" smtClean="0">
              <a:effectLst/>
              <a:latin typeface="+mn-lt"/>
              <a:ea typeface="Calibri"/>
            </a:rPr>
            <a:t> </a:t>
          </a:r>
          <a:r>
            <a:rPr lang="ru-RU" sz="2600" kern="1200" dirty="0" err="1" smtClean="0">
              <a:effectLst/>
              <a:latin typeface="+mn-lt"/>
              <a:ea typeface="Calibri"/>
            </a:rPr>
            <a:t>Директорії</a:t>
          </a:r>
          <a:r>
            <a:rPr lang="ru-RU" sz="2600" kern="1200" dirty="0" smtClean="0">
              <a:effectLst/>
              <a:latin typeface="+mn-lt"/>
              <a:ea typeface="Calibri"/>
            </a:rPr>
            <a:t> А. </a:t>
          </a:r>
          <a:r>
            <a:rPr lang="ru-RU" sz="2600" kern="1200" dirty="0" err="1" smtClean="0">
              <a:effectLst/>
              <a:latin typeface="+mn-lt"/>
              <a:ea typeface="Calibri"/>
            </a:rPr>
            <a:t>Лівицький</a:t>
          </a:r>
          <a:r>
            <a:rPr lang="ru-RU" sz="2600" kern="1200" dirty="0" smtClean="0">
              <a:effectLst/>
              <a:latin typeface="+mn-lt"/>
              <a:ea typeface="Calibri"/>
            </a:rPr>
            <a:t> </a:t>
          </a:r>
          <a:r>
            <a:rPr lang="ru-RU" sz="2600" kern="1200" dirty="0" smtClean="0">
              <a:solidFill>
                <a:srgbClr val="FF0000"/>
              </a:solidFill>
              <a:effectLst/>
              <a:latin typeface="+mn-lt"/>
              <a:ea typeface="Calibri"/>
            </a:rPr>
            <a:t> </a:t>
          </a:r>
          <a:r>
            <a:rPr lang="ru-RU" sz="2600" kern="1200" dirty="0" err="1" smtClean="0">
              <a:solidFill>
                <a:srgbClr val="FF0000"/>
              </a:solidFill>
              <a:effectLst/>
              <a:latin typeface="+mn-lt"/>
              <a:ea typeface="Calibri"/>
            </a:rPr>
            <a:t>із</a:t>
          </a:r>
          <a:r>
            <a:rPr lang="ru-RU" sz="2600" kern="1200" dirty="0" smtClean="0">
              <a:solidFill>
                <a:srgbClr val="FF0000"/>
              </a:solidFill>
              <a:effectLst/>
              <a:latin typeface="+mn-lt"/>
              <a:ea typeface="Calibri"/>
            </a:rPr>
            <a:t> </a:t>
          </a:r>
          <a:r>
            <a:rPr lang="ru-RU" sz="2600" kern="1200" dirty="0" err="1" smtClean="0">
              <a:solidFill>
                <a:srgbClr val="FF0000"/>
              </a:solidFill>
              <a:effectLst/>
              <a:latin typeface="+mn-lt"/>
              <a:ea typeface="Calibri"/>
            </a:rPr>
            <a:t>січня</a:t>
          </a:r>
          <a:r>
            <a:rPr lang="ru-RU" sz="2600" kern="1200" dirty="0" smtClean="0">
              <a:solidFill>
                <a:srgbClr val="FF0000"/>
              </a:solidFill>
              <a:effectLst/>
              <a:latin typeface="+mn-lt"/>
              <a:ea typeface="Calibri"/>
            </a:rPr>
            <a:t> 1919 р. </a:t>
          </a:r>
          <a:r>
            <a:rPr lang="ru-RU" sz="2600" kern="1200" dirty="0" smtClean="0">
              <a:effectLst/>
              <a:latin typeface="+mn-lt"/>
              <a:ea typeface="Calibri"/>
            </a:rPr>
            <a:t>член  </a:t>
          </a:r>
          <a:r>
            <a:rPr lang="ru-RU" sz="2600" kern="1200" dirty="0" err="1" smtClean="0">
              <a:effectLst/>
              <a:latin typeface="+mn-lt"/>
              <a:ea typeface="Calibri"/>
            </a:rPr>
            <a:t>Конгресу</a:t>
          </a:r>
          <a:r>
            <a:rPr lang="ru-RU" sz="2600" kern="1200" dirty="0" smtClean="0">
              <a:effectLst/>
              <a:latin typeface="+mn-lt"/>
              <a:ea typeface="Calibri"/>
            </a:rPr>
            <a:t> трудового народу</a:t>
          </a:r>
          <a:endParaRPr lang="ru-RU" sz="2600" kern="1200" dirty="0">
            <a:latin typeface="+mn-lt"/>
          </a:endParaRPr>
        </a:p>
      </dsp:txBody>
      <dsp:txXfrm rot="-5400000">
        <a:off x="1009546" y="47716"/>
        <a:ext cx="7445754" cy="845911"/>
      </dsp:txXfrm>
    </dsp:sp>
    <dsp:sp modelId="{E29C50C3-2239-424D-B4E0-18498A0E39D4}">
      <dsp:nvSpPr>
        <dsp:cNvPr id="0" name=""/>
        <dsp:cNvSpPr/>
      </dsp:nvSpPr>
      <dsp:spPr>
        <a:xfrm rot="5400000">
          <a:off x="-216331" y="1464322"/>
          <a:ext cx="1442208" cy="1009546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0" y="1752764"/>
        <a:ext cx="1009546" cy="432662"/>
      </dsp:txXfrm>
    </dsp:sp>
    <dsp:sp modelId="{018EFD06-404B-461E-B211-F11823C07212}">
      <dsp:nvSpPr>
        <dsp:cNvPr id="0" name=""/>
        <dsp:cNvSpPr/>
      </dsp:nvSpPr>
      <dsp:spPr>
        <a:xfrm rot="5400000">
          <a:off x="4286586" y="-2029049"/>
          <a:ext cx="937435" cy="749151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rgbClr val="FF0000"/>
              </a:solidFill>
              <a:effectLst/>
              <a:latin typeface="+mn-lt"/>
              <a:ea typeface="Calibri"/>
            </a:rPr>
            <a:t>5 лютого 1919 р.  </a:t>
          </a:r>
          <a:r>
            <a:rPr lang="ru-RU" sz="2600" kern="1200" dirty="0" err="1" smtClean="0">
              <a:effectLst/>
              <a:latin typeface="+mn-lt"/>
              <a:ea typeface="Calibri"/>
            </a:rPr>
            <a:t>призначено</a:t>
          </a:r>
          <a:r>
            <a:rPr lang="ru-RU" sz="2600" kern="1200" dirty="0" smtClean="0">
              <a:effectLst/>
              <a:latin typeface="+mn-lt"/>
              <a:ea typeface="Calibri"/>
            </a:rPr>
            <a:t> </a:t>
          </a:r>
          <a:r>
            <a:rPr lang="ru-RU" sz="2600" kern="1200" dirty="0" err="1" smtClean="0">
              <a:effectLst/>
              <a:latin typeface="+mn-lt"/>
              <a:ea typeface="Calibri"/>
            </a:rPr>
            <a:t>тимчасово</a:t>
          </a:r>
          <a:r>
            <a:rPr lang="ru-RU" sz="2600" kern="1200" dirty="0" smtClean="0">
              <a:effectLst/>
              <a:latin typeface="+mn-lt"/>
              <a:ea typeface="Calibri"/>
            </a:rPr>
            <a:t> </a:t>
          </a:r>
          <a:r>
            <a:rPr lang="ru-RU" sz="2600" kern="1200" dirty="0" err="1" smtClean="0">
              <a:effectLst/>
              <a:latin typeface="+mn-lt"/>
              <a:ea typeface="Calibri"/>
            </a:rPr>
            <a:t>виконуючим</a:t>
          </a:r>
          <a:r>
            <a:rPr lang="ru-RU" sz="2600" kern="1200" dirty="0" smtClean="0">
              <a:effectLst/>
              <a:latin typeface="+mn-lt"/>
              <a:ea typeface="Calibri"/>
            </a:rPr>
            <a:t> </a:t>
          </a:r>
          <a:r>
            <a:rPr lang="ru-RU" sz="2600" kern="1200" dirty="0" err="1" smtClean="0">
              <a:effectLst/>
              <a:latin typeface="+mn-lt"/>
              <a:ea typeface="Calibri"/>
            </a:rPr>
            <a:t>обов’язки</a:t>
          </a:r>
          <a:r>
            <a:rPr lang="ru-RU" sz="2600" kern="1200" dirty="0" smtClean="0">
              <a:effectLst/>
              <a:latin typeface="+mn-lt"/>
              <a:ea typeface="Calibri"/>
            </a:rPr>
            <a:t> </a:t>
          </a:r>
          <a:r>
            <a:rPr lang="ru-RU" sz="2600" kern="1200" dirty="0" err="1" smtClean="0">
              <a:effectLst/>
              <a:latin typeface="+mn-lt"/>
              <a:ea typeface="Calibri"/>
            </a:rPr>
            <a:t>міністра</a:t>
          </a:r>
          <a:r>
            <a:rPr lang="ru-RU" sz="2600" kern="1200" dirty="0" smtClean="0">
              <a:effectLst/>
              <a:latin typeface="+mn-lt"/>
              <a:ea typeface="Calibri"/>
            </a:rPr>
            <a:t> </a:t>
          </a:r>
          <a:r>
            <a:rPr lang="ru-RU" sz="2600" kern="1200" dirty="0" err="1" smtClean="0">
              <a:effectLst/>
              <a:latin typeface="+mn-lt"/>
              <a:ea typeface="Calibri"/>
            </a:rPr>
            <a:t>внутрішніх</a:t>
          </a:r>
          <a:r>
            <a:rPr lang="ru-RU" sz="2600" kern="1200" dirty="0" smtClean="0">
              <a:effectLst/>
              <a:latin typeface="+mn-lt"/>
              <a:ea typeface="Calibri"/>
            </a:rPr>
            <a:t> справ</a:t>
          </a:r>
          <a:endParaRPr lang="ru-RU" sz="2600" kern="1200" dirty="0">
            <a:latin typeface="+mn-lt"/>
          </a:endParaRPr>
        </a:p>
      </dsp:txBody>
      <dsp:txXfrm rot="-5400000">
        <a:off x="1009546" y="1293753"/>
        <a:ext cx="7445754" cy="845911"/>
      </dsp:txXfrm>
    </dsp:sp>
    <dsp:sp modelId="{A6980DF0-5488-4631-889D-61D26F6FD385}">
      <dsp:nvSpPr>
        <dsp:cNvPr id="0" name=""/>
        <dsp:cNvSpPr/>
      </dsp:nvSpPr>
      <dsp:spPr>
        <a:xfrm rot="5400000">
          <a:off x="-216331" y="2710359"/>
          <a:ext cx="1442208" cy="1009546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0" y="2998801"/>
        <a:ext cx="1009546" cy="432662"/>
      </dsp:txXfrm>
    </dsp:sp>
    <dsp:sp modelId="{4E568F6B-1888-4BE0-AC9A-10B003A6F1C1}">
      <dsp:nvSpPr>
        <dsp:cNvPr id="0" name=""/>
        <dsp:cNvSpPr/>
      </dsp:nvSpPr>
      <dsp:spPr>
        <a:xfrm rot="5400000">
          <a:off x="4286586" y="-900773"/>
          <a:ext cx="937435" cy="7491516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rgbClr val="FF0000"/>
              </a:solidFill>
              <a:effectLst/>
              <a:latin typeface="+mn-lt"/>
              <a:ea typeface="Calibri"/>
            </a:rPr>
            <a:t>З 9 </a:t>
          </a:r>
          <a:r>
            <a:rPr lang="ru-RU" sz="2600" kern="1200" dirty="0" err="1" smtClean="0">
              <a:solidFill>
                <a:srgbClr val="FF0000"/>
              </a:solidFill>
              <a:effectLst/>
              <a:latin typeface="+mn-lt"/>
              <a:ea typeface="Calibri"/>
            </a:rPr>
            <a:t>квітня</a:t>
          </a:r>
          <a:r>
            <a:rPr lang="ru-RU" sz="2600" kern="1200" dirty="0" smtClean="0">
              <a:solidFill>
                <a:srgbClr val="FF0000"/>
              </a:solidFill>
              <a:effectLst/>
              <a:latin typeface="+mn-lt"/>
              <a:ea typeface="Calibri"/>
            </a:rPr>
            <a:t> 1919 р. </a:t>
          </a:r>
          <a:r>
            <a:rPr lang="ru-RU" sz="2600" kern="1200" dirty="0" smtClean="0">
              <a:effectLst/>
              <a:latin typeface="+mn-lt"/>
              <a:ea typeface="Calibri"/>
            </a:rPr>
            <a:t>на </a:t>
          </a:r>
          <a:r>
            <a:rPr lang="ru-RU" sz="2600" kern="1200" dirty="0" err="1" smtClean="0">
              <a:effectLst/>
              <a:latin typeface="+mn-lt"/>
              <a:ea typeface="Calibri"/>
            </a:rPr>
            <a:t>посаді</a:t>
          </a:r>
          <a:r>
            <a:rPr lang="ru-RU" sz="2600" kern="1200" dirty="0" smtClean="0">
              <a:effectLst/>
              <a:latin typeface="+mn-lt"/>
              <a:ea typeface="Calibri"/>
            </a:rPr>
            <a:t> заступника </a:t>
          </a:r>
          <a:r>
            <a:rPr lang="ru-RU" sz="2600" kern="1200" dirty="0" err="1" smtClean="0">
              <a:effectLst/>
              <a:latin typeface="+mn-lt"/>
              <a:ea typeface="Calibri"/>
            </a:rPr>
            <a:t>голови</a:t>
          </a:r>
          <a:r>
            <a:rPr lang="ru-RU" sz="2600" kern="1200" dirty="0" smtClean="0">
              <a:effectLst/>
              <a:latin typeface="+mn-lt"/>
              <a:ea typeface="Calibri"/>
            </a:rPr>
            <a:t> Ради </a:t>
          </a:r>
          <a:r>
            <a:rPr lang="ru-RU" sz="2600" kern="1200" dirty="0" err="1" smtClean="0">
              <a:effectLst/>
              <a:latin typeface="+mn-lt"/>
              <a:ea typeface="Calibri"/>
            </a:rPr>
            <a:t>народних</a:t>
          </a:r>
          <a:r>
            <a:rPr lang="ru-RU" sz="2600" kern="1200" dirty="0" smtClean="0">
              <a:effectLst/>
              <a:latin typeface="+mn-lt"/>
              <a:ea typeface="Calibri"/>
            </a:rPr>
            <a:t> </a:t>
          </a:r>
          <a:r>
            <a:rPr lang="ru-RU" sz="2600" kern="1200" dirty="0" err="1" smtClean="0">
              <a:effectLst/>
              <a:latin typeface="+mn-lt"/>
              <a:ea typeface="Calibri"/>
            </a:rPr>
            <a:t>міністрів</a:t>
          </a:r>
          <a:r>
            <a:rPr lang="ru-RU" sz="2600" kern="1200" dirty="0" smtClean="0">
              <a:effectLst/>
              <a:latin typeface="+mn-lt"/>
              <a:ea typeface="Calibri"/>
            </a:rPr>
            <a:t> та </a:t>
          </a:r>
          <a:r>
            <a:rPr lang="ru-RU" sz="2600" kern="1200" dirty="0" err="1" smtClean="0">
              <a:effectLst/>
              <a:latin typeface="+mn-lt"/>
              <a:ea typeface="Calibri"/>
            </a:rPr>
            <a:t>міністра</a:t>
          </a:r>
          <a:r>
            <a:rPr lang="ru-RU" sz="2600" kern="1200" dirty="0" smtClean="0">
              <a:effectLst/>
              <a:latin typeface="+mn-lt"/>
              <a:ea typeface="Calibri"/>
            </a:rPr>
            <a:t> </a:t>
          </a:r>
          <a:r>
            <a:rPr lang="ru-RU" sz="2600" kern="1200" dirty="0" err="1" smtClean="0">
              <a:effectLst/>
              <a:latin typeface="+mn-lt"/>
              <a:ea typeface="Calibri"/>
            </a:rPr>
            <a:t>юстиції</a:t>
          </a:r>
          <a:endParaRPr lang="ru-RU" sz="2600" kern="1200" dirty="0">
            <a:latin typeface="+mn-lt"/>
          </a:endParaRPr>
        </a:p>
      </dsp:txBody>
      <dsp:txXfrm rot="-5400000">
        <a:off x="1009546" y="2422029"/>
        <a:ext cx="7445754" cy="8459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29AF8-4546-427F-BA26-335173CC89F2}">
      <dsp:nvSpPr>
        <dsp:cNvPr id="0" name=""/>
        <dsp:cNvSpPr/>
      </dsp:nvSpPr>
      <dsp:spPr>
        <a:xfrm>
          <a:off x="-5184591" y="-794142"/>
          <a:ext cx="6173996" cy="6173996"/>
        </a:xfrm>
        <a:prstGeom prst="blockArc">
          <a:avLst>
            <a:gd name="adj1" fmla="val 18900000"/>
            <a:gd name="adj2" fmla="val 2700000"/>
            <a:gd name="adj3" fmla="val 35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CBC04-EC84-4A7A-B8D2-C97E78979E30}">
      <dsp:nvSpPr>
        <dsp:cNvPr id="0" name=""/>
        <dsp:cNvSpPr/>
      </dsp:nvSpPr>
      <dsp:spPr>
        <a:xfrm>
          <a:off x="518041" y="352549"/>
          <a:ext cx="7919593" cy="7054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96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>
              <a:solidFill>
                <a:srgbClr val="FF0000"/>
              </a:solidFill>
            </a:rPr>
            <a:t>Від</a:t>
          </a:r>
          <a:r>
            <a:rPr lang="ru-RU" sz="2100" b="1" kern="1200" dirty="0" smtClean="0">
              <a:solidFill>
                <a:srgbClr val="FF0000"/>
              </a:solidFill>
            </a:rPr>
            <a:t> </a:t>
          </a:r>
          <a:r>
            <a:rPr lang="ru-RU" sz="2100" b="1" kern="1200" dirty="0" err="1" smtClean="0">
              <a:solidFill>
                <a:srgbClr val="FF0000"/>
              </a:solidFill>
            </a:rPr>
            <a:t>жовтня</a:t>
          </a:r>
          <a:r>
            <a:rPr lang="ru-RU" sz="2100" b="1" kern="1200" dirty="0" smtClean="0">
              <a:solidFill>
                <a:srgbClr val="FF0000"/>
              </a:solidFill>
            </a:rPr>
            <a:t> 1919 р. </a:t>
          </a:r>
          <a:r>
            <a:rPr lang="ru-RU" sz="2100" kern="1200" dirty="0" err="1" smtClean="0">
              <a:solidFill>
                <a:schemeClr val="tx1"/>
              </a:solidFill>
            </a:rPr>
            <a:t>очолив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Українську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дипломатичну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місію</a:t>
          </a:r>
          <a:r>
            <a:rPr lang="ru-RU" sz="2100" kern="1200" dirty="0" smtClean="0">
              <a:solidFill>
                <a:schemeClr val="tx1"/>
              </a:solidFill>
            </a:rPr>
            <a:t> у </a:t>
          </a:r>
          <a:r>
            <a:rPr lang="ru-RU" sz="2100" kern="1200" dirty="0" err="1" smtClean="0">
              <a:solidFill>
                <a:schemeClr val="tx1"/>
              </a:solidFill>
            </a:rPr>
            <a:t>Варшаві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518041" y="352549"/>
        <a:ext cx="7919593" cy="705465"/>
      </dsp:txXfrm>
    </dsp:sp>
    <dsp:sp modelId="{CCF17AD9-9BCA-49EE-8A8D-71C4899BBFFC}">
      <dsp:nvSpPr>
        <dsp:cNvPr id="0" name=""/>
        <dsp:cNvSpPr/>
      </dsp:nvSpPr>
      <dsp:spPr>
        <a:xfrm>
          <a:off x="77125" y="264366"/>
          <a:ext cx="881832" cy="88183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A8B76-6113-4E04-BA43-C13B49777182}">
      <dsp:nvSpPr>
        <dsp:cNvPr id="0" name=""/>
        <dsp:cNvSpPr/>
      </dsp:nvSpPr>
      <dsp:spPr>
        <a:xfrm>
          <a:off x="922501" y="1410931"/>
          <a:ext cx="7515133" cy="7054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96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FF0000"/>
              </a:solidFill>
            </a:rPr>
            <a:t>Від 18 жовтня 1920 р</a:t>
          </a:r>
          <a:r>
            <a:rPr lang="uk-UA" sz="2100" kern="1200" dirty="0" smtClean="0">
              <a:solidFill>
                <a:schemeClr val="tx1"/>
              </a:solidFill>
            </a:rPr>
            <a:t>. очолив новий уряд із залишенням за ним портфеля міністра юстиції 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922501" y="1410931"/>
        <a:ext cx="7515133" cy="705465"/>
      </dsp:txXfrm>
    </dsp:sp>
    <dsp:sp modelId="{9F3F123A-8B42-444A-8BBB-04B30670C7F4}">
      <dsp:nvSpPr>
        <dsp:cNvPr id="0" name=""/>
        <dsp:cNvSpPr/>
      </dsp:nvSpPr>
      <dsp:spPr>
        <a:xfrm>
          <a:off x="481585" y="1322748"/>
          <a:ext cx="881832" cy="88183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0673B-51DF-4A66-BAC4-A31327BE92CE}">
      <dsp:nvSpPr>
        <dsp:cNvPr id="0" name=""/>
        <dsp:cNvSpPr/>
      </dsp:nvSpPr>
      <dsp:spPr>
        <a:xfrm>
          <a:off x="922501" y="2469314"/>
          <a:ext cx="7515133" cy="7054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96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</a:rPr>
            <a:t>У 1922–</a:t>
          </a:r>
          <a:r>
            <a:rPr lang="uk-UA" sz="2100" b="1" kern="1200" dirty="0" smtClean="0">
              <a:solidFill>
                <a:srgbClr val="FF0000"/>
              </a:solidFill>
            </a:rPr>
            <a:t>19</a:t>
          </a:r>
          <a:r>
            <a:rPr lang="ru-RU" sz="2100" b="1" kern="1200" dirty="0" smtClean="0">
              <a:solidFill>
                <a:srgbClr val="FF0000"/>
              </a:solidFill>
            </a:rPr>
            <a:t>26 </a:t>
          </a:r>
          <a:r>
            <a:rPr lang="ru-RU" sz="2100" b="1" kern="1200" dirty="0" err="1" smtClean="0">
              <a:solidFill>
                <a:srgbClr val="FF0000"/>
              </a:solidFill>
            </a:rPr>
            <a:t>рр</a:t>
          </a:r>
          <a:r>
            <a:rPr lang="ru-RU" sz="2100" b="1" kern="1200" dirty="0" smtClean="0">
              <a:solidFill>
                <a:srgbClr val="FF0000"/>
              </a:solidFill>
            </a:rPr>
            <a:t>. </a:t>
          </a:r>
          <a:r>
            <a:rPr lang="ru-RU" sz="2100" kern="1200" dirty="0" err="1" smtClean="0">
              <a:solidFill>
                <a:schemeClr val="tx1"/>
              </a:solidFill>
            </a:rPr>
            <a:t>знову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очолив</a:t>
          </a:r>
          <a:r>
            <a:rPr lang="ru-RU" sz="2100" kern="1200" dirty="0" smtClean="0">
              <a:solidFill>
                <a:schemeClr val="tx1"/>
              </a:solidFill>
            </a:rPr>
            <a:t> уряд 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922501" y="2469314"/>
        <a:ext cx="7515133" cy="705465"/>
      </dsp:txXfrm>
    </dsp:sp>
    <dsp:sp modelId="{C9D99E7A-F230-41CD-8DB0-570A2B2A2E93}">
      <dsp:nvSpPr>
        <dsp:cNvPr id="0" name=""/>
        <dsp:cNvSpPr/>
      </dsp:nvSpPr>
      <dsp:spPr>
        <a:xfrm>
          <a:off x="481585" y="2381130"/>
          <a:ext cx="881832" cy="88183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72C48-5E33-494E-A88C-AD6F97ED21F4}">
      <dsp:nvSpPr>
        <dsp:cNvPr id="0" name=""/>
        <dsp:cNvSpPr/>
      </dsp:nvSpPr>
      <dsp:spPr>
        <a:xfrm>
          <a:off x="518041" y="3527696"/>
          <a:ext cx="7919593" cy="7054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996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solidFill>
                <a:schemeClr val="tx1"/>
              </a:solidFill>
            </a:rPr>
            <a:t>Після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загибелі</a:t>
          </a:r>
          <a:r>
            <a:rPr lang="ru-RU" sz="2100" kern="1200" dirty="0" smtClean="0">
              <a:solidFill>
                <a:schemeClr val="tx1"/>
              </a:solidFill>
            </a:rPr>
            <a:t> С. </a:t>
          </a:r>
          <a:r>
            <a:rPr lang="ru-RU" sz="2100" kern="1200" dirty="0" err="1" smtClean="0">
              <a:solidFill>
                <a:schemeClr val="tx1"/>
              </a:solidFill>
            </a:rPr>
            <a:t>Петлюри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очолив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r>
            <a:rPr lang="ru-RU" sz="2100" kern="1200" dirty="0" err="1" smtClean="0">
              <a:solidFill>
                <a:schemeClr val="tx1"/>
              </a:solidFill>
            </a:rPr>
            <a:t>Директорію</a:t>
          </a:r>
          <a:r>
            <a:rPr lang="ru-RU" sz="2100" kern="1200" dirty="0" smtClean="0">
              <a:solidFill>
                <a:schemeClr val="tx1"/>
              </a:solidFill>
            </a:rPr>
            <a:t>, </a:t>
          </a:r>
          <a:r>
            <a:rPr lang="ru-RU" sz="2100" kern="1200" dirty="0" err="1" smtClean="0">
              <a:solidFill>
                <a:schemeClr val="tx1"/>
              </a:solidFill>
              <a:effectLst/>
              <a:latin typeface="Times New Roman"/>
              <a:ea typeface="Calibri"/>
            </a:rPr>
            <a:t>головний</a:t>
          </a:r>
          <a:r>
            <a:rPr lang="ru-RU" sz="2100" kern="12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 </a:t>
          </a:r>
          <a:r>
            <a:rPr lang="ru-RU" sz="2100" kern="1200" dirty="0" err="1" smtClean="0">
              <a:solidFill>
                <a:schemeClr val="tx1"/>
              </a:solidFill>
              <a:effectLst/>
              <a:latin typeface="Times New Roman"/>
              <a:ea typeface="Calibri"/>
            </a:rPr>
            <a:t>отаман</a:t>
          </a:r>
          <a:r>
            <a:rPr lang="ru-RU" sz="2100" kern="12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 </a:t>
          </a:r>
          <a:r>
            <a:rPr lang="ru-RU" sz="2100" kern="1200" dirty="0" err="1" smtClean="0">
              <a:solidFill>
                <a:schemeClr val="tx1"/>
              </a:solidFill>
              <a:effectLst/>
              <a:latin typeface="Times New Roman"/>
              <a:ea typeface="Calibri"/>
            </a:rPr>
            <a:t>військ</a:t>
          </a:r>
          <a:r>
            <a:rPr lang="ru-RU" sz="2100" kern="12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 УНР в </a:t>
          </a:r>
          <a:r>
            <a:rPr lang="ru-RU" sz="2100" kern="1200" dirty="0" err="1" smtClean="0">
              <a:solidFill>
                <a:schemeClr val="tx1"/>
              </a:solidFill>
              <a:effectLst/>
              <a:latin typeface="Times New Roman"/>
              <a:ea typeface="Calibri"/>
            </a:rPr>
            <a:t>екзилі</a:t>
          </a:r>
          <a:r>
            <a:rPr lang="ru-RU" sz="2100" kern="1200" dirty="0" smtClean="0">
              <a:solidFill>
                <a:schemeClr val="tx1"/>
              </a:solidFill>
            </a:rPr>
            <a:t> 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518041" y="3527696"/>
        <a:ext cx="7919593" cy="705465"/>
      </dsp:txXfrm>
    </dsp:sp>
    <dsp:sp modelId="{BBB0E664-336A-40DF-A794-EC9618A1A060}">
      <dsp:nvSpPr>
        <dsp:cNvPr id="0" name=""/>
        <dsp:cNvSpPr/>
      </dsp:nvSpPr>
      <dsp:spPr>
        <a:xfrm>
          <a:off x="77125" y="3439513"/>
          <a:ext cx="881832" cy="88183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77550-1B40-4A1C-9E77-1D5A651210C4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44040-6AF0-4634-8F97-A80969CE7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85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9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8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5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416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32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63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6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76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58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9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5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05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9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7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2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6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9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2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7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3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2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9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2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4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6600" y="404664"/>
            <a:ext cx="5575982" cy="252028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ПРЕЗИДЕНТ В ЕКЗИЛІ</a:t>
            </a:r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0" y="5765416"/>
            <a:ext cx="9144000" cy="1092584"/>
            <a:chOff x="0" y="5765416"/>
            <a:chExt cx="9144000" cy="1092584"/>
          </a:xfrm>
        </p:grpSpPr>
        <p:pic>
          <p:nvPicPr>
            <p:cNvPr id="205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sp>
        <p:nvSpPr>
          <p:cNvPr id="3" name="Прямоугольник 2"/>
          <p:cNvSpPr/>
          <p:nvPr/>
        </p:nvSpPr>
        <p:spPr>
          <a:xfrm>
            <a:off x="3929074" y="2564904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sz="2200" i="1" dirty="0">
                <a:solidFill>
                  <a:prstClr val="black"/>
                </a:solidFill>
                <a:ea typeface="Times New Roman"/>
              </a:rPr>
              <a:t>Робота </a:t>
            </a:r>
            <a:endParaRPr lang="en-US" sz="2200" i="1" dirty="0" smtClean="0">
              <a:solidFill>
                <a:prstClr val="black"/>
              </a:solidFill>
              <a:ea typeface="Times New Roman"/>
            </a:endParaRPr>
          </a:p>
          <a:p>
            <a:pPr lvl="0"/>
            <a:r>
              <a:rPr lang="uk-UA" sz="2200" i="1" dirty="0" smtClean="0">
                <a:solidFill>
                  <a:prstClr val="black"/>
                </a:solidFill>
                <a:ea typeface="Times New Roman"/>
              </a:rPr>
              <a:t>учениці </a:t>
            </a:r>
            <a:r>
              <a:rPr lang="uk-UA" sz="2200" i="1" dirty="0">
                <a:solidFill>
                  <a:prstClr val="black"/>
                </a:solidFill>
                <a:ea typeface="Times New Roman"/>
              </a:rPr>
              <a:t>9 класу </a:t>
            </a:r>
            <a:r>
              <a:rPr lang="uk-UA" sz="2200" i="1" dirty="0" err="1">
                <a:solidFill>
                  <a:prstClr val="black"/>
                </a:solidFill>
                <a:ea typeface="Times New Roman"/>
              </a:rPr>
              <a:t>Коврайського</a:t>
            </a:r>
            <a:r>
              <a:rPr lang="uk-UA" sz="2200" i="1" dirty="0">
                <a:solidFill>
                  <a:prstClr val="black"/>
                </a:solidFill>
                <a:ea typeface="Times New Roman"/>
              </a:rPr>
              <a:t> НВК </a:t>
            </a:r>
            <a:r>
              <a:rPr lang="uk-UA" sz="2200" i="1" dirty="0" smtClean="0">
                <a:solidFill>
                  <a:prstClr val="black"/>
                </a:solidFill>
                <a:ea typeface="Times New Roman"/>
              </a:rPr>
              <a:t>імені</a:t>
            </a:r>
            <a:r>
              <a:rPr lang="en-US" sz="2200" i="1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uk-UA" sz="2200" i="1" dirty="0" smtClean="0">
                <a:solidFill>
                  <a:prstClr val="black"/>
                </a:solidFill>
                <a:ea typeface="Times New Roman"/>
              </a:rPr>
              <a:t>Г.С</a:t>
            </a:r>
            <a:r>
              <a:rPr lang="uk-UA" sz="2200" i="1" dirty="0">
                <a:solidFill>
                  <a:prstClr val="black"/>
                </a:solidFill>
                <a:ea typeface="Times New Roman"/>
              </a:rPr>
              <a:t>. Сковороди </a:t>
            </a:r>
            <a:endParaRPr lang="en-US" sz="2200" i="1" dirty="0" smtClean="0">
              <a:solidFill>
                <a:prstClr val="black"/>
              </a:solidFill>
              <a:ea typeface="Times New Roman"/>
            </a:endParaRPr>
          </a:p>
          <a:p>
            <a:pPr lvl="0"/>
            <a:r>
              <a:rPr lang="uk-UA" sz="2200" b="1" i="1" dirty="0" err="1" smtClean="0">
                <a:solidFill>
                  <a:prstClr val="black"/>
                </a:solidFill>
                <a:ea typeface="Times New Roman"/>
              </a:rPr>
              <a:t>Цокур</a:t>
            </a:r>
            <a:r>
              <a:rPr lang="uk-UA" sz="2200" b="1" i="1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uk-UA" sz="2200" b="1" i="1" dirty="0">
                <a:solidFill>
                  <a:prstClr val="black"/>
                </a:solidFill>
                <a:ea typeface="Times New Roman"/>
              </a:rPr>
              <a:t>Руслани Русланівни</a:t>
            </a:r>
          </a:p>
          <a:p>
            <a:pPr lvl="0"/>
            <a:r>
              <a:rPr lang="uk-UA" sz="2200" i="1" dirty="0">
                <a:solidFill>
                  <a:prstClr val="black"/>
                </a:solidFill>
                <a:ea typeface="Times New Roman"/>
              </a:rPr>
              <a:t>Науковий </a:t>
            </a:r>
            <a:r>
              <a:rPr lang="uk-UA" sz="2200" i="1" dirty="0" smtClean="0">
                <a:solidFill>
                  <a:prstClr val="black"/>
                </a:solidFill>
                <a:ea typeface="Times New Roman"/>
              </a:rPr>
              <a:t>керівник:</a:t>
            </a:r>
          </a:p>
          <a:p>
            <a:pPr lvl="0"/>
            <a:r>
              <a:rPr lang="uk-UA" sz="2200" i="1" dirty="0" smtClean="0">
                <a:solidFill>
                  <a:prstClr val="black"/>
                </a:solidFill>
                <a:ea typeface="Times New Roman"/>
              </a:rPr>
              <a:t>вчитель </a:t>
            </a:r>
            <a:r>
              <a:rPr lang="uk-UA" sz="2200" i="1" dirty="0">
                <a:solidFill>
                  <a:prstClr val="black"/>
                </a:solidFill>
                <a:ea typeface="Times New Roman"/>
              </a:rPr>
              <a:t>історії </a:t>
            </a:r>
            <a:r>
              <a:rPr lang="uk-UA" sz="2200" i="1" dirty="0" err="1">
                <a:solidFill>
                  <a:prstClr val="black"/>
                </a:solidFill>
                <a:ea typeface="Times New Roman"/>
              </a:rPr>
              <a:t>Коврайського</a:t>
            </a:r>
            <a:r>
              <a:rPr lang="uk-UA" sz="2200" i="1" dirty="0">
                <a:solidFill>
                  <a:prstClr val="black"/>
                </a:solidFill>
                <a:ea typeface="Times New Roman"/>
              </a:rPr>
              <a:t> НВК імені Г.С. Сковороди </a:t>
            </a:r>
            <a:endParaRPr lang="uk-UA" sz="2200" i="1" dirty="0" smtClean="0">
              <a:solidFill>
                <a:prstClr val="black"/>
              </a:solidFill>
              <a:ea typeface="Times New Roman"/>
            </a:endParaRPr>
          </a:p>
          <a:p>
            <a:pPr lvl="0"/>
            <a:r>
              <a:rPr lang="uk-UA" sz="2200" b="1" i="1" dirty="0" smtClean="0">
                <a:solidFill>
                  <a:prstClr val="black"/>
                </a:solidFill>
                <a:ea typeface="Times New Roman"/>
              </a:rPr>
              <a:t>Різник </a:t>
            </a:r>
            <a:r>
              <a:rPr lang="uk-UA" sz="2200" b="1" i="1" dirty="0">
                <a:solidFill>
                  <a:prstClr val="black"/>
                </a:solidFill>
                <a:ea typeface="Times New Roman"/>
              </a:rPr>
              <a:t>Юлія Миколаївна</a:t>
            </a:r>
          </a:p>
        </p:txBody>
      </p:sp>
      <p:pic>
        <p:nvPicPr>
          <p:cNvPr id="1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-28201"/>
            <a:ext cx="407193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321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683" y="985637"/>
            <a:ext cx="6900882" cy="857256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У складі Директорії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42747"/>
              </p:ext>
            </p:extLst>
          </p:nvPr>
        </p:nvGraphicFramePr>
        <p:xfrm>
          <a:off x="467544" y="2132856"/>
          <a:ext cx="8501063" cy="393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23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4"/>
              </a:clrFrom>
              <a:clrTo>
                <a:srgbClr val="FEFFF4">
                  <a:alpha val="0"/>
                </a:srgbClr>
              </a:clrTo>
            </a:clrChange>
          </a:blip>
          <a:srcRect t="37209" b="39535"/>
          <a:stretch>
            <a:fillRect/>
          </a:stretch>
        </p:blipFill>
        <p:spPr bwMode="auto">
          <a:xfrm>
            <a:off x="2000232" y="0"/>
            <a:ext cx="4857784" cy="985637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81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23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4"/>
              </a:clrFrom>
              <a:clrTo>
                <a:srgbClr val="FEFFF4">
                  <a:alpha val="0"/>
                </a:srgbClr>
              </a:clrTo>
            </a:clrChange>
          </a:blip>
          <a:srcRect t="37209" b="39535"/>
          <a:stretch>
            <a:fillRect/>
          </a:stretch>
        </p:blipFill>
        <p:spPr bwMode="auto">
          <a:xfrm>
            <a:off x="2000232" y="0"/>
            <a:ext cx="4857784" cy="98563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1"/>
          <a:stretch/>
        </p:blipFill>
        <p:spPr bwMode="auto">
          <a:xfrm>
            <a:off x="415834" y="985636"/>
            <a:ext cx="8354018" cy="517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833" y="5518973"/>
            <a:ext cx="835401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. Петлюра </a:t>
            </a:r>
            <a:r>
              <a:rPr lang="ru-RU" dirty="0"/>
              <a:t>(1-й ряд 3-й </a:t>
            </a:r>
            <a:r>
              <a:rPr lang="ru-RU" dirty="0" err="1"/>
              <a:t>ліворуч</a:t>
            </a:r>
            <a:r>
              <a:rPr lang="ru-RU" dirty="0"/>
              <a:t>) та А</a:t>
            </a:r>
            <a:r>
              <a:rPr lang="ru-RU" dirty="0" smtClean="0"/>
              <a:t>. </a:t>
            </a:r>
            <a:r>
              <a:rPr lang="ru-RU" dirty="0" err="1" smtClean="0"/>
              <a:t>Лівицький</a:t>
            </a:r>
            <a:r>
              <a:rPr lang="ru-RU" dirty="0" smtClean="0"/>
              <a:t> </a:t>
            </a:r>
            <a:r>
              <a:rPr lang="ru-RU" dirty="0"/>
              <a:t>(1-й ряд 2-й </a:t>
            </a:r>
            <a:r>
              <a:rPr lang="ru-RU" dirty="0" err="1"/>
              <a:t>ліворуч</a:t>
            </a:r>
            <a:r>
              <a:rPr lang="ru-RU" dirty="0"/>
              <a:t>) </a:t>
            </a:r>
            <a:r>
              <a:rPr lang="ru-RU" dirty="0" err="1"/>
              <a:t>серед</a:t>
            </a:r>
            <a:r>
              <a:rPr lang="ru-RU" dirty="0"/>
              <a:t>  </a:t>
            </a:r>
            <a:r>
              <a:rPr lang="ru-RU" dirty="0" err="1"/>
              <a:t>членів</a:t>
            </a:r>
            <a:r>
              <a:rPr lang="ru-RU" dirty="0"/>
              <a:t> Уряду та </a:t>
            </a:r>
            <a:r>
              <a:rPr lang="ru-RU" dirty="0" err="1"/>
              <a:t>вищого</a:t>
            </a:r>
            <a:r>
              <a:rPr lang="ru-RU" dirty="0"/>
              <a:t> командного складу </a:t>
            </a:r>
            <a:r>
              <a:rPr lang="ru-RU" dirty="0" err="1"/>
              <a:t>армії</a:t>
            </a:r>
            <a:r>
              <a:rPr lang="ru-RU" dirty="0"/>
              <a:t> УНР. 7 листопада 1920 р.</a:t>
            </a:r>
          </a:p>
        </p:txBody>
      </p:sp>
    </p:spTree>
    <p:extLst>
      <p:ext uri="{BB962C8B-B14F-4D97-AF65-F5344CB8AC3E}">
        <p14:creationId xmlns:p14="http://schemas.microsoft.com/office/powerpoint/2010/main" val="110345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207" y="692696"/>
            <a:ext cx="6900882" cy="1150197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Діяльність в </a:t>
            </a:r>
            <a:r>
              <a:rPr lang="uk-UA" b="1" dirty="0" err="1" smtClean="0">
                <a:solidFill>
                  <a:srgbClr val="FF0000"/>
                </a:solidFill>
              </a:rPr>
              <a:t>екзилі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19311"/>
              </p:ext>
            </p:extLst>
          </p:nvPr>
        </p:nvGraphicFramePr>
        <p:xfrm>
          <a:off x="323528" y="1700808"/>
          <a:ext cx="8501062" cy="458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23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4"/>
              </a:clrFrom>
              <a:clrTo>
                <a:srgbClr val="FEFFF4">
                  <a:alpha val="0"/>
                </a:srgbClr>
              </a:clrTo>
            </a:clrChange>
          </a:blip>
          <a:srcRect t="37209" b="39535"/>
          <a:stretch>
            <a:fillRect/>
          </a:stretch>
        </p:blipFill>
        <p:spPr bwMode="auto">
          <a:xfrm>
            <a:off x="2000232" y="0"/>
            <a:ext cx="4857784" cy="985637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518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23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4"/>
              </a:clrFrom>
              <a:clrTo>
                <a:srgbClr val="FEFFF4">
                  <a:alpha val="0"/>
                </a:srgbClr>
              </a:clrTo>
            </a:clrChange>
          </a:blip>
          <a:srcRect t="37209" b="39535"/>
          <a:stretch>
            <a:fillRect/>
          </a:stretch>
        </p:blipFill>
        <p:spPr bwMode="auto">
          <a:xfrm>
            <a:off x="2000232" y="0"/>
            <a:ext cx="4857784" cy="98563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3"/>
            <a:ext cx="6955706" cy="466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71479"/>
            <a:ext cx="8229600" cy="1057871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Родина </a:t>
            </a:r>
            <a:r>
              <a:rPr lang="uk-UA" b="1" dirty="0" err="1" smtClean="0">
                <a:solidFill>
                  <a:srgbClr val="FF0000"/>
                </a:solidFill>
              </a:rPr>
              <a:t>Лівицьких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6409754"/>
            <a:ext cx="9144000" cy="28574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23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4"/>
              </a:clrFrom>
              <a:clrTo>
                <a:srgbClr val="FEFFF4">
                  <a:alpha val="0"/>
                </a:srgbClr>
              </a:clrTo>
            </a:clrChange>
          </a:blip>
          <a:srcRect t="37209" b="39535"/>
          <a:stretch>
            <a:fillRect/>
          </a:stretch>
        </p:blipFill>
        <p:spPr bwMode="auto">
          <a:xfrm>
            <a:off x="2000232" y="1"/>
            <a:ext cx="4857784" cy="57148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Вшанування </a:t>
            </a:r>
            <a:r>
              <a:rPr lang="uk-UA" sz="4000" b="1" dirty="0" err="1" smtClean="0">
                <a:solidFill>
                  <a:srgbClr val="FF0000"/>
                </a:solidFill>
              </a:rPr>
              <a:t>пам</a:t>
            </a:r>
            <a:r>
              <a:rPr lang="en-US" sz="4000" b="1" dirty="0" smtClean="0">
                <a:solidFill>
                  <a:srgbClr val="FF0000"/>
                </a:solidFill>
              </a:rPr>
              <a:t>’</a:t>
            </a:r>
            <a:r>
              <a:rPr lang="uk-UA" sz="4000" b="1" dirty="0" smtClean="0">
                <a:solidFill>
                  <a:srgbClr val="FF0000"/>
                </a:solidFill>
              </a:rPr>
              <a:t>яті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7" y="1368602"/>
            <a:ext cx="3572566" cy="357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5763422"/>
            <a:ext cx="367240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dirty="0" err="1">
                <a:solidFill>
                  <a:prstClr val="black"/>
                </a:solidFill>
                <a:ea typeface="Times New Roman"/>
              </a:rPr>
              <a:t>Пам</a:t>
            </a:r>
            <a:r>
              <a:rPr lang="ru-RU" dirty="0">
                <a:solidFill>
                  <a:prstClr val="black"/>
                </a:solidFill>
                <a:ea typeface="Times New Roman"/>
              </a:rPr>
              <a:t>’</a:t>
            </a:r>
            <a:r>
              <a:rPr lang="uk-UA" dirty="0" err="1">
                <a:solidFill>
                  <a:prstClr val="black"/>
                </a:solidFill>
                <a:ea typeface="Times New Roman"/>
              </a:rPr>
              <a:t>ятна</a:t>
            </a:r>
            <a:r>
              <a:rPr lang="uk-UA" dirty="0">
                <a:solidFill>
                  <a:prstClr val="black"/>
                </a:solidFill>
                <a:ea typeface="Times New Roman"/>
              </a:rPr>
              <a:t> монета </a:t>
            </a:r>
            <a:r>
              <a:rPr lang="uk-UA" dirty="0" smtClean="0">
                <a:solidFill>
                  <a:prstClr val="black"/>
                </a:solidFill>
                <a:ea typeface="Times New Roman"/>
              </a:rPr>
              <a:t>України</a:t>
            </a:r>
            <a:endParaRPr lang="ru-RU" sz="1600" dirty="0">
              <a:solidFill>
                <a:prstClr val="black"/>
              </a:solidFill>
              <a:ea typeface="Times New Roman"/>
            </a:endParaRPr>
          </a:p>
          <a:p>
            <a:pPr algn="ctr"/>
            <a:r>
              <a:rPr lang="uk-UA" dirty="0">
                <a:solidFill>
                  <a:prstClr val="black"/>
                </a:solidFill>
                <a:ea typeface="Times New Roman"/>
              </a:rPr>
              <a:t>Андрій Миколайович </a:t>
            </a:r>
            <a:r>
              <a:rPr lang="uk-UA" dirty="0" err="1" smtClean="0">
                <a:solidFill>
                  <a:prstClr val="black"/>
                </a:solidFill>
                <a:ea typeface="Times New Roman"/>
              </a:rPr>
              <a:t>Лівицький</a:t>
            </a:r>
            <a:r>
              <a:rPr lang="ru-RU" dirty="0">
                <a:solidFill>
                  <a:prstClr val="black"/>
                </a:solidFill>
                <a:ea typeface="Times New Roman"/>
              </a:rPr>
              <a:t> </a:t>
            </a:r>
            <a:endParaRPr lang="ru-RU" sz="1600" dirty="0">
              <a:solidFill>
                <a:prstClr val="black"/>
              </a:solidFill>
              <a:ea typeface="Times New Roman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147105" cy="418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4088" y="5763423"/>
            <a:ext cx="313698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uk-UA" dirty="0">
                <a:solidFill>
                  <a:prstClr val="black"/>
                </a:solidFill>
              </a:rPr>
              <a:t>Могила в </a:t>
            </a:r>
            <a:r>
              <a:rPr lang="uk-UA" dirty="0" err="1">
                <a:solidFill>
                  <a:prstClr val="black"/>
                </a:solidFill>
              </a:rPr>
              <a:t>Браунд-Бруці</a:t>
            </a:r>
            <a:r>
              <a:rPr lang="uk-UA" dirty="0">
                <a:solidFill>
                  <a:prstClr val="black"/>
                </a:solidFill>
              </a:rPr>
              <a:t>. </a:t>
            </a:r>
            <a:endParaRPr lang="uk-UA" dirty="0" smtClean="0">
              <a:solidFill>
                <a:prstClr val="black"/>
              </a:solidFill>
            </a:endParaRPr>
          </a:p>
          <a:p>
            <a:pPr lvl="0" algn="ctr"/>
            <a:r>
              <a:rPr lang="uk-UA" dirty="0" smtClean="0">
                <a:solidFill>
                  <a:prstClr val="black"/>
                </a:solidFill>
              </a:rPr>
              <a:t>Нью-Йорк</a:t>
            </a:r>
            <a:endParaRPr lang="uk-UA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7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04497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Висновки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1533992"/>
            <a:ext cx="8229600" cy="4631312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marL="0" lvl="0" indent="722313" algn="just">
              <a:spcBef>
                <a:spcPts val="0"/>
              </a:spcBef>
              <a:buNone/>
            </a:pPr>
            <a:r>
              <a:rPr lang="ru-RU" sz="2400" dirty="0" err="1" smtClean="0"/>
              <a:t>Андрій</a:t>
            </a:r>
            <a:r>
              <a:rPr lang="ru-RU" sz="2400" dirty="0" smtClean="0"/>
              <a:t> </a:t>
            </a:r>
            <a:r>
              <a:rPr lang="ru-RU" sz="2400" dirty="0" err="1"/>
              <a:t>Миколайович</a:t>
            </a:r>
            <a:r>
              <a:rPr lang="ru-RU" sz="2400" dirty="0"/>
              <a:t> </a:t>
            </a:r>
            <a:r>
              <a:rPr lang="ru-RU" sz="2400" dirty="0" err="1"/>
              <a:t>Лівицький</a:t>
            </a:r>
            <a:r>
              <a:rPr lang="ru-RU" sz="2400" dirty="0"/>
              <a:t> </a:t>
            </a:r>
            <a:r>
              <a:rPr lang="ru-RU" sz="2400" dirty="0" err="1"/>
              <a:t>відноситься</a:t>
            </a:r>
            <a:r>
              <a:rPr lang="ru-RU" sz="2400" dirty="0"/>
              <a:t> до тих </a:t>
            </a:r>
            <a:r>
              <a:rPr lang="ru-RU" sz="2400" dirty="0" err="1"/>
              <a:t>видатних</a:t>
            </a:r>
            <a:r>
              <a:rPr lang="ru-RU" sz="2400" dirty="0"/>
              <a:t> </a:t>
            </a:r>
            <a:r>
              <a:rPr lang="ru-RU" sz="2400" dirty="0" err="1"/>
              <a:t>уродженців</a:t>
            </a:r>
            <a:r>
              <a:rPr lang="ru-RU" sz="2400" dirty="0"/>
              <a:t> </a:t>
            </a:r>
            <a:r>
              <a:rPr lang="ru-RU" sz="2400" dirty="0" err="1"/>
              <a:t>Черкащини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внесли </a:t>
            </a:r>
            <a:r>
              <a:rPr lang="ru-RU" sz="2400" dirty="0" err="1"/>
              <a:t>помітний</a:t>
            </a:r>
            <a:r>
              <a:rPr lang="ru-RU" sz="2400" dirty="0"/>
              <a:t> вклад у </a:t>
            </a:r>
            <a:r>
              <a:rPr lang="ru-RU" sz="2400" dirty="0" err="1"/>
              <a:t>становлення</a:t>
            </a:r>
            <a:r>
              <a:rPr lang="ru-RU" sz="2400" dirty="0"/>
              <a:t> та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української</a:t>
            </a:r>
            <a:r>
              <a:rPr lang="ru-RU" sz="2400" dirty="0"/>
              <a:t> </a:t>
            </a:r>
            <a:r>
              <a:rPr lang="ru-RU" sz="2400" dirty="0" err="1"/>
              <a:t>державності</a:t>
            </a:r>
            <a:r>
              <a:rPr lang="ru-RU" sz="2400" dirty="0"/>
              <a:t>.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ім’я</a:t>
            </a:r>
            <a:r>
              <a:rPr lang="ru-RU" sz="2400" dirty="0"/>
              <a:t> </a:t>
            </a:r>
            <a:r>
              <a:rPr lang="ru-RU" sz="2400" dirty="0" err="1"/>
              <a:t>нерозривно</a:t>
            </a:r>
            <a:r>
              <a:rPr lang="ru-RU" sz="2400" dirty="0"/>
              <a:t> </a:t>
            </a:r>
            <a:r>
              <a:rPr lang="ru-RU" sz="2400" dirty="0" err="1"/>
              <a:t>пов’язане</a:t>
            </a:r>
            <a:r>
              <a:rPr lang="ru-RU" sz="2400" dirty="0"/>
              <a:t> з </a:t>
            </a:r>
            <a:r>
              <a:rPr lang="ru-RU" sz="2400" dirty="0" err="1"/>
              <a:t>цілим</a:t>
            </a:r>
            <a:r>
              <a:rPr lang="ru-RU" sz="2400" dirty="0"/>
              <a:t> </a:t>
            </a:r>
            <a:r>
              <a:rPr lang="ru-RU" sz="2400" dirty="0" err="1"/>
              <a:t>етапом</a:t>
            </a:r>
            <a:r>
              <a:rPr lang="ru-RU" sz="2400" dirty="0"/>
              <a:t> </a:t>
            </a:r>
            <a:r>
              <a:rPr lang="ru-RU" sz="2400" dirty="0" err="1"/>
              <a:t>національно-державницького</a:t>
            </a:r>
            <a:r>
              <a:rPr lang="ru-RU" sz="2400" dirty="0"/>
              <a:t> </a:t>
            </a:r>
            <a:r>
              <a:rPr lang="ru-RU" sz="2400" dirty="0" err="1"/>
              <a:t>будівництва</a:t>
            </a:r>
            <a:r>
              <a:rPr lang="ru-RU" sz="2400" dirty="0"/>
              <a:t>  </a:t>
            </a:r>
            <a:r>
              <a:rPr lang="ru-RU" sz="2400" dirty="0" err="1"/>
              <a:t>першої</a:t>
            </a:r>
            <a:r>
              <a:rPr lang="ru-RU" sz="2400" dirty="0"/>
              <a:t> </a:t>
            </a:r>
            <a:r>
              <a:rPr lang="ru-RU" sz="2400" dirty="0" err="1"/>
              <a:t>половини</a:t>
            </a:r>
            <a:r>
              <a:rPr lang="ru-RU" sz="2400" dirty="0"/>
              <a:t> ХХ ст. </a:t>
            </a:r>
            <a:r>
              <a:rPr lang="ru-RU" sz="2400" dirty="0" err="1"/>
              <a:t>Своєю</a:t>
            </a:r>
            <a:r>
              <a:rPr lang="ru-RU" sz="2400" dirty="0"/>
              <a:t> </a:t>
            </a:r>
            <a:r>
              <a:rPr lang="ru-RU" sz="2400" dirty="0" err="1"/>
              <a:t>самовідданою</a:t>
            </a:r>
            <a:r>
              <a:rPr lang="ru-RU" sz="2400" dirty="0"/>
              <a:t> </a:t>
            </a:r>
            <a:r>
              <a:rPr lang="ru-RU" sz="2400" dirty="0" err="1"/>
              <a:t>працею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сприяв</a:t>
            </a:r>
            <a:r>
              <a:rPr lang="ru-RU" sz="2400" dirty="0"/>
              <a:t> </a:t>
            </a:r>
            <a:r>
              <a:rPr lang="ru-RU" sz="2400" dirty="0" err="1"/>
              <a:t>збереженню</a:t>
            </a:r>
            <a:r>
              <a:rPr lang="ru-RU" sz="2400" dirty="0"/>
              <a:t> </a:t>
            </a:r>
            <a:r>
              <a:rPr lang="ru-RU" sz="2400" dirty="0" err="1"/>
              <a:t>української</a:t>
            </a:r>
            <a:r>
              <a:rPr lang="ru-RU" sz="2400" dirty="0"/>
              <a:t> </a:t>
            </a:r>
            <a:r>
              <a:rPr lang="ru-RU" sz="2400" dirty="0" err="1"/>
              <a:t>державності</a:t>
            </a:r>
            <a:r>
              <a:rPr lang="ru-RU" sz="2400" dirty="0"/>
              <a:t> та </a:t>
            </a:r>
            <a:r>
              <a:rPr lang="ru-RU" sz="2400" dirty="0" err="1"/>
              <a:t>самобутності</a:t>
            </a:r>
            <a:r>
              <a:rPr lang="ru-RU" sz="2400" dirty="0"/>
              <a:t> </a:t>
            </a:r>
            <a:r>
              <a:rPr lang="ru-RU" sz="2400" dirty="0" err="1"/>
              <a:t>українського</a:t>
            </a:r>
            <a:r>
              <a:rPr lang="ru-RU" sz="2400" dirty="0"/>
              <a:t> народу, доводив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непересічність</a:t>
            </a:r>
            <a:r>
              <a:rPr lang="ru-RU" sz="2400" dirty="0"/>
              <a:t> на </a:t>
            </a:r>
            <a:r>
              <a:rPr lang="ru-RU" sz="2400" dirty="0" err="1"/>
              <a:t>тлі</a:t>
            </a:r>
            <a:r>
              <a:rPr lang="ru-RU" sz="2400" dirty="0"/>
              <a:t> </a:t>
            </a:r>
            <a:r>
              <a:rPr lang="ru-RU" sz="2400" dirty="0" err="1"/>
              <a:t>світової</a:t>
            </a:r>
            <a:r>
              <a:rPr lang="ru-RU" sz="2400" dirty="0"/>
              <a:t> </a:t>
            </a:r>
            <a:r>
              <a:rPr lang="ru-RU" sz="2400" dirty="0" err="1"/>
              <a:t>історії</a:t>
            </a:r>
            <a:r>
              <a:rPr lang="ru-RU" sz="2400" dirty="0"/>
              <a:t>. </a:t>
            </a:r>
            <a:r>
              <a:rPr lang="ru-RU" sz="2400" dirty="0" err="1"/>
              <a:t>Ім’я</a:t>
            </a:r>
            <a:r>
              <a:rPr lang="ru-RU" sz="2400" dirty="0"/>
              <a:t> </a:t>
            </a:r>
            <a:r>
              <a:rPr lang="ru-RU" sz="2400" dirty="0" err="1"/>
              <a:t>Андрія</a:t>
            </a:r>
            <a:r>
              <a:rPr lang="ru-RU" sz="2400" dirty="0"/>
              <a:t> </a:t>
            </a:r>
            <a:r>
              <a:rPr lang="ru-RU" sz="2400" dirty="0" err="1"/>
              <a:t>Миколайовича</a:t>
            </a:r>
            <a:r>
              <a:rPr lang="ru-RU" sz="2400" dirty="0"/>
              <a:t> </a:t>
            </a:r>
            <a:r>
              <a:rPr lang="ru-RU" sz="2400" dirty="0" err="1"/>
              <a:t>Лівицького</a:t>
            </a:r>
            <a:r>
              <a:rPr lang="ru-RU" sz="2400" dirty="0"/>
              <a:t> – на </a:t>
            </a:r>
            <a:r>
              <a:rPr lang="ru-RU" sz="2400" dirty="0" err="1"/>
              <a:t>почесному</a:t>
            </a:r>
            <a:r>
              <a:rPr lang="ru-RU" sz="2400" dirty="0"/>
              <a:t> </a:t>
            </a:r>
            <a:r>
              <a:rPr lang="ru-RU" sz="2400" dirty="0" err="1"/>
              <a:t>місці</a:t>
            </a:r>
            <a:r>
              <a:rPr lang="ru-RU" sz="2400" dirty="0"/>
              <a:t> </a:t>
            </a:r>
            <a:r>
              <a:rPr lang="ru-RU" sz="2400" dirty="0" err="1"/>
              <a:t>записане</a:t>
            </a:r>
            <a:r>
              <a:rPr lang="ru-RU" sz="2400" dirty="0"/>
              <a:t> в книгу </a:t>
            </a:r>
            <a:r>
              <a:rPr lang="ru-RU" sz="2400" dirty="0" err="1"/>
              <a:t>історії</a:t>
            </a:r>
            <a:r>
              <a:rPr lang="ru-RU" sz="2400" dirty="0"/>
              <a:t> </a:t>
            </a:r>
            <a:r>
              <a:rPr lang="ru-RU" sz="2400" dirty="0" err="1"/>
              <a:t>українських</a:t>
            </a:r>
            <a:r>
              <a:rPr lang="ru-RU" sz="2400" dirty="0"/>
              <a:t> </a:t>
            </a:r>
            <a:r>
              <a:rPr lang="ru-RU" sz="2400" dirty="0" err="1"/>
              <a:t>визвольних</a:t>
            </a:r>
            <a:r>
              <a:rPr lang="ru-RU" sz="2400" dirty="0"/>
              <a:t> </a:t>
            </a:r>
            <a:r>
              <a:rPr lang="ru-RU" sz="2400" dirty="0" err="1"/>
              <a:t>змагань</a:t>
            </a:r>
            <a:r>
              <a:rPr lang="ru-RU" sz="2400" dirty="0"/>
              <a:t> як </a:t>
            </a:r>
            <a:r>
              <a:rPr lang="ru-RU" sz="2400" dirty="0" err="1"/>
              <a:t>діяча</a:t>
            </a:r>
            <a:r>
              <a:rPr lang="ru-RU" sz="2400" dirty="0"/>
              <a:t> </a:t>
            </a:r>
            <a:r>
              <a:rPr lang="ru-RU" sz="2400" dirty="0" err="1"/>
              <a:t>Української</a:t>
            </a:r>
            <a:r>
              <a:rPr lang="ru-RU" sz="2400" dirty="0"/>
              <a:t> </a:t>
            </a:r>
            <a:r>
              <a:rPr lang="ru-RU" sz="2400" dirty="0" err="1"/>
              <a:t>національної</a:t>
            </a:r>
            <a:r>
              <a:rPr lang="ru-RU" sz="2400" dirty="0"/>
              <a:t> </a:t>
            </a:r>
            <a:r>
              <a:rPr lang="ru-RU" sz="2400" dirty="0" err="1"/>
              <a:t>революції</a:t>
            </a:r>
            <a:r>
              <a:rPr lang="ru-RU" sz="2400" dirty="0"/>
              <a:t> й </a:t>
            </a:r>
            <a:r>
              <a:rPr lang="ru-RU" sz="2400" dirty="0" err="1"/>
              <a:t>будівничого</a:t>
            </a:r>
            <a:r>
              <a:rPr lang="ru-RU" sz="2400" dirty="0"/>
              <a:t> </a:t>
            </a:r>
            <a:r>
              <a:rPr lang="ru-RU" sz="2400" dirty="0" err="1"/>
              <a:t>нової</a:t>
            </a:r>
            <a:r>
              <a:rPr lang="ru-RU" sz="2400" dirty="0"/>
              <a:t> </a:t>
            </a:r>
            <a:r>
              <a:rPr lang="ru-RU" sz="2400" dirty="0" err="1"/>
              <a:t>незалежної</a:t>
            </a:r>
            <a:r>
              <a:rPr lang="ru-RU" sz="2400" dirty="0"/>
              <a:t> </a:t>
            </a:r>
            <a:r>
              <a:rPr lang="ru-RU" sz="2400" dirty="0" err="1"/>
              <a:t>української</a:t>
            </a:r>
            <a:r>
              <a:rPr lang="ru-RU" sz="2400" dirty="0"/>
              <a:t> </a:t>
            </a:r>
            <a:r>
              <a:rPr lang="ru-RU" sz="2400" dirty="0" err="1"/>
              <a:t>держави</a:t>
            </a:r>
            <a:r>
              <a:rPr lang="ru-RU" sz="2400"/>
              <a:t> </a:t>
            </a:r>
            <a:r>
              <a:rPr lang="ru-RU" sz="2400"/>
              <a:t>.</a:t>
            </a:r>
            <a:endParaRPr lang="ru-RU" sz="24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23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4"/>
              </a:clrFrom>
              <a:clrTo>
                <a:srgbClr val="FEFFF4">
                  <a:alpha val="0"/>
                </a:srgbClr>
              </a:clrTo>
            </a:clrChange>
          </a:blip>
          <a:srcRect t="37209" b="39535"/>
          <a:stretch>
            <a:fillRect/>
          </a:stretch>
        </p:blipFill>
        <p:spPr bwMode="auto">
          <a:xfrm>
            <a:off x="2000232" y="0"/>
            <a:ext cx="4857784" cy="985637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959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04497"/>
            <a:ext cx="8784976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Список використаних </a:t>
            </a:r>
            <a:r>
              <a:rPr lang="uk-UA" sz="3200" b="1" dirty="0" smtClean="0">
                <a:solidFill>
                  <a:srgbClr val="FF0000"/>
                </a:solidFill>
              </a:rPr>
              <a:t>джерел та літератури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608512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350" dirty="0" err="1" smtClean="0"/>
              <a:t>Андрій</a:t>
            </a:r>
            <a:r>
              <a:rPr lang="ru-RU" sz="1350" dirty="0" smtClean="0"/>
              <a:t> </a:t>
            </a:r>
            <a:r>
              <a:rPr lang="ru-RU" sz="1350" dirty="0" err="1"/>
              <a:t>Лівицький</a:t>
            </a:r>
            <a:r>
              <a:rPr lang="ru-RU" sz="1350" dirty="0"/>
              <a:t> – </a:t>
            </a:r>
            <a:r>
              <a:rPr lang="ru-RU" sz="1350" dirty="0" err="1"/>
              <a:t>від</a:t>
            </a:r>
            <a:r>
              <a:rPr lang="ru-RU" sz="1350" dirty="0"/>
              <a:t> </a:t>
            </a:r>
            <a:r>
              <a:rPr lang="ru-RU" sz="1350" dirty="0" err="1"/>
              <a:t>Золотоніського</a:t>
            </a:r>
            <a:r>
              <a:rPr lang="ru-RU" sz="1350" dirty="0"/>
              <a:t> мирового </a:t>
            </a:r>
            <a:r>
              <a:rPr lang="ru-RU" sz="1350" dirty="0" err="1"/>
              <a:t>судді</a:t>
            </a:r>
            <a:r>
              <a:rPr lang="ru-RU" sz="1350" dirty="0"/>
              <a:t> до </a:t>
            </a:r>
            <a:r>
              <a:rPr lang="ru-RU" sz="1350" dirty="0" err="1"/>
              <a:t>правонаступника</a:t>
            </a:r>
            <a:r>
              <a:rPr lang="ru-RU" sz="1350" dirty="0"/>
              <a:t> Симона </a:t>
            </a:r>
            <a:r>
              <a:rPr lang="ru-RU" sz="1350" dirty="0" err="1"/>
              <a:t>Петлюри</a:t>
            </a:r>
            <a:r>
              <a:rPr lang="ru-RU" sz="1350" dirty="0"/>
              <a:t> // Золотоноша </a:t>
            </a:r>
            <a:r>
              <a:rPr lang="ru-RU" sz="1350" dirty="0" err="1"/>
              <a:t>історична</a:t>
            </a:r>
            <a:r>
              <a:rPr lang="ru-RU" sz="1350" dirty="0"/>
              <a:t>. – [</a:t>
            </a:r>
            <a:r>
              <a:rPr lang="ru-RU" sz="1350" dirty="0" err="1"/>
              <a:t>Електронний</a:t>
            </a:r>
            <a:r>
              <a:rPr lang="ru-RU" sz="1350" dirty="0"/>
              <a:t> ресурс]. – Режим доступу: </a:t>
            </a:r>
            <a:r>
              <a:rPr lang="sv-FI" sz="1350" dirty="0"/>
              <a:t>zolo.co.ua/2014/05/andrij-livickij-vid-zolotonisko...ika-simona-petlyuri/ 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350" dirty="0" err="1" smtClean="0"/>
              <a:t>Біляїв</a:t>
            </a:r>
            <a:r>
              <a:rPr lang="ru-RU" sz="1350" dirty="0" smtClean="0"/>
              <a:t> </a:t>
            </a:r>
            <a:r>
              <a:rPr lang="ru-RU" sz="1350" dirty="0"/>
              <a:t>В. На </a:t>
            </a:r>
            <a:r>
              <a:rPr lang="ru-RU" sz="1350" dirty="0" err="1"/>
              <a:t>неокраянім</a:t>
            </a:r>
            <a:r>
              <a:rPr lang="ru-RU" sz="1350" dirty="0"/>
              <a:t> </a:t>
            </a:r>
            <a:r>
              <a:rPr lang="ru-RU" sz="1350" dirty="0" err="1"/>
              <a:t>крилі</a:t>
            </a:r>
            <a:r>
              <a:rPr lang="ru-RU" sz="1350" dirty="0"/>
              <a:t>… – </a:t>
            </a:r>
            <a:r>
              <a:rPr lang="ru-RU" sz="1350" dirty="0" err="1"/>
              <a:t>Донецьк</a:t>
            </a:r>
            <a:r>
              <a:rPr lang="ru-RU" sz="1350" dirty="0"/>
              <a:t>: </a:t>
            </a:r>
            <a:r>
              <a:rPr lang="ru-RU" sz="1350" dirty="0" err="1"/>
              <a:t>Східний</a:t>
            </a:r>
            <a:r>
              <a:rPr lang="ru-RU" sz="1350" dirty="0"/>
              <a:t> </a:t>
            </a:r>
            <a:r>
              <a:rPr lang="ru-RU" sz="1350" dirty="0" err="1"/>
              <a:t>видавничий</a:t>
            </a:r>
            <a:r>
              <a:rPr lang="ru-RU" sz="1350" dirty="0"/>
              <a:t> </a:t>
            </a:r>
            <a:r>
              <a:rPr lang="ru-RU" sz="1350" dirty="0" err="1"/>
              <a:t>дім</a:t>
            </a:r>
            <a:r>
              <a:rPr lang="ru-RU" sz="1350" dirty="0"/>
              <a:t>, 2003. – 348 с.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350" dirty="0" err="1" smtClean="0"/>
              <a:t>Вішка</a:t>
            </a:r>
            <a:r>
              <a:rPr lang="ru-RU" sz="1350" dirty="0" smtClean="0"/>
              <a:t> </a:t>
            </a:r>
            <a:r>
              <a:rPr lang="ru-RU" sz="1350" dirty="0"/>
              <a:t>О. </a:t>
            </a:r>
            <a:r>
              <a:rPr lang="ru-RU" sz="1350" dirty="0" err="1"/>
              <a:t>Лівицький</a:t>
            </a:r>
            <a:r>
              <a:rPr lang="ru-RU" sz="1350" dirty="0"/>
              <a:t> </a:t>
            </a:r>
            <a:r>
              <a:rPr lang="ru-RU" sz="1350" dirty="0" err="1"/>
              <a:t>Микола</a:t>
            </a:r>
            <a:r>
              <a:rPr lang="ru-RU" sz="1350" dirty="0"/>
              <a:t> </a:t>
            </a:r>
            <a:r>
              <a:rPr lang="ru-RU" sz="1350" dirty="0" err="1"/>
              <a:t>Андрійович</a:t>
            </a:r>
            <a:r>
              <a:rPr lang="ru-RU" sz="1350" dirty="0"/>
              <a:t> // </a:t>
            </a:r>
            <a:r>
              <a:rPr lang="ru-RU" sz="1350" dirty="0" err="1"/>
              <a:t>Енциклопедія</a:t>
            </a:r>
            <a:r>
              <a:rPr lang="ru-RU" sz="1350" dirty="0"/>
              <a:t> </a:t>
            </a:r>
            <a:r>
              <a:rPr lang="ru-RU" sz="1350" dirty="0" err="1"/>
              <a:t>сучасної</a:t>
            </a:r>
            <a:r>
              <a:rPr lang="ru-RU" sz="1350" dirty="0"/>
              <a:t> </a:t>
            </a:r>
            <a:r>
              <a:rPr lang="ru-RU" sz="1350" dirty="0" err="1"/>
              <a:t>України</a:t>
            </a:r>
            <a:r>
              <a:rPr lang="ru-RU" sz="1350" dirty="0"/>
              <a:t>: у 30 т. / ред. кол. І.М. Дзюба [та </a:t>
            </a:r>
            <a:r>
              <a:rPr lang="ru-RU" sz="1350" dirty="0" err="1"/>
              <a:t>ін</a:t>
            </a:r>
            <a:r>
              <a:rPr lang="ru-RU" sz="1350" dirty="0"/>
              <a:t>.]; НАН </a:t>
            </a:r>
            <a:r>
              <a:rPr lang="ru-RU" sz="1350" dirty="0" err="1"/>
              <a:t>України</a:t>
            </a:r>
            <a:r>
              <a:rPr lang="ru-RU" sz="1350" dirty="0"/>
              <a:t>, НТШ, </a:t>
            </a:r>
            <a:r>
              <a:rPr lang="ru-RU" sz="1350" dirty="0" err="1"/>
              <a:t>Координаційне</a:t>
            </a:r>
            <a:r>
              <a:rPr lang="ru-RU" sz="1350" dirty="0"/>
              <a:t> бюро </a:t>
            </a:r>
            <a:r>
              <a:rPr lang="ru-RU" sz="1350" dirty="0" err="1"/>
              <a:t>енциклопедії</a:t>
            </a:r>
            <a:r>
              <a:rPr lang="ru-RU" sz="1350" dirty="0"/>
              <a:t> </a:t>
            </a:r>
            <a:r>
              <a:rPr lang="ru-RU" sz="1350" dirty="0" err="1"/>
              <a:t>сучасної</a:t>
            </a:r>
            <a:r>
              <a:rPr lang="ru-RU" sz="1350" dirty="0"/>
              <a:t> </a:t>
            </a:r>
            <a:r>
              <a:rPr lang="ru-RU" sz="1350" dirty="0" err="1"/>
              <a:t>України</a:t>
            </a:r>
            <a:r>
              <a:rPr lang="ru-RU" sz="1350" dirty="0"/>
              <a:t> НАН </a:t>
            </a:r>
            <a:r>
              <a:rPr lang="ru-RU" sz="1350" dirty="0" err="1"/>
              <a:t>України</a:t>
            </a:r>
            <a:r>
              <a:rPr lang="ru-RU" sz="1350" dirty="0"/>
              <a:t>. – К., 2003¬-2016. – С. 176.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350" dirty="0" err="1" smtClean="0"/>
              <a:t>Голиш</a:t>
            </a:r>
            <a:r>
              <a:rPr lang="ru-RU" sz="1350" dirty="0" smtClean="0"/>
              <a:t> </a:t>
            </a:r>
            <a:r>
              <a:rPr lang="ru-RU" sz="1350" dirty="0"/>
              <a:t>Г.М. </a:t>
            </a:r>
            <a:r>
              <a:rPr lang="ru-RU" sz="1350" dirty="0" err="1"/>
              <a:t>Подорож</a:t>
            </a:r>
            <a:r>
              <a:rPr lang="ru-RU" sz="1350" dirty="0"/>
              <a:t> </a:t>
            </a:r>
            <a:r>
              <a:rPr lang="ru-RU" sz="1350" dirty="0" err="1"/>
              <a:t>Златокраєм</a:t>
            </a:r>
            <a:r>
              <a:rPr lang="ru-RU" sz="1350" dirty="0"/>
              <a:t>. </a:t>
            </a:r>
            <a:r>
              <a:rPr lang="ru-RU" sz="1350" dirty="0" err="1"/>
              <a:t>Нарис</a:t>
            </a:r>
            <a:r>
              <a:rPr lang="ru-RU" sz="1350" dirty="0"/>
              <a:t> </a:t>
            </a:r>
            <a:r>
              <a:rPr lang="ru-RU" sz="1350" dirty="0" err="1"/>
              <a:t>історії</a:t>
            </a:r>
            <a:r>
              <a:rPr lang="ru-RU" sz="1350" dirty="0"/>
              <a:t> та </a:t>
            </a:r>
            <a:r>
              <a:rPr lang="ru-RU" sz="1350" dirty="0" err="1"/>
              <a:t>сьогодення</a:t>
            </a:r>
            <a:r>
              <a:rPr lang="ru-RU" sz="1350" dirty="0"/>
              <a:t> </a:t>
            </a:r>
            <a:r>
              <a:rPr lang="ru-RU" sz="1350" dirty="0" err="1"/>
              <a:t>Золотоніського</a:t>
            </a:r>
            <a:r>
              <a:rPr lang="ru-RU" sz="1350" dirty="0"/>
              <a:t> району / Г.М. </a:t>
            </a:r>
            <a:r>
              <a:rPr lang="ru-RU" sz="1350" dirty="0" err="1"/>
              <a:t>Голиш</a:t>
            </a:r>
            <a:r>
              <a:rPr lang="ru-RU" sz="1350" dirty="0"/>
              <a:t>, Л.Г. </a:t>
            </a:r>
            <a:r>
              <a:rPr lang="ru-RU" sz="1350" dirty="0" err="1"/>
              <a:t>Голиш</a:t>
            </a:r>
            <a:r>
              <a:rPr lang="ru-RU" sz="1350" dirty="0"/>
              <a:t>, М.Ф. Пономаренко. – </a:t>
            </a:r>
            <a:r>
              <a:rPr lang="ru-RU" sz="1350" dirty="0" err="1"/>
              <a:t>Черкаси</a:t>
            </a:r>
            <a:r>
              <a:rPr lang="ru-RU" sz="1350" dirty="0"/>
              <a:t>, 2008. – 572 с. 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350" dirty="0" err="1" smtClean="0"/>
              <a:t>Гупало</a:t>
            </a:r>
            <a:r>
              <a:rPr lang="ru-RU" sz="1350" dirty="0" smtClean="0"/>
              <a:t> </a:t>
            </a:r>
            <a:r>
              <a:rPr lang="ru-RU" sz="1350" dirty="0"/>
              <a:t>С. </a:t>
            </a:r>
            <a:r>
              <a:rPr lang="ru-RU" sz="1350" dirty="0" err="1"/>
              <a:t>Кінець</a:t>
            </a:r>
            <a:r>
              <a:rPr lang="ru-RU" sz="1350" dirty="0"/>
              <a:t> </a:t>
            </a:r>
            <a:r>
              <a:rPr lang="ru-RU" sz="1350" dirty="0" err="1"/>
              <a:t>ковельського</a:t>
            </a:r>
            <a:r>
              <a:rPr lang="ru-RU" sz="1350" dirty="0"/>
              <a:t> </a:t>
            </a:r>
            <a:r>
              <a:rPr lang="ru-RU" sz="1350" dirty="0" err="1"/>
              <a:t>підпілля</a:t>
            </a:r>
            <a:r>
              <a:rPr lang="ru-RU" sz="1350" dirty="0"/>
              <a:t> // </a:t>
            </a:r>
            <a:r>
              <a:rPr lang="ru-RU" sz="1350" dirty="0" err="1"/>
              <a:t>Дзеркало</a:t>
            </a:r>
            <a:r>
              <a:rPr lang="ru-RU" sz="1350" dirty="0"/>
              <a:t> </a:t>
            </a:r>
            <a:r>
              <a:rPr lang="ru-RU" sz="1350" dirty="0" err="1"/>
              <a:t>тижня</a:t>
            </a:r>
            <a:r>
              <a:rPr lang="ru-RU" sz="1350" dirty="0"/>
              <a:t>. – 2002. – Липень. – С. 4.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350" dirty="0" err="1" smtClean="0"/>
              <a:t>Дем’яненко</a:t>
            </a:r>
            <a:r>
              <a:rPr lang="ru-RU" sz="1350" dirty="0" smtClean="0"/>
              <a:t> </a:t>
            </a:r>
            <a:r>
              <a:rPr lang="ru-RU" sz="1350" dirty="0"/>
              <a:t>В. Велика родина </a:t>
            </a:r>
            <a:r>
              <a:rPr lang="ru-RU" sz="1350" dirty="0" err="1"/>
              <a:t>свідомих</a:t>
            </a:r>
            <a:r>
              <a:rPr lang="ru-RU" sz="1350" dirty="0"/>
              <a:t> </a:t>
            </a:r>
            <a:r>
              <a:rPr lang="ru-RU" sz="1350" dirty="0" err="1"/>
              <a:t>українців</a:t>
            </a:r>
            <a:r>
              <a:rPr lang="ru-RU" sz="1350" dirty="0"/>
              <a:t> </a:t>
            </a:r>
            <a:r>
              <a:rPr lang="ru-RU" sz="1350" dirty="0" err="1"/>
              <a:t>була</a:t>
            </a:r>
            <a:r>
              <a:rPr lang="ru-RU" sz="1350" dirty="0"/>
              <a:t> </a:t>
            </a:r>
            <a:r>
              <a:rPr lang="ru-RU" sz="1350" dirty="0" err="1"/>
              <a:t>вирвана</a:t>
            </a:r>
            <a:r>
              <a:rPr lang="ru-RU" sz="1350" dirty="0"/>
              <a:t> з </a:t>
            </a:r>
            <a:r>
              <a:rPr lang="ru-RU" sz="1350" dirty="0" err="1"/>
              <a:t>отчої</a:t>
            </a:r>
            <a:r>
              <a:rPr lang="ru-RU" sz="1350" dirty="0"/>
              <a:t> </a:t>
            </a:r>
            <a:r>
              <a:rPr lang="ru-RU" sz="1350" dirty="0" err="1"/>
              <a:t>землі</a:t>
            </a:r>
            <a:r>
              <a:rPr lang="ru-RU" sz="1350" dirty="0"/>
              <a:t> // </a:t>
            </a:r>
            <a:r>
              <a:rPr lang="ru-RU" sz="1350" dirty="0" err="1"/>
              <a:t>Вісник</a:t>
            </a:r>
            <a:r>
              <a:rPr lang="ru-RU" sz="1350" dirty="0"/>
              <a:t> </a:t>
            </a:r>
            <a:r>
              <a:rPr lang="ru-RU" sz="1350" dirty="0" err="1"/>
              <a:t>Переяславщини</a:t>
            </a:r>
            <a:r>
              <a:rPr lang="ru-RU" sz="1350" dirty="0"/>
              <a:t>. – [</a:t>
            </a:r>
            <a:r>
              <a:rPr lang="ru-RU" sz="1350" dirty="0" err="1"/>
              <a:t>Електронний</a:t>
            </a:r>
            <a:r>
              <a:rPr lang="ru-RU" sz="1350" dirty="0"/>
              <a:t> ресурс]. – Режим доступу: </a:t>
            </a:r>
            <a:r>
              <a:rPr lang="sv-FI" sz="1350" dirty="0"/>
              <a:t>visnik-press.com.ua/?p=2514 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350" dirty="0" smtClean="0"/>
              <a:t>История </a:t>
            </a:r>
            <a:r>
              <a:rPr lang="ru-RU" sz="1350" dirty="0"/>
              <a:t>Полтавы. </a:t>
            </a:r>
            <a:r>
              <a:rPr lang="ru-RU" sz="1350" dirty="0" err="1"/>
              <a:t>Ливицкий</a:t>
            </a:r>
            <a:r>
              <a:rPr lang="ru-RU" sz="1350" dirty="0"/>
              <a:t> Андрей Николаевич. – [</a:t>
            </a:r>
            <a:r>
              <a:rPr lang="ru-RU" sz="1350" dirty="0" err="1"/>
              <a:t>Електронний</a:t>
            </a:r>
            <a:r>
              <a:rPr lang="ru-RU" sz="1350" dirty="0"/>
              <a:t> ресурс]. – Режим доступу: </a:t>
            </a:r>
            <a:r>
              <a:rPr lang="sv-FI" sz="1350" dirty="0"/>
              <a:t>history-poltava.org.ua/?p=15037 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350" dirty="0" err="1" smtClean="0"/>
              <a:t>Каравченко</a:t>
            </a:r>
            <a:r>
              <a:rPr lang="ru-RU" sz="1350" dirty="0" smtClean="0"/>
              <a:t> </a:t>
            </a:r>
            <a:r>
              <a:rPr lang="ru-RU" sz="1350" dirty="0"/>
              <a:t>І. </a:t>
            </a:r>
            <a:r>
              <a:rPr lang="ru-RU" sz="1350" dirty="0" err="1"/>
              <a:t>Юридична</a:t>
            </a:r>
            <a:r>
              <a:rPr lang="ru-RU" sz="1350" dirty="0"/>
              <a:t> </a:t>
            </a:r>
            <a:r>
              <a:rPr lang="ru-RU" sz="1350" dirty="0" err="1"/>
              <a:t>енциклопедія</a:t>
            </a:r>
            <a:r>
              <a:rPr lang="ru-RU" sz="1350" dirty="0"/>
              <a:t>. – Т. 3. – К., 2001. – С. 486.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350" dirty="0" err="1" smtClean="0"/>
              <a:t>Керівники</a:t>
            </a:r>
            <a:r>
              <a:rPr lang="ru-RU" sz="1350" dirty="0" smtClean="0"/>
              <a:t> </a:t>
            </a:r>
            <a:r>
              <a:rPr lang="ru-RU" sz="1350" dirty="0" err="1"/>
              <a:t>Урядів</a:t>
            </a:r>
            <a:r>
              <a:rPr lang="ru-RU" sz="1350" dirty="0"/>
              <a:t> </a:t>
            </a:r>
            <a:r>
              <a:rPr lang="ru-RU" sz="1350" dirty="0" err="1"/>
              <a:t>Української</a:t>
            </a:r>
            <a:r>
              <a:rPr lang="ru-RU" sz="1350" dirty="0"/>
              <a:t> </a:t>
            </a:r>
            <a:r>
              <a:rPr lang="ru-RU" sz="1350" dirty="0" err="1"/>
              <a:t>Народної</a:t>
            </a:r>
            <a:r>
              <a:rPr lang="ru-RU" sz="1350" dirty="0"/>
              <a:t> </a:t>
            </a:r>
            <a:r>
              <a:rPr lang="ru-RU" sz="1350" dirty="0" err="1"/>
              <a:t>Республіки</a:t>
            </a:r>
            <a:r>
              <a:rPr lang="ru-RU" sz="1350" dirty="0"/>
              <a:t> </a:t>
            </a:r>
            <a:r>
              <a:rPr lang="ru-RU" sz="1350" dirty="0" err="1"/>
              <a:t>Лівицький</a:t>
            </a:r>
            <a:r>
              <a:rPr lang="ru-RU" sz="1350" dirty="0"/>
              <a:t> </a:t>
            </a:r>
            <a:r>
              <a:rPr lang="ru-RU" sz="1350" dirty="0" err="1"/>
              <a:t>Андрій</a:t>
            </a:r>
            <a:r>
              <a:rPr lang="ru-RU" sz="1350" dirty="0"/>
              <a:t> </a:t>
            </a:r>
            <a:r>
              <a:rPr lang="ru-RU" sz="1350" dirty="0" err="1"/>
              <a:t>Миколайович</a:t>
            </a:r>
            <a:r>
              <a:rPr lang="ru-RU" sz="1350" dirty="0"/>
              <a:t> // </a:t>
            </a:r>
            <a:r>
              <a:rPr lang="ru-RU" sz="1350" dirty="0" err="1"/>
              <a:t>Урядовий</a:t>
            </a:r>
            <a:r>
              <a:rPr lang="ru-RU" sz="1350" dirty="0"/>
              <a:t> портал. – [</a:t>
            </a:r>
            <a:r>
              <a:rPr lang="ru-RU" sz="1350" dirty="0" err="1"/>
              <a:t>Електронний</a:t>
            </a:r>
            <a:r>
              <a:rPr lang="ru-RU" sz="1350" dirty="0"/>
              <a:t> ресурс]. – Режим доступу: </a:t>
            </a:r>
            <a:r>
              <a:rPr lang="sv-FI" sz="1350" dirty="0"/>
              <a:t>www.kmu.gov.ua/control/publish/article?art_id=1228330 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350" dirty="0" err="1" smtClean="0"/>
              <a:t>Кучерук</a:t>
            </a:r>
            <a:r>
              <a:rPr lang="ru-RU" sz="1350" dirty="0" smtClean="0"/>
              <a:t> </a:t>
            </a:r>
            <a:r>
              <a:rPr lang="ru-RU" sz="1350" dirty="0"/>
              <a:t>О. </a:t>
            </a:r>
            <a:r>
              <a:rPr lang="ru-RU" sz="1350" dirty="0" err="1"/>
              <a:t>Лівицький</a:t>
            </a:r>
            <a:r>
              <a:rPr lang="ru-RU" sz="1350" dirty="0"/>
              <a:t> </a:t>
            </a:r>
            <a:r>
              <a:rPr lang="ru-RU" sz="1350" dirty="0" err="1"/>
              <a:t>Микола</a:t>
            </a:r>
            <a:r>
              <a:rPr lang="ru-RU" sz="1350" dirty="0"/>
              <a:t> </a:t>
            </a:r>
            <a:r>
              <a:rPr lang="ru-RU" sz="1350" dirty="0" err="1"/>
              <a:t>Андрійович</a:t>
            </a:r>
            <a:r>
              <a:rPr lang="ru-RU" sz="1350" dirty="0"/>
              <a:t> // </a:t>
            </a:r>
            <a:r>
              <a:rPr lang="ru-RU" sz="1350" dirty="0" err="1"/>
              <a:t>Енциклопедія</a:t>
            </a:r>
            <a:r>
              <a:rPr lang="ru-RU" sz="1350" dirty="0"/>
              <a:t> </a:t>
            </a:r>
            <a:r>
              <a:rPr lang="ru-RU" sz="1350" dirty="0" err="1"/>
              <a:t>історії</a:t>
            </a:r>
            <a:r>
              <a:rPr lang="ru-RU" sz="1350" dirty="0"/>
              <a:t> </a:t>
            </a:r>
            <a:r>
              <a:rPr lang="ru-RU" sz="1350" dirty="0" err="1"/>
              <a:t>України</a:t>
            </a:r>
            <a:r>
              <a:rPr lang="ru-RU" sz="1350" dirty="0"/>
              <a:t>: у 10 т. / </a:t>
            </a:r>
            <a:r>
              <a:rPr lang="ru-RU" sz="1350" dirty="0" err="1"/>
              <a:t>редкол</a:t>
            </a:r>
            <a:r>
              <a:rPr lang="ru-RU" sz="1350" dirty="0"/>
              <a:t>.: В.А. </a:t>
            </a:r>
            <a:r>
              <a:rPr lang="ru-RU" sz="1350" dirty="0" err="1"/>
              <a:t>Смолій</a:t>
            </a:r>
            <a:r>
              <a:rPr lang="ru-RU" sz="1350" dirty="0"/>
              <a:t> та </a:t>
            </a:r>
            <a:r>
              <a:rPr lang="ru-RU" sz="1350" dirty="0" err="1"/>
              <a:t>ін</a:t>
            </a:r>
            <a:r>
              <a:rPr lang="ru-RU" sz="1350" dirty="0"/>
              <a:t>.; </a:t>
            </a:r>
            <a:r>
              <a:rPr lang="ru-RU" sz="1350" dirty="0" err="1"/>
              <a:t>Інститут</a:t>
            </a:r>
            <a:r>
              <a:rPr lang="ru-RU" sz="1350" dirty="0"/>
              <a:t> </a:t>
            </a:r>
            <a:r>
              <a:rPr lang="ru-RU" sz="1350" dirty="0" err="1"/>
              <a:t>історії</a:t>
            </a:r>
            <a:r>
              <a:rPr lang="ru-RU" sz="1350" dirty="0"/>
              <a:t> </a:t>
            </a:r>
            <a:r>
              <a:rPr lang="ru-RU" sz="1350" dirty="0" err="1"/>
              <a:t>України</a:t>
            </a:r>
            <a:r>
              <a:rPr lang="ru-RU" sz="1350" dirty="0"/>
              <a:t> НАН </a:t>
            </a:r>
            <a:r>
              <a:rPr lang="ru-RU" sz="1350" dirty="0" err="1"/>
              <a:t>України</a:t>
            </a:r>
            <a:r>
              <a:rPr lang="ru-RU" sz="1350" dirty="0"/>
              <a:t>. – К.: Наук. думка, 2009. – Т. 6. –  С. 200.  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350" dirty="0" err="1" smtClean="0"/>
              <a:t>Лубенська</a:t>
            </a:r>
            <a:r>
              <a:rPr lang="ru-RU" sz="1350" dirty="0" smtClean="0"/>
              <a:t> </a:t>
            </a:r>
            <a:r>
              <a:rPr lang="ru-RU" sz="1350" dirty="0" err="1"/>
              <a:t>республіка</a:t>
            </a:r>
            <a:r>
              <a:rPr lang="ru-RU" sz="1350" dirty="0"/>
              <a:t>. – [</a:t>
            </a:r>
            <a:r>
              <a:rPr lang="ru-RU" sz="1350" dirty="0" err="1"/>
              <a:t>Електронний</a:t>
            </a:r>
            <a:r>
              <a:rPr lang="ru-RU" sz="1350" dirty="0"/>
              <a:t> ресурс]. – Режим доступу: </a:t>
            </a:r>
            <a:r>
              <a:rPr lang="sv-FI" sz="1350" dirty="0"/>
              <a:t>uk.wikipedia.org/wiki/</a:t>
            </a:r>
            <a:r>
              <a:rPr lang="ru-RU" sz="1350" dirty="0" err="1"/>
              <a:t>Лубенська_республіка</a:t>
            </a:r>
            <a:endParaRPr lang="ru-RU" sz="1350" dirty="0"/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350" dirty="0" smtClean="0"/>
              <a:t>Пономаренко </a:t>
            </a:r>
            <a:r>
              <a:rPr lang="ru-RU" sz="1350" dirty="0"/>
              <a:t>М. </a:t>
            </a:r>
            <a:r>
              <a:rPr lang="ru-RU" sz="1350" dirty="0" err="1"/>
              <a:t>Українська</a:t>
            </a:r>
            <a:r>
              <a:rPr lang="ru-RU" sz="1350" dirty="0"/>
              <a:t> </a:t>
            </a:r>
            <a:r>
              <a:rPr lang="ru-RU" sz="1350" dirty="0" err="1"/>
              <a:t>революція</a:t>
            </a:r>
            <a:r>
              <a:rPr lang="ru-RU" sz="1350" dirty="0"/>
              <a:t> / М. Пономаренко // </a:t>
            </a:r>
            <a:r>
              <a:rPr lang="ru-RU" sz="1350" dirty="0" err="1"/>
              <a:t>Золотоніщина</a:t>
            </a:r>
            <a:r>
              <a:rPr lang="ru-RU" sz="1350" dirty="0"/>
              <a:t>. –  </a:t>
            </a:r>
            <a:r>
              <a:rPr lang="ru-RU" sz="1350" dirty="0" err="1"/>
              <a:t>Черкаси</a:t>
            </a:r>
            <a:r>
              <a:rPr lang="ru-RU" sz="1350" dirty="0"/>
              <a:t>, 1991. – С. 42-44. </a:t>
            </a:r>
          </a:p>
          <a:p>
            <a:pPr lvl="0" algn="just">
              <a:spcBef>
                <a:spcPts val="0"/>
              </a:spcBef>
              <a:buFont typeface="+mj-lt"/>
              <a:buAutoNum type="arabicPeriod"/>
            </a:pPr>
            <a:r>
              <a:rPr lang="ru-RU" sz="1350" dirty="0" err="1" smtClean="0"/>
              <a:t>Правонаступник</a:t>
            </a:r>
            <a:r>
              <a:rPr lang="ru-RU" sz="1350" dirty="0" smtClean="0"/>
              <a:t> </a:t>
            </a:r>
            <a:r>
              <a:rPr lang="ru-RU" sz="1350" dirty="0" err="1"/>
              <a:t>Петлюри</a:t>
            </a:r>
            <a:r>
              <a:rPr lang="ru-RU" sz="1350" dirty="0"/>
              <a:t>. – [</a:t>
            </a:r>
            <a:r>
              <a:rPr lang="ru-RU" sz="1350" dirty="0" err="1"/>
              <a:t>Електронний</a:t>
            </a:r>
            <a:r>
              <a:rPr lang="ru-RU" sz="1350" dirty="0"/>
              <a:t> ресурс]. – Режим доступу: </a:t>
            </a:r>
            <a:r>
              <a:rPr lang="sv-FI" sz="1350" dirty="0"/>
              <a:t>https://</a:t>
            </a:r>
            <a:r>
              <a:rPr lang="sv-FI" sz="1350" dirty="0" smtClean="0"/>
              <a:t>na-skryzhalyah.blogspot.com/2016/09/blog-post_77.html</a:t>
            </a:r>
            <a:endParaRPr lang="sv-FI" sz="135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23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4"/>
              </a:clrFrom>
              <a:clrTo>
                <a:srgbClr val="FEFFF4">
                  <a:alpha val="0"/>
                </a:srgbClr>
              </a:clrTo>
            </a:clrChange>
          </a:blip>
          <a:srcRect t="37209" b="39535"/>
          <a:stretch>
            <a:fillRect/>
          </a:stretch>
        </p:blipFill>
        <p:spPr bwMode="auto">
          <a:xfrm>
            <a:off x="2000232" y="0"/>
            <a:ext cx="4857784" cy="985637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91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51642" y="1008597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Мета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58381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dirty="0" err="1"/>
              <a:t>з’ясувати</a:t>
            </a:r>
            <a:r>
              <a:rPr lang="ru-RU" dirty="0"/>
              <a:t> роль </a:t>
            </a:r>
            <a:r>
              <a:rPr lang="ru-RU" dirty="0" err="1"/>
              <a:t>громадсько-політичного</a:t>
            </a:r>
            <a:r>
              <a:rPr lang="ru-RU" dirty="0"/>
              <a:t> </a:t>
            </a:r>
            <a:r>
              <a:rPr lang="ru-RU" dirty="0" err="1"/>
              <a:t>діяча</a:t>
            </a:r>
            <a:r>
              <a:rPr lang="ru-RU" dirty="0"/>
              <a:t>,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державотворця</a:t>
            </a:r>
            <a:r>
              <a:rPr lang="ru-RU" dirty="0"/>
              <a:t> – </a:t>
            </a:r>
            <a:r>
              <a:rPr lang="ru-RU" dirty="0" err="1"/>
              <a:t>уродженця</a:t>
            </a:r>
            <a:r>
              <a:rPr lang="ru-RU" dirty="0"/>
              <a:t> </a:t>
            </a:r>
            <a:r>
              <a:rPr lang="ru-RU" dirty="0" err="1"/>
              <a:t>Золотоніщини</a:t>
            </a:r>
            <a:r>
              <a:rPr lang="ru-RU" dirty="0"/>
              <a:t> А. </a:t>
            </a:r>
            <a:r>
              <a:rPr lang="ru-RU" dirty="0" err="1"/>
              <a:t>Лівицького</a:t>
            </a:r>
            <a:r>
              <a:rPr lang="ru-RU" dirty="0"/>
              <a:t> в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 та </a:t>
            </a:r>
            <a:r>
              <a:rPr lang="ru-RU" dirty="0" err="1"/>
              <a:t>збереженні</a:t>
            </a:r>
            <a:r>
              <a:rPr lang="ru-RU" dirty="0"/>
              <a:t> </a:t>
            </a:r>
            <a:r>
              <a:rPr lang="ru-RU" dirty="0" err="1"/>
              <a:t>державності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94252" y="1027377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Завдання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94252" y="2132856"/>
            <a:ext cx="4041775" cy="36004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dirty="0" err="1"/>
              <a:t>простежити</a:t>
            </a:r>
            <a:r>
              <a:rPr lang="ru-RU" dirty="0"/>
              <a:t> </a:t>
            </a:r>
            <a:r>
              <a:rPr lang="ru-RU" dirty="0" err="1"/>
              <a:t>життєвий</a:t>
            </a:r>
            <a:r>
              <a:rPr lang="ru-RU" dirty="0"/>
              <a:t> та </a:t>
            </a:r>
            <a:r>
              <a:rPr lang="ru-RU" dirty="0" err="1"/>
              <a:t>політичний</a:t>
            </a:r>
            <a:r>
              <a:rPr lang="ru-RU" dirty="0"/>
              <a:t> шлях </a:t>
            </a:r>
            <a:r>
              <a:rPr lang="ru-RU" dirty="0" smtClean="0"/>
              <a:t>               А</a:t>
            </a:r>
            <a:r>
              <a:rPr lang="ru-RU" dirty="0"/>
              <a:t>. </a:t>
            </a:r>
            <a:r>
              <a:rPr lang="ru-RU" dirty="0" err="1" smtClean="0"/>
              <a:t>Лівицького</a:t>
            </a:r>
            <a:endParaRPr lang="ru-RU" dirty="0"/>
          </a:p>
          <a:p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 smtClean="0"/>
              <a:t>боротьби</a:t>
            </a:r>
            <a:endParaRPr lang="ru-RU" dirty="0" smtClean="0"/>
          </a:p>
          <a:p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/>
              <a:t>внесок</a:t>
            </a:r>
            <a:r>
              <a:rPr lang="ru-RU" dirty="0"/>
              <a:t> </a:t>
            </a:r>
            <a:r>
              <a:rPr lang="ru-RU" dirty="0" smtClean="0"/>
              <a:t>              А. </a:t>
            </a:r>
            <a:r>
              <a:rPr lang="ru-RU" dirty="0" err="1" smtClean="0"/>
              <a:t>Лівицького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та </a:t>
            </a:r>
            <a:r>
              <a:rPr lang="ru-RU" dirty="0" err="1" smtClean="0"/>
              <a:t>екзилі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23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4"/>
              </a:clrFrom>
              <a:clrTo>
                <a:srgbClr val="FEFFF4">
                  <a:alpha val="0"/>
                </a:srgbClr>
              </a:clrTo>
            </a:clrChange>
          </a:blip>
          <a:srcRect t="37209" b="39535"/>
          <a:stretch>
            <a:fillRect/>
          </a:stretch>
        </p:blipFill>
        <p:spPr bwMode="auto">
          <a:xfrm>
            <a:off x="2000232" y="0"/>
            <a:ext cx="4857784" cy="985637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139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908" y="1196752"/>
            <a:ext cx="4176464" cy="4873744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“</a:t>
            </a:r>
            <a:r>
              <a:rPr lang="ru-RU" sz="3200" b="1" dirty="0" err="1">
                <a:solidFill>
                  <a:srgbClr val="FF0000"/>
                </a:solidFill>
              </a:rPr>
              <a:t>Вірю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ru-RU" sz="3200" b="1" dirty="0" err="1">
                <a:solidFill>
                  <a:srgbClr val="FF0000"/>
                </a:solidFill>
              </a:rPr>
              <a:t>що</a:t>
            </a:r>
            <a:r>
              <a:rPr lang="ru-RU" sz="3200" b="1" dirty="0">
                <a:solidFill>
                  <a:srgbClr val="FF0000"/>
                </a:solidFill>
              </a:rPr>
              <a:t> з </a:t>
            </a:r>
            <a:r>
              <a:rPr lang="ru-RU" sz="3200" b="1" dirty="0" err="1">
                <a:solidFill>
                  <a:srgbClr val="FF0000"/>
                </a:solidFill>
              </a:rPr>
              <a:t>божою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поміччю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Український</a:t>
            </a:r>
            <a:r>
              <a:rPr lang="ru-RU" sz="3200" b="1" dirty="0">
                <a:solidFill>
                  <a:srgbClr val="FF0000"/>
                </a:solidFill>
              </a:rPr>
              <a:t> Народ </a:t>
            </a:r>
            <a:r>
              <a:rPr lang="ru-RU" sz="3200" b="1" dirty="0" err="1">
                <a:solidFill>
                  <a:srgbClr val="FF0000"/>
                </a:solidFill>
              </a:rPr>
              <a:t>переможе</a:t>
            </a:r>
            <a:r>
              <a:rPr lang="ru-RU" sz="3200" b="1" dirty="0">
                <a:solidFill>
                  <a:srgbClr val="FF0000"/>
                </a:solidFill>
              </a:rPr>
              <a:t> і </a:t>
            </a:r>
            <a:r>
              <a:rPr lang="ru-RU" sz="3200" b="1" dirty="0" err="1">
                <a:solidFill>
                  <a:srgbClr val="FF0000"/>
                </a:solidFill>
              </a:rPr>
              <a:t>здобуде</a:t>
            </a:r>
            <a:r>
              <a:rPr lang="ru-RU" sz="3200" b="1" dirty="0">
                <a:solidFill>
                  <a:srgbClr val="FF0000"/>
                </a:solidFill>
              </a:rPr>
              <a:t> свою </a:t>
            </a:r>
            <a:r>
              <a:rPr lang="ru-RU" sz="3200" b="1" dirty="0" err="1">
                <a:solidFill>
                  <a:srgbClr val="FF0000"/>
                </a:solidFill>
              </a:rPr>
              <a:t>Самостійну</a:t>
            </a:r>
            <a:r>
              <a:rPr lang="ru-RU" sz="3200" b="1" dirty="0">
                <a:solidFill>
                  <a:srgbClr val="FF0000"/>
                </a:solidFill>
              </a:rPr>
              <a:t> і </a:t>
            </a:r>
            <a:r>
              <a:rPr lang="ru-RU" sz="3200" b="1" dirty="0" err="1">
                <a:solidFill>
                  <a:srgbClr val="FF0000"/>
                </a:solidFill>
              </a:rPr>
              <a:t>Соборну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Народоправну</a:t>
            </a:r>
            <a:r>
              <a:rPr lang="ru-RU" sz="3200" b="1" dirty="0">
                <a:solidFill>
                  <a:srgbClr val="FF0000"/>
                </a:solidFill>
              </a:rPr>
              <a:t> Державу</a:t>
            </a:r>
            <a:r>
              <a:rPr lang="ru-RU" sz="3200" b="1" dirty="0" smtClean="0">
                <a:solidFill>
                  <a:srgbClr val="FF0000"/>
                </a:solidFill>
              </a:rPr>
              <a:t>”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2800" b="1" dirty="0" smtClean="0"/>
              <a:t>А. </a:t>
            </a:r>
            <a:r>
              <a:rPr lang="ru-RU" sz="2800" b="1" dirty="0" err="1" smtClean="0"/>
              <a:t>Лівицький</a:t>
            </a:r>
            <a:endParaRPr lang="ru-RU" sz="28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23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4"/>
              </a:clrFrom>
              <a:clrTo>
                <a:srgbClr val="FEFFF4">
                  <a:alpha val="0"/>
                </a:srgbClr>
              </a:clrTo>
            </a:clrChange>
          </a:blip>
          <a:srcRect t="37209" b="39535"/>
          <a:stretch>
            <a:fillRect/>
          </a:stretch>
        </p:blipFill>
        <p:spPr bwMode="auto">
          <a:xfrm>
            <a:off x="2000232" y="0"/>
            <a:ext cx="4857784" cy="98563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9318" y="1109025"/>
            <a:ext cx="3969806" cy="5177495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Об’єкт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дослідження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громадсько-політичний</a:t>
            </a:r>
            <a:r>
              <a:rPr lang="ru-RU" dirty="0" smtClean="0"/>
              <a:t> </a:t>
            </a:r>
            <a:r>
              <a:rPr lang="ru-RU" dirty="0" err="1"/>
              <a:t>діяч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 А. </a:t>
            </a:r>
            <a:r>
              <a:rPr lang="ru-RU" dirty="0" err="1" smtClean="0"/>
              <a:t>Лівицький</a:t>
            </a:r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Предмет </a:t>
            </a:r>
            <a:r>
              <a:rPr lang="ru-RU" dirty="0" err="1">
                <a:solidFill>
                  <a:srgbClr val="FF0000"/>
                </a:solidFill>
              </a:rPr>
              <a:t>дослідження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революційна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А. </a:t>
            </a:r>
            <a:r>
              <a:rPr lang="ru-RU" dirty="0" err="1"/>
              <a:t>Лівицького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особистий</a:t>
            </a:r>
            <a:r>
              <a:rPr lang="ru-RU" dirty="0"/>
              <a:t> </a:t>
            </a:r>
            <a:r>
              <a:rPr lang="ru-RU" dirty="0" err="1"/>
              <a:t>внесок</a:t>
            </a:r>
            <a:r>
              <a:rPr lang="ru-RU" dirty="0"/>
              <a:t> у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державності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5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320" y="585750"/>
            <a:ext cx="3463395" cy="98531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Андрій </a:t>
            </a:r>
            <a:r>
              <a:rPr lang="uk-UA" sz="3200" b="1" dirty="0" err="1" smtClean="0">
                <a:solidFill>
                  <a:srgbClr val="FF0000"/>
                </a:solidFill>
              </a:rPr>
              <a:t>Лівицький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3644757" y="900491"/>
            <a:ext cx="5184576" cy="1512168"/>
          </a:xfrm>
        </p:spPr>
        <p:txBody>
          <a:bodyPr>
            <a:normAutofit fontScale="85000" lnSpcReduction="10000"/>
          </a:bodyPr>
          <a:lstStyle/>
          <a:p>
            <a:pPr marL="0" indent="722313" algn="just">
              <a:lnSpc>
                <a:spcPct val="120000"/>
              </a:lnSpc>
              <a:buNone/>
            </a:pPr>
            <a:r>
              <a:rPr lang="ru-RU" sz="2400" b="1" dirty="0" err="1">
                <a:ea typeface="Calibri"/>
              </a:rPr>
              <a:t>Народився</a:t>
            </a:r>
            <a:r>
              <a:rPr lang="ru-RU" sz="2400" b="1" dirty="0">
                <a:ea typeface="Calibri"/>
              </a:rPr>
              <a:t> </a:t>
            </a:r>
            <a:r>
              <a:rPr lang="ru-RU" sz="2400" b="1" dirty="0" smtClean="0">
                <a:ea typeface="Calibri"/>
              </a:rPr>
              <a:t>на </a:t>
            </a:r>
            <a:r>
              <a:rPr lang="ru-RU" sz="2400" b="1" dirty="0" err="1">
                <a:ea typeface="Calibri"/>
              </a:rPr>
              <a:t>хуторі</a:t>
            </a:r>
            <a:r>
              <a:rPr lang="ru-RU" sz="2400" b="1" dirty="0">
                <a:ea typeface="Calibri"/>
              </a:rPr>
              <a:t> </a:t>
            </a:r>
            <a:r>
              <a:rPr lang="ru-RU" sz="2400" b="1" dirty="0" err="1">
                <a:ea typeface="Calibri"/>
              </a:rPr>
              <a:t>Красний</a:t>
            </a:r>
            <a:r>
              <a:rPr lang="ru-RU" sz="2400" b="1" dirty="0">
                <a:ea typeface="Calibri"/>
              </a:rPr>
              <a:t> Кут </a:t>
            </a:r>
            <a:r>
              <a:rPr lang="ru-RU" sz="2400" b="1" dirty="0" err="1">
                <a:ea typeface="Calibri"/>
              </a:rPr>
              <a:t>Золотоніського</a:t>
            </a:r>
            <a:r>
              <a:rPr lang="ru-RU" sz="2400" b="1" dirty="0">
                <a:ea typeface="Calibri"/>
              </a:rPr>
              <a:t> </a:t>
            </a:r>
            <a:r>
              <a:rPr lang="ru-RU" sz="2400" b="1" dirty="0" err="1">
                <a:ea typeface="Calibri"/>
              </a:rPr>
              <a:t>повіту</a:t>
            </a:r>
            <a:r>
              <a:rPr lang="ru-RU" sz="2400" b="1" dirty="0">
                <a:ea typeface="Calibri"/>
              </a:rPr>
              <a:t> </a:t>
            </a:r>
            <a:r>
              <a:rPr lang="ru-RU" sz="2400" b="1" dirty="0" err="1">
                <a:ea typeface="Calibri"/>
              </a:rPr>
              <a:t>Полтавської</a:t>
            </a:r>
            <a:r>
              <a:rPr lang="ru-RU" sz="2400" b="1" dirty="0">
                <a:ea typeface="Calibri"/>
              </a:rPr>
              <a:t> </a:t>
            </a:r>
            <a:r>
              <a:rPr lang="ru-RU" sz="2400" b="1" dirty="0" err="1" smtClean="0">
                <a:ea typeface="Calibri"/>
              </a:rPr>
              <a:t>губернії</a:t>
            </a:r>
            <a:r>
              <a:rPr lang="ru-RU" sz="2400" b="1" dirty="0">
                <a:ea typeface="Calibri"/>
              </a:rPr>
              <a:t> </a:t>
            </a:r>
            <a:r>
              <a:rPr lang="uk-UA" sz="2400" b="1" dirty="0" smtClean="0"/>
              <a:t>Закінчив </a:t>
            </a:r>
            <a:r>
              <a:rPr lang="uk-UA" sz="2400" b="1" dirty="0" smtClean="0"/>
              <a:t>математичний та правничий факультети Київського </a:t>
            </a:r>
            <a:r>
              <a:rPr lang="uk-UA" sz="2400" b="1" dirty="0" smtClean="0"/>
              <a:t>університету.</a:t>
            </a:r>
            <a:endParaRPr lang="ru-RU" sz="24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23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4"/>
              </a:clrFrom>
              <a:clrTo>
                <a:srgbClr val="FEFFF4">
                  <a:alpha val="0"/>
                </a:srgbClr>
              </a:clrTo>
            </a:clrChange>
          </a:blip>
          <a:srcRect t="37209" b="39535"/>
          <a:stretch>
            <a:fillRect/>
          </a:stretch>
        </p:blipFill>
        <p:spPr bwMode="auto">
          <a:xfrm>
            <a:off x="2000232" y="0"/>
            <a:ext cx="4857784" cy="98563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1" y="1699971"/>
            <a:ext cx="3172342" cy="421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1229" y="5917188"/>
            <a:ext cx="173957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/>
              <a:t>(1879-1954 </a:t>
            </a:r>
            <a:r>
              <a:rPr lang="ru-RU" dirty="0" err="1"/>
              <a:t>рр</a:t>
            </a:r>
            <a:r>
              <a:rPr lang="ru-RU" dirty="0"/>
              <a:t>.)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7518" b="9792"/>
          <a:stretch/>
        </p:blipFill>
        <p:spPr bwMode="auto">
          <a:xfrm>
            <a:off x="4071934" y="2453934"/>
            <a:ext cx="2165111" cy="308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71934" y="5733058"/>
            <a:ext cx="219928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Копія</a:t>
            </a:r>
            <a:r>
              <a:rPr lang="ru-RU" sz="1400" dirty="0"/>
              <a:t> </a:t>
            </a:r>
            <a:r>
              <a:rPr lang="ru-RU" sz="1400" dirty="0" err="1"/>
              <a:t>довідки</a:t>
            </a:r>
            <a:r>
              <a:rPr lang="ru-RU" sz="1400" dirty="0"/>
              <a:t> про </a:t>
            </a:r>
            <a:r>
              <a:rPr lang="ru-RU" sz="1400" dirty="0" err="1" smtClean="0"/>
              <a:t>народження</a:t>
            </a:r>
            <a:endParaRPr lang="ru-R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9" r="9899" b="6428"/>
          <a:stretch/>
        </p:blipFill>
        <p:spPr bwMode="auto">
          <a:xfrm>
            <a:off x="6663448" y="2412659"/>
            <a:ext cx="2040632" cy="313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15140" y="5886946"/>
            <a:ext cx="204063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Копія</a:t>
            </a:r>
            <a:r>
              <a:rPr lang="ru-RU" dirty="0"/>
              <a:t> </a:t>
            </a:r>
            <a:r>
              <a:rPr lang="ru-RU" dirty="0" smtClean="0"/>
              <a:t>диплому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1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5"/>
            <a:ext cx="8496944" cy="1584175"/>
          </a:xfrm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В</a:t>
            </a:r>
            <a:r>
              <a:rPr lang="ru-RU" sz="3600" b="1" dirty="0" err="1" smtClean="0">
                <a:solidFill>
                  <a:srgbClr val="FF0000"/>
                </a:solidFill>
              </a:rPr>
              <a:t>ід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Золотоніського</a:t>
            </a:r>
            <a:r>
              <a:rPr lang="ru-RU" sz="3600" b="1" dirty="0">
                <a:solidFill>
                  <a:srgbClr val="FF0000"/>
                </a:solidFill>
              </a:rPr>
              <a:t> мирового </a:t>
            </a:r>
            <a:r>
              <a:rPr lang="ru-RU" sz="3600" b="1" dirty="0" err="1">
                <a:solidFill>
                  <a:srgbClr val="FF0000"/>
                </a:solidFill>
              </a:rPr>
              <a:t>судді</a:t>
            </a:r>
            <a:r>
              <a:rPr lang="ru-RU" sz="3600" b="1" dirty="0">
                <a:solidFill>
                  <a:srgbClr val="FF0000"/>
                </a:solidFill>
              </a:rPr>
              <a:t> до </a:t>
            </a:r>
            <a:r>
              <a:rPr lang="ru-RU" sz="3600" b="1" dirty="0" err="1">
                <a:solidFill>
                  <a:srgbClr val="FF0000"/>
                </a:solidFill>
              </a:rPr>
              <a:t>правонаступника</a:t>
            </a:r>
            <a:r>
              <a:rPr lang="ru-RU" sz="3600" b="1" dirty="0">
                <a:solidFill>
                  <a:srgbClr val="FF0000"/>
                </a:solidFill>
              </a:rPr>
              <a:t> Симона </a:t>
            </a:r>
            <a:r>
              <a:rPr lang="ru-RU" sz="3600" b="1" dirty="0" err="1">
                <a:solidFill>
                  <a:srgbClr val="FF0000"/>
                </a:solidFill>
              </a:rPr>
              <a:t>Петлюри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788770"/>
              </p:ext>
            </p:extLst>
          </p:nvPr>
        </p:nvGraphicFramePr>
        <p:xfrm>
          <a:off x="395536" y="2276872"/>
          <a:ext cx="8501063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23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4"/>
              </a:clrFrom>
              <a:clrTo>
                <a:srgbClr val="FEFFF4">
                  <a:alpha val="0"/>
                </a:srgbClr>
              </a:clrTo>
            </a:clrChange>
          </a:blip>
          <a:srcRect t="37209" b="39535"/>
          <a:stretch>
            <a:fillRect/>
          </a:stretch>
        </p:blipFill>
        <p:spPr bwMode="auto">
          <a:xfrm>
            <a:off x="2000232" y="0"/>
            <a:ext cx="4857784" cy="985637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004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5637"/>
            <a:ext cx="6900882" cy="857256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Початок політичної кар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err="1" smtClean="0">
                <a:solidFill>
                  <a:srgbClr val="FF0000"/>
                </a:solidFill>
              </a:rPr>
              <a:t>єри</a:t>
            </a:r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23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4"/>
              </a:clrFrom>
              <a:clrTo>
                <a:srgbClr val="FEFFF4">
                  <a:alpha val="0"/>
                </a:srgbClr>
              </a:clrTo>
            </a:clrChange>
          </a:blip>
          <a:srcRect t="37209" b="39535"/>
          <a:stretch>
            <a:fillRect/>
          </a:stretch>
        </p:blipFill>
        <p:spPr bwMode="auto">
          <a:xfrm>
            <a:off x="2000232" y="0"/>
            <a:ext cx="4857784" cy="985637"/>
          </a:xfrm>
          <a:prstGeom prst="rect">
            <a:avLst/>
          </a:prstGeom>
          <a:noFill/>
          <a:effectLst>
            <a:softEdge rad="63500"/>
          </a:effec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409554"/>
              </p:ext>
            </p:extLst>
          </p:nvPr>
        </p:nvGraphicFramePr>
        <p:xfrm>
          <a:off x="364572" y="1916832"/>
          <a:ext cx="8136502" cy="4167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17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0600" y="985636"/>
            <a:ext cx="5604738" cy="1003203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Революційна юність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837517"/>
              </p:ext>
            </p:extLst>
          </p:nvPr>
        </p:nvGraphicFramePr>
        <p:xfrm>
          <a:off x="642957" y="2132856"/>
          <a:ext cx="8501063" cy="3505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23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4"/>
              </a:clrFrom>
              <a:clrTo>
                <a:srgbClr val="FEFFF4">
                  <a:alpha val="0"/>
                </a:srgbClr>
              </a:clrTo>
            </a:clrChange>
          </a:blip>
          <a:srcRect t="37209" b="39535"/>
          <a:stretch>
            <a:fillRect/>
          </a:stretch>
        </p:blipFill>
        <p:spPr bwMode="auto">
          <a:xfrm>
            <a:off x="2159695" y="-1"/>
            <a:ext cx="4857784" cy="98563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5" y="470676"/>
            <a:ext cx="2090042" cy="257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t="2420" b="3122"/>
          <a:stretch/>
        </p:blipFill>
        <p:spPr bwMode="auto">
          <a:xfrm>
            <a:off x="162910" y="3212976"/>
            <a:ext cx="2081307" cy="307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44217" y="5629852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ru-RU" dirty="0" err="1"/>
              <a:t>Копія</a:t>
            </a:r>
            <a:r>
              <a:rPr lang="ru-RU" dirty="0"/>
              <a:t> </a:t>
            </a:r>
            <a:r>
              <a:rPr lang="ru-RU" dirty="0" err="1"/>
              <a:t>прохання</a:t>
            </a:r>
            <a:r>
              <a:rPr lang="ru-RU" dirty="0"/>
              <a:t> А</a:t>
            </a:r>
            <a:r>
              <a:rPr lang="ru-RU" dirty="0" smtClean="0"/>
              <a:t>. </a:t>
            </a:r>
            <a:r>
              <a:rPr lang="ru-RU" dirty="0" err="1" smtClean="0"/>
              <a:t>Лівицького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прийом</a:t>
            </a:r>
            <a:r>
              <a:rPr lang="ru-RU" dirty="0"/>
              <a:t> на роботу в </a:t>
            </a:r>
            <a:r>
              <a:rPr lang="ru-RU" dirty="0" err="1" smtClean="0"/>
              <a:t>Лубенський</a:t>
            </a:r>
            <a:r>
              <a:rPr lang="ru-RU" dirty="0" smtClean="0"/>
              <a:t> </a:t>
            </a:r>
            <a:r>
              <a:rPr lang="ru-RU" dirty="0" err="1"/>
              <a:t>окружний</a:t>
            </a:r>
            <a:r>
              <a:rPr lang="ru-RU" dirty="0"/>
              <a:t> суд </a:t>
            </a:r>
          </a:p>
        </p:txBody>
      </p:sp>
    </p:spTree>
    <p:extLst>
      <p:ext uri="{BB962C8B-B14F-4D97-AF65-F5344CB8AC3E}">
        <p14:creationId xmlns:p14="http://schemas.microsoft.com/office/powerpoint/2010/main" val="10218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23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4"/>
              </a:clrFrom>
              <a:clrTo>
                <a:srgbClr val="FEFFF4">
                  <a:alpha val="0"/>
                </a:srgbClr>
              </a:clrTo>
            </a:clrChange>
          </a:blip>
          <a:srcRect t="37209" b="39535"/>
          <a:stretch>
            <a:fillRect/>
          </a:stretch>
        </p:blipFill>
        <p:spPr bwMode="auto">
          <a:xfrm>
            <a:off x="2159695" y="-1"/>
            <a:ext cx="4857784" cy="98563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Лубенська республіка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75492" y="1196752"/>
            <a:ext cx="4392488" cy="56775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Діяльність комітету республіки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251520" y="1772816"/>
            <a:ext cx="4464496" cy="4320480"/>
          </a:xfrm>
          <a:solidFill>
            <a:schemeClr val="bg2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uk-UA" dirty="0" smtClean="0">
                <a:latin typeface="Times New Roman"/>
                <a:ea typeface="Calibri"/>
              </a:rPr>
              <a:t>А. </a:t>
            </a:r>
            <a:r>
              <a:rPr lang="uk-UA" dirty="0" err="1" smtClean="0">
                <a:latin typeface="Times New Roman"/>
                <a:ea typeface="Calibri"/>
              </a:rPr>
              <a:t>Лівицький</a:t>
            </a:r>
            <a:r>
              <a:rPr lang="uk-UA" dirty="0" smtClean="0">
                <a:latin typeface="Times New Roman"/>
                <a:ea typeface="Calibri"/>
              </a:rPr>
              <a:t> у </a:t>
            </a:r>
            <a:r>
              <a:rPr lang="uk-UA" dirty="0">
                <a:latin typeface="Times New Roman"/>
                <a:ea typeface="Calibri"/>
              </a:rPr>
              <a:t>1905 р. очолював </a:t>
            </a:r>
            <a:r>
              <a:rPr lang="uk-UA" dirty="0" smtClean="0">
                <a:latin typeface="Times New Roman"/>
                <a:ea typeface="Calibri"/>
              </a:rPr>
              <a:t>Коаліційний </a:t>
            </a:r>
            <a:r>
              <a:rPr lang="uk-UA" dirty="0">
                <a:latin typeface="Times New Roman"/>
                <a:ea typeface="Calibri"/>
              </a:rPr>
              <a:t>комітет українських, російських і єврейських організацій, “Громаду самооборони” з шести бойових </a:t>
            </a:r>
            <a:r>
              <a:rPr lang="uk-UA" dirty="0" smtClean="0">
                <a:latin typeface="Times New Roman"/>
                <a:ea typeface="Calibri"/>
              </a:rPr>
              <a:t>дружин</a:t>
            </a:r>
          </a:p>
          <a:p>
            <a:pPr>
              <a:lnSpc>
                <a:spcPct val="110000"/>
              </a:lnSpc>
            </a:pPr>
            <a:r>
              <a:rPr lang="uk-UA" dirty="0">
                <a:latin typeface="Times New Roman"/>
                <a:ea typeface="Calibri"/>
              </a:rPr>
              <a:t>б</a:t>
            </a:r>
            <a:r>
              <a:rPr lang="uk-UA" dirty="0" smtClean="0">
                <a:latin typeface="Times New Roman"/>
                <a:ea typeface="Calibri"/>
              </a:rPr>
              <a:t>ув </a:t>
            </a:r>
            <a:r>
              <a:rPr lang="uk-UA" dirty="0">
                <a:latin typeface="Times New Roman"/>
                <a:ea typeface="Calibri"/>
              </a:rPr>
              <a:t>одним із творців так званої “Лубенської республіки</a:t>
            </a:r>
            <a:r>
              <a:rPr lang="uk-UA" dirty="0" smtClean="0">
                <a:latin typeface="Times New Roman"/>
                <a:ea typeface="Calibri"/>
              </a:rPr>
              <a:t>” </a:t>
            </a:r>
          </a:p>
          <a:p>
            <a:pPr>
              <a:lnSpc>
                <a:spcPct val="110000"/>
              </a:lnSpc>
            </a:pPr>
            <a:r>
              <a:rPr lang="uk-UA" dirty="0" smtClean="0">
                <a:latin typeface="Times New Roman"/>
                <a:ea typeface="Calibri"/>
              </a:rPr>
              <a:t>комітет </a:t>
            </a:r>
            <a:r>
              <a:rPr lang="uk-UA" dirty="0">
                <a:latin typeface="Times New Roman"/>
                <a:ea typeface="Calibri"/>
              </a:rPr>
              <a:t>був створений у 1905 </a:t>
            </a:r>
            <a:r>
              <a:rPr lang="uk-UA" dirty="0" smtClean="0">
                <a:latin typeface="Times New Roman"/>
                <a:ea typeface="Calibri"/>
              </a:rPr>
              <a:t>р. До </a:t>
            </a:r>
            <a:r>
              <a:rPr lang="uk-UA" dirty="0">
                <a:latin typeface="Times New Roman"/>
                <a:ea typeface="Calibri"/>
              </a:rPr>
              <a:t>нього входили представники українських національних </a:t>
            </a:r>
            <a:r>
              <a:rPr lang="uk-UA" dirty="0" smtClean="0">
                <a:latin typeface="Times New Roman"/>
                <a:ea typeface="Calibri"/>
              </a:rPr>
              <a:t>сил</a:t>
            </a:r>
          </a:p>
          <a:p>
            <a:pPr>
              <a:lnSpc>
                <a:spcPct val="110000"/>
              </a:lnSpc>
            </a:pPr>
            <a:r>
              <a:rPr lang="uk-UA" dirty="0">
                <a:latin typeface="Times New Roman"/>
                <a:ea typeface="Calibri"/>
              </a:rPr>
              <a:t>к</a:t>
            </a:r>
            <a:r>
              <a:rPr lang="uk-UA" dirty="0" smtClean="0">
                <a:latin typeface="Times New Roman"/>
                <a:ea typeface="Calibri"/>
              </a:rPr>
              <a:t>омітет </a:t>
            </a:r>
            <a:r>
              <a:rPr lang="uk-UA" dirty="0">
                <a:latin typeface="Times New Roman"/>
                <a:ea typeface="Calibri"/>
              </a:rPr>
              <a:t>фактично здійснював самоуправління на території міста і околиць до 1907 р. 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94252" y="1196752"/>
            <a:ext cx="4041775" cy="567754"/>
          </a:xfrm>
        </p:spPr>
        <p:txBody>
          <a:bodyPr/>
          <a:lstStyle/>
          <a:p>
            <a:pPr algn="ctr"/>
            <a:r>
              <a:rPr lang="uk-UA" dirty="0" smtClean="0"/>
              <a:t>Переслідування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sz="quarter" idx="4"/>
          </p:nvPr>
        </p:nvSpPr>
        <p:spPr>
          <a:xfrm>
            <a:off x="5004048" y="1772816"/>
            <a:ext cx="3960440" cy="4320479"/>
          </a:xfrm>
          <a:solidFill>
            <a:schemeClr val="bg2">
              <a:lumMod val="75000"/>
            </a:schemeClr>
          </a:solidFill>
          <a:ln>
            <a:noFill/>
          </a:ln>
        </p:spPr>
        <p:txBody>
          <a:bodyPr>
            <a:normAutofit fontScale="92500"/>
          </a:bodyPr>
          <a:lstStyle/>
          <a:p>
            <a:r>
              <a:rPr lang="uk-UA" dirty="0" smtClean="0">
                <a:latin typeface="Times New Roman"/>
                <a:ea typeface="Calibri"/>
              </a:rPr>
              <a:t>за </a:t>
            </a:r>
            <a:r>
              <a:rPr lang="uk-UA" dirty="0">
                <a:latin typeface="Times New Roman"/>
                <a:ea typeface="Calibri"/>
              </a:rPr>
              <a:t>участь у революційній діяльності над 57-ма мешканцями м. Лубен та навколишніх </a:t>
            </a:r>
            <a:r>
              <a:rPr lang="uk-UA" dirty="0" smtClean="0">
                <a:latin typeface="Times New Roman"/>
                <a:ea typeface="Calibri"/>
              </a:rPr>
              <a:t>сіл у </a:t>
            </a:r>
            <a:r>
              <a:rPr lang="uk-UA" dirty="0">
                <a:latin typeface="Times New Roman"/>
                <a:ea typeface="Calibri"/>
              </a:rPr>
              <a:t>1907 р. був влаштований показовий суд, що проходив у Києві (відомий під назвою “Лубенський процес</a:t>
            </a:r>
            <a:r>
              <a:rPr lang="uk-UA" dirty="0" smtClean="0">
                <a:latin typeface="Times New Roman"/>
                <a:ea typeface="Calibri"/>
              </a:rPr>
              <a:t>”)</a:t>
            </a:r>
          </a:p>
          <a:p>
            <a:r>
              <a:rPr lang="uk-UA" dirty="0" smtClean="0">
                <a:latin typeface="Times New Roman"/>
                <a:ea typeface="Calibri"/>
              </a:rPr>
              <a:t>перед </a:t>
            </a:r>
            <a:r>
              <a:rPr lang="uk-UA" dirty="0">
                <a:latin typeface="Times New Roman"/>
                <a:ea typeface="Calibri"/>
              </a:rPr>
              <a:t>військовим окружним судом постали головні обвинувачені: </a:t>
            </a:r>
            <a:r>
              <a:rPr lang="uk-UA" dirty="0" smtClean="0">
                <a:latin typeface="Times New Roman"/>
                <a:ea typeface="Calibri"/>
              </a:rPr>
              <a:t>А. </a:t>
            </a:r>
            <a:r>
              <a:rPr lang="uk-UA" dirty="0" err="1" smtClean="0">
                <a:latin typeface="Times New Roman"/>
                <a:ea typeface="Calibri"/>
              </a:rPr>
              <a:t>Лівицький</a:t>
            </a:r>
            <a:r>
              <a:rPr lang="uk-UA" dirty="0">
                <a:latin typeface="Times New Roman"/>
                <a:ea typeface="Calibri"/>
              </a:rPr>
              <a:t>, його дружина </a:t>
            </a:r>
            <a:r>
              <a:rPr lang="uk-UA" dirty="0" smtClean="0">
                <a:latin typeface="Times New Roman"/>
                <a:ea typeface="Calibri"/>
              </a:rPr>
              <a:t>Марія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96" y="836712"/>
            <a:ext cx="5892770" cy="996363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Початок революції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369113"/>
              </p:ext>
            </p:extLst>
          </p:nvPr>
        </p:nvGraphicFramePr>
        <p:xfrm>
          <a:off x="3000396" y="2348880"/>
          <a:ext cx="596409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0" y="6286520"/>
            <a:ext cx="9144000" cy="571480"/>
            <a:chOff x="0" y="5765416"/>
            <a:chExt cx="9144000" cy="1092584"/>
          </a:xfrm>
        </p:grpSpPr>
        <p:pic>
          <p:nvPicPr>
            <p:cNvPr id="13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4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5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16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0" y="0"/>
            <a:ext cx="9144000" cy="571480"/>
            <a:chOff x="0" y="5765416"/>
            <a:chExt cx="9144000" cy="1092584"/>
          </a:xfrm>
        </p:grpSpPr>
        <p:pic>
          <p:nvPicPr>
            <p:cNvPr id="19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0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0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2571736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1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b="10595"/>
            <a:stretch>
              <a:fillRect/>
            </a:stretch>
          </p:blipFill>
          <p:spPr bwMode="auto">
            <a:xfrm>
              <a:off x="5214942" y="5765416"/>
              <a:ext cx="3000396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  <p:pic>
          <p:nvPicPr>
            <p:cNvPr id="22" name="Picture 2" descr="C:\Documents and Settings\Учитель\Рабочий стол\орнаменти\984fa19ff7bf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1F1F1"/>
                </a:clrFrom>
                <a:clrTo>
                  <a:srgbClr val="F1F1F1">
                    <a:alpha val="0"/>
                  </a:srgbClr>
                </a:clrTo>
              </a:clrChange>
            </a:blip>
            <a:srcRect t="2522" r="57144" b="10595"/>
            <a:stretch>
              <a:fillRect/>
            </a:stretch>
          </p:blipFill>
          <p:spPr bwMode="auto">
            <a:xfrm>
              <a:off x="7858148" y="5765416"/>
              <a:ext cx="1285852" cy="1092584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23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F4"/>
              </a:clrFrom>
              <a:clrTo>
                <a:srgbClr val="FEFFF4">
                  <a:alpha val="0"/>
                </a:srgbClr>
              </a:clrTo>
            </a:clrChange>
          </a:blip>
          <a:srcRect t="37209" b="39535"/>
          <a:stretch>
            <a:fillRect/>
          </a:stretch>
        </p:blipFill>
        <p:spPr bwMode="auto">
          <a:xfrm>
            <a:off x="2000232" y="0"/>
            <a:ext cx="4857784" cy="98563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t="3129" r="5914" b="2593"/>
          <a:stretch/>
        </p:blipFill>
        <p:spPr bwMode="auto">
          <a:xfrm>
            <a:off x="160277" y="1124744"/>
            <a:ext cx="2679841" cy="445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0257" y="5598230"/>
            <a:ext cx="2679861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Копія</a:t>
            </a:r>
            <a:r>
              <a:rPr lang="ru-RU" sz="1400" dirty="0"/>
              <a:t> протоколу </a:t>
            </a:r>
            <a:r>
              <a:rPr lang="ru-RU" sz="1400" dirty="0" err="1"/>
              <a:t>засідання</a:t>
            </a:r>
            <a:r>
              <a:rPr lang="ru-RU" sz="1400" dirty="0"/>
              <a:t> </a:t>
            </a:r>
            <a:r>
              <a:rPr lang="ru-RU" sz="1400" dirty="0" err="1"/>
              <a:t>Золотоніського</a:t>
            </a:r>
            <a:r>
              <a:rPr lang="ru-RU" sz="1400" dirty="0"/>
              <a:t> </a:t>
            </a:r>
            <a:r>
              <a:rPr lang="ru-RU" sz="1400" dirty="0" err="1"/>
              <a:t>повітового</a:t>
            </a:r>
            <a:r>
              <a:rPr lang="ru-RU" sz="1400" dirty="0"/>
              <a:t> </a:t>
            </a:r>
            <a:r>
              <a:rPr lang="ru-RU" sz="1400" dirty="0" err="1" smtClean="0"/>
              <a:t>комітету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/>
              <a:t>16 </a:t>
            </a:r>
            <a:r>
              <a:rPr lang="ru-RU" sz="1400" dirty="0" err="1"/>
              <a:t>березня</a:t>
            </a:r>
            <a:r>
              <a:rPr lang="ru-RU" sz="1400" dirty="0"/>
              <a:t> 1917 р. </a:t>
            </a:r>
          </a:p>
        </p:txBody>
      </p:sp>
    </p:spTree>
    <p:extLst>
      <p:ext uri="{BB962C8B-B14F-4D97-AF65-F5344CB8AC3E}">
        <p14:creationId xmlns:p14="http://schemas.microsoft.com/office/powerpoint/2010/main" val="27112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976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9</vt:lpstr>
      <vt:lpstr>1_9</vt:lpstr>
      <vt:lpstr>ПРЕЗИДЕНТ В ЕКЗИЛІ</vt:lpstr>
      <vt:lpstr>Презентация PowerPoint</vt:lpstr>
      <vt:lpstr>“Вірю, що з божою поміччю Український Народ переможе і здобуде свою Самостійну і Соборну Народоправну Державу”  А. Лівицький</vt:lpstr>
      <vt:lpstr>Андрій Лівицький</vt:lpstr>
      <vt:lpstr>Від Золотоніського мирового судді до правонаступника Симона Петлюри</vt:lpstr>
      <vt:lpstr>Початок політичної кар’єри</vt:lpstr>
      <vt:lpstr>Революційна юність</vt:lpstr>
      <vt:lpstr>Лубенська республіка</vt:lpstr>
      <vt:lpstr>Початок революції</vt:lpstr>
      <vt:lpstr>У складі Директорії</vt:lpstr>
      <vt:lpstr>Презентация PowerPoint</vt:lpstr>
      <vt:lpstr>Діяльність в екзилі</vt:lpstr>
      <vt:lpstr>Родина Лівицьких</vt:lpstr>
      <vt:lpstr>Вшанування пам’яті</vt:lpstr>
      <vt:lpstr>Висновки</vt:lpstr>
      <vt:lpstr>Список використаних джерел та літератури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User</dc:creator>
  <cp:lastModifiedBy>User</cp:lastModifiedBy>
  <cp:revision>49</cp:revision>
  <dcterms:created xsi:type="dcterms:W3CDTF">2017-02-25T17:17:11Z</dcterms:created>
  <dcterms:modified xsi:type="dcterms:W3CDTF">2017-03-30T14:22:30Z</dcterms:modified>
</cp:coreProperties>
</file>