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9" r:id="rId4"/>
    <p:sldId id="261" r:id="rId5"/>
    <p:sldId id="263" r:id="rId6"/>
    <p:sldId id="273" r:id="rId7"/>
    <p:sldId id="262" r:id="rId8"/>
    <p:sldId id="265" r:id="rId9"/>
    <p:sldId id="266" r:id="rId10"/>
    <p:sldId id="27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68EAF-0D56-4214-9F04-8A41F2B79D5C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F990-5B7C-4339-937F-84522016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F990-5B7C-4339-937F-8452201603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75DC-191F-4159-B05C-20EB65E96E54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МАН Історик-Юніор Дослідник 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&lt;&lt;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Тема: Пам’ятаємо про подвиг Соболева Віктора Трохимовича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038600" cy="4357718"/>
          </a:xfrm>
        </p:spPr>
        <p:txBody>
          <a:bodyPr/>
          <a:lstStyle/>
          <a:p>
            <a:pPr algn="ctr">
              <a:buNone/>
              <a:defRPr/>
            </a:pPr>
            <a:r>
              <a:rPr lang="uk-UA" dirty="0" err="1" smtClean="0"/>
              <a:t>Скрипнік</a:t>
            </a:r>
            <a:r>
              <a:rPr lang="uk-UA" dirty="0" smtClean="0"/>
              <a:t> Дар’я Сергіївна учениця 10 класу</a:t>
            </a:r>
          </a:p>
          <a:p>
            <a:pPr algn="ctr">
              <a:buNone/>
              <a:defRPr/>
            </a:pPr>
            <a:r>
              <a:rPr lang="uk-UA" dirty="0" smtClean="0"/>
              <a:t> </a:t>
            </a:r>
            <a:r>
              <a:rPr lang="uk-UA" dirty="0" err="1" smtClean="0"/>
              <a:t>Новодонецької</a:t>
            </a:r>
            <a:r>
              <a:rPr lang="uk-UA" dirty="0" smtClean="0"/>
              <a:t> загальноосвітньої школи </a:t>
            </a:r>
            <a:r>
              <a:rPr lang="en-US" dirty="0" smtClean="0"/>
              <a:t>I-III</a:t>
            </a:r>
            <a:r>
              <a:rPr lang="uk-UA" dirty="0" smtClean="0"/>
              <a:t> ст. №17.</a:t>
            </a:r>
          </a:p>
          <a:p>
            <a:pPr algn="ctr">
              <a:buNone/>
              <a:defRPr/>
            </a:pPr>
            <a:r>
              <a:rPr lang="uk-UA" dirty="0" err="1" smtClean="0"/>
              <a:t>Добропільської</a:t>
            </a:r>
            <a:r>
              <a:rPr lang="uk-UA" dirty="0" smtClean="0"/>
              <a:t> міської ради</a:t>
            </a:r>
          </a:p>
          <a:p>
            <a:pPr algn="ctr">
              <a:buNone/>
              <a:defRPr/>
            </a:pPr>
            <a:r>
              <a:rPr lang="uk-UA" dirty="0" smtClean="0"/>
              <a:t>Донецька область</a:t>
            </a:r>
          </a:p>
          <a:p>
            <a:pPr algn="ctr">
              <a:buNone/>
              <a:defRPr/>
            </a:pPr>
            <a:r>
              <a:rPr lang="uk-UA" dirty="0" err="1" smtClean="0"/>
              <a:t>смт</a:t>
            </a:r>
            <a:r>
              <a:rPr lang="uk-UA" dirty="0" smtClean="0"/>
              <a:t> </a:t>
            </a:r>
            <a:r>
              <a:rPr lang="uk-UA" dirty="0" err="1" smtClean="0"/>
              <a:t>Новодонецьке</a:t>
            </a:r>
            <a:endParaRPr lang="uk-UA" dirty="0" smtClean="0"/>
          </a:p>
          <a:p>
            <a:pPr algn="ctr">
              <a:buNone/>
              <a:defRPr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D:\IMG_20160411_1206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286000"/>
            <a:ext cx="3286148" cy="435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</a:t>
            </a:r>
            <a:r>
              <a:rPr lang="uk-UA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ідки</a:t>
            </a:r>
            <a:r>
              <a:rPr lang="uk-UA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нагороди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4038600" cy="268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571612"/>
            <a:ext cx="342747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IMG_20170420_002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770"/>
            <a:ext cx="4699076" cy="22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Ордени і медалі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366955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00108"/>
            <a:ext cx="3888432" cy="544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3816994" cy="290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Ордени і медалі</a:t>
            </a:r>
            <a:endParaRPr lang="ru-RU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2495328" cy="226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08920"/>
            <a:ext cx="2506166" cy="387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77049"/>
            <a:ext cx="3672408" cy="539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717032"/>
            <a:ext cx="219540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i="1" spc="300" dirty="0" smtClean="0">
                <a:solidFill>
                  <a:srgbClr val="FF0000"/>
                </a:solidFill>
              </a:rPr>
              <a:t>Узагальнення</a:t>
            </a:r>
            <a:endParaRPr lang="ru-RU" b="1" i="1" spc="3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142984"/>
            <a:ext cx="4906888" cy="5050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пошаною до мужності та героїзму ми вшановуємо тих, хто живе серед нас, і зі скорботою і вдячністю згадуємо тих, кого вже немає. Ніколи не підуть з пам'яті вогненні роки тієї страшної війни, бо вони стали мірилом мужності, стійкості і всенародного єднання.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минуло,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ратні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трудові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подвиги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свят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нащадків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463851" cy="444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853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 страшні 1941- 1945 роки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стали жертвами, катами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байдужими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спостерігачами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висловлюємо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щиру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подяку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низько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схиляємо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голову перед героями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439392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24642"/>
          </a:xfrm>
        </p:spPr>
        <p:txBody>
          <a:bodyPr>
            <a:normAutofit fontScale="90000"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43050"/>
            <a:ext cx="3493914" cy="471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504351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Моєму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краєві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 о краю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кожною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сльозою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випікаєш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страшний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в гроб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візьму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собою?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 о краю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убиті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Волають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моїй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Убивцям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відплатити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!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 о краю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тьма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твоєї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У день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весняно-голубий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кривавить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?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Так хай же я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згнию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цвісти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краю! 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чуєш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? –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І голос: чую! знаю!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                     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Максим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Рильський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508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1.Теоретична частина роботи.</a:t>
            </a:r>
          </a:p>
          <a:p>
            <a:pPr>
              <a:buNone/>
            </a:pPr>
            <a:r>
              <a:rPr lang="uk-UA" sz="3600" dirty="0" smtClean="0"/>
              <a:t>2.Методи та результати дослідження.</a:t>
            </a:r>
          </a:p>
          <a:p>
            <a:pPr>
              <a:buNone/>
            </a:pPr>
            <a:r>
              <a:rPr lang="uk-UA" sz="3600" dirty="0" smtClean="0"/>
              <a:t>3.Експерементальна частина проекту.</a:t>
            </a:r>
          </a:p>
          <a:p>
            <a:pPr>
              <a:buNone/>
            </a:pPr>
            <a:r>
              <a:rPr lang="uk-UA" sz="3600" dirty="0" smtClean="0"/>
              <a:t>4.Наукова значущість дослідження.</a:t>
            </a:r>
          </a:p>
          <a:p>
            <a:pPr>
              <a:buNone/>
            </a:pPr>
            <a:r>
              <a:rPr lang="uk-UA" sz="3600" dirty="0" smtClean="0"/>
              <a:t>5.Висновки.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Актуальність теми: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Наше дослідження допоможе розкрити та оцінити масштабність героїчних подвигів людини-патріота ; зрозуміти як відвага однієї людини впливає на долю мільйонів;  переосмислити ставлення до людей-патріотів; виявити різні підходи до вивчення історії  рідного краю у 1941 – 1945 роках.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uk-UA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6967587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b="1" i="1" u="sng" dirty="0" smtClean="0">
                <a:solidFill>
                  <a:srgbClr val="FF0000"/>
                </a:solidFill>
                <a:latin typeface="Constantia" pitchFamily="18" charset="0"/>
              </a:rPr>
              <a:t>ОБ`ЄКТ ДОСЛІДЖЕННЯ</a:t>
            </a:r>
            <a:r>
              <a:rPr lang="uk-UA" sz="3500" b="1" dirty="0" smtClean="0">
                <a:solidFill>
                  <a:srgbClr val="FF0000"/>
                </a:solidFill>
                <a:latin typeface="Constantia" pitchFamily="18" charset="0"/>
              </a:rPr>
              <a:t>: </a:t>
            </a:r>
          </a:p>
          <a:p>
            <a:pPr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  героїчний подвиг Соболева Віктора Трохимовича у роки  Другої світової війни.</a:t>
            </a:r>
            <a:endParaRPr lang="uk-UA" sz="4100" b="1" dirty="0" smtClean="0"/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i="1" u="sng" dirty="0" smtClean="0">
                <a:solidFill>
                  <a:srgbClr val="FF0000"/>
                </a:solidFill>
                <a:latin typeface="Constantia" pitchFamily="18" charset="0"/>
              </a:rPr>
              <a:t> ПРЕДМЕТ ДОСЛІДЖЕННЯ</a:t>
            </a:r>
            <a:r>
              <a:rPr lang="uk-UA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  <a:p>
            <a:pPr>
              <a:buNone/>
            </a:pPr>
            <a:r>
              <a:rPr lang="uk-UA" b="1" dirty="0" smtClean="0"/>
              <a:t>    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особистість земляка-героя у подальшому розвитку історії рідного краю.</a:t>
            </a:r>
            <a:endParaRPr lang="uk-UA" sz="4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i="1" u="sng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uk-UA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дослідження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i="1" u="sng" dirty="0" smtClean="0">
                <a:solidFill>
                  <a:srgbClr val="FF0000"/>
                </a:solidFill>
                <a:latin typeface="Constantia" pitchFamily="18" charset="0"/>
              </a:rPr>
              <a:t>Мета</a:t>
            </a:r>
            <a:r>
              <a:rPr lang="uk-UA" sz="2400" b="1" i="1" u="sng" dirty="0" smtClean="0">
                <a:latin typeface="Constantia" pitchFamily="18" charset="0"/>
              </a:rPr>
              <a:t> </a:t>
            </a:r>
            <a:r>
              <a:rPr lang="uk-UA" b="1" i="1" u="sng" dirty="0" smtClean="0">
                <a:solidFill>
                  <a:srgbClr val="FF0000"/>
                </a:solidFill>
                <a:latin typeface="Constantia" pitchFamily="18" charset="0"/>
              </a:rPr>
              <a:t>роботи: </a:t>
            </a:r>
            <a:r>
              <a:rPr lang="uk-UA" sz="2800" b="1" dirty="0" smtClean="0"/>
              <a:t>висвітлення внеску земляка-героя</a:t>
            </a:r>
            <a:r>
              <a:rPr lang="ru-RU" sz="2800" b="1" dirty="0" smtClean="0"/>
              <a:t> Соболева В. Т. у </a:t>
            </a:r>
            <a:r>
              <a:rPr lang="uk-UA" sz="2800" b="1" dirty="0" smtClean="0"/>
              <a:t>процес знищення окупаційного режиму в період </a:t>
            </a:r>
            <a:r>
              <a:rPr lang="ru-RU" sz="2800" b="1" dirty="0" smtClean="0"/>
              <a:t>1941-1945 рок</a:t>
            </a:r>
            <a:r>
              <a:rPr lang="uk-UA" sz="2800" b="1" dirty="0" err="1" smtClean="0"/>
              <a:t>ів</a:t>
            </a:r>
            <a:r>
              <a:rPr lang="uk-UA" sz="2800" b="1" dirty="0" smtClean="0"/>
              <a:t> на території рідного краю та боротьба за честь, гідність та свободу земель Батьківщини.</a:t>
            </a:r>
            <a:endParaRPr lang="ru-RU" sz="2800" b="1" dirty="0" smtClean="0"/>
          </a:p>
          <a:p>
            <a:pPr>
              <a:buNone/>
            </a:pPr>
            <a:r>
              <a:rPr lang="uk-UA" b="1" i="1" u="sng" dirty="0" smtClean="0">
                <a:solidFill>
                  <a:srgbClr val="FF0000"/>
                </a:solidFill>
                <a:latin typeface="Constantia" pitchFamily="18" charset="0"/>
              </a:rPr>
              <a:t>Завдання</a:t>
            </a:r>
            <a:r>
              <a:rPr lang="uk-UA" b="1" i="1" u="sng" dirty="0" smtClean="0">
                <a:solidFill>
                  <a:srgbClr val="FFFF00"/>
                </a:solidFill>
              </a:rPr>
              <a:t> </a:t>
            </a:r>
            <a:r>
              <a:rPr lang="uk-UA" b="1" i="1" u="sng" dirty="0" smtClean="0">
                <a:solidFill>
                  <a:srgbClr val="FF0000"/>
                </a:solidFill>
                <a:latin typeface="Constantia" pitchFamily="18" charset="0"/>
              </a:rPr>
              <a:t>дослідження</a:t>
            </a:r>
            <a:r>
              <a:rPr lang="uk-UA" b="1" i="1" u="sng" dirty="0" smtClean="0">
                <a:solidFill>
                  <a:srgbClr val="FF0000"/>
                </a:solidFill>
              </a:rPr>
              <a:t>:</a:t>
            </a:r>
            <a:r>
              <a:rPr lang="uk-UA" b="1" i="1" u="sng" dirty="0" smtClean="0">
                <a:solidFill>
                  <a:srgbClr val="FFFF00"/>
                </a:solidFill>
              </a:rPr>
              <a:t> </a:t>
            </a:r>
            <a:endParaRPr lang="uk-UA" b="1" dirty="0">
              <a:solidFill>
                <a:schemeClr val="bg1"/>
              </a:solidFill>
            </a:endParaRPr>
          </a:p>
          <a:p>
            <a:r>
              <a:rPr lang="ru-RU" b="1" dirty="0" err="1" smtClean="0"/>
              <a:t>дослідити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біографії</a:t>
            </a:r>
            <a:r>
              <a:rPr lang="ru-RU" b="1" dirty="0" smtClean="0"/>
              <a:t> земляка-героя;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вивчити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uk-UA" b="1" dirty="0" smtClean="0"/>
              <a:t>, матеріали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документів</a:t>
            </a:r>
            <a:r>
              <a:rPr lang="uk-UA" b="1" dirty="0" smtClean="0"/>
              <a:t>;</a:t>
            </a:r>
            <a:endParaRPr lang="ru-RU" b="1" dirty="0" smtClean="0"/>
          </a:p>
          <a:p>
            <a:r>
              <a:rPr lang="uk-UA" b="1" dirty="0" smtClean="0"/>
              <a:t>-</a:t>
            </a:r>
            <a:r>
              <a:rPr lang="ru-RU" b="1" dirty="0" smtClean="0"/>
              <a:t> провести </a:t>
            </a:r>
            <a:r>
              <a:rPr lang="ru-RU" b="1" dirty="0" err="1" smtClean="0"/>
              <a:t>бесіди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очевидцями</a:t>
            </a:r>
            <a:r>
              <a:rPr lang="uk-UA" b="1" dirty="0" smtClean="0"/>
              <a:t>;</a:t>
            </a:r>
            <a:endParaRPr lang="ru-RU" b="1" dirty="0" smtClean="0"/>
          </a:p>
          <a:p>
            <a:r>
              <a:rPr lang="uk-UA" b="1" dirty="0" smtClean="0"/>
              <a:t>-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 для </a:t>
            </a:r>
            <a:r>
              <a:rPr lang="ru-RU" b="1" dirty="0" err="1" smtClean="0"/>
              <a:t>подальшого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;</a:t>
            </a:r>
          </a:p>
          <a:p>
            <a:r>
              <a:rPr lang="uk-UA" b="1" dirty="0" smtClean="0"/>
              <a:t>- визначити значимість внеску земляка-героя в історичну спадщину рідного краю та країни;</a:t>
            </a:r>
            <a:endParaRPr lang="ru-RU" b="1" dirty="0" smtClean="0"/>
          </a:p>
          <a:p>
            <a:r>
              <a:rPr lang="ru-RU" b="1" dirty="0" smtClean="0"/>
              <a:t>- </a:t>
            </a:r>
            <a:r>
              <a:rPr lang="ru-RU" b="1" dirty="0" err="1" smtClean="0"/>
              <a:t>зробити</a:t>
            </a:r>
            <a:r>
              <a:rPr lang="ru-RU" b="1" dirty="0" smtClean="0"/>
              <a:t>  </a:t>
            </a:r>
            <a:r>
              <a:rPr lang="ru-RU" b="1" dirty="0" err="1" smtClean="0"/>
              <a:t>узагальнення</a:t>
            </a:r>
            <a:r>
              <a:rPr lang="uk-UA" b="1" dirty="0" smtClean="0"/>
              <a:t> та висновок про героїчні подвиги пращурів, що стали прикладом для нащадків.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значущість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Дану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навчально-виховному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вивчення історії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краю, 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позакласних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позашкільних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виховних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головне,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робота стане першим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героїчних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подвигів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900" b="1" dirty="0" err="1" smtClean="0">
                <a:latin typeface="Times New Roman" pitchFamily="18" charset="0"/>
                <a:cs typeface="Times New Roman" pitchFamily="18" charset="0"/>
              </a:rPr>
              <a:t>ійськових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 у роки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меморіалом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літери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захищали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про них…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118" y="1428736"/>
            <a:ext cx="445668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Біографічні дані Соболева В. Т.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6624736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988840"/>
            <a:ext cx="43204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i="1" dirty="0" smtClean="0"/>
              <a:t>В місті </a:t>
            </a:r>
            <a:r>
              <a:rPr lang="uk-UA" sz="1900" b="1" i="1" dirty="0" err="1" smtClean="0"/>
              <a:t>Димитрово</a:t>
            </a:r>
            <a:r>
              <a:rPr lang="uk-UA" sz="1900" b="1" i="1" dirty="0" smtClean="0"/>
              <a:t> на Донеччині 28 лютого 1922 року народився </a:t>
            </a:r>
            <a:r>
              <a:rPr lang="uk-UA" sz="1900" b="1" i="1" dirty="0" err="1" smtClean="0"/>
              <a:t>Соболев</a:t>
            </a:r>
            <a:r>
              <a:rPr lang="uk-UA" sz="1900" b="1" i="1" dirty="0" smtClean="0"/>
              <a:t> Віктор Трохимович. Ще у шкільні роки Вітя писав вірші, після мріяв стати шахтарем. Але у плани дев’ятнадцятирічного парубка чорним </a:t>
            </a:r>
            <a:r>
              <a:rPr lang="uk-UA" sz="1900" b="1" i="1" dirty="0" err="1" smtClean="0"/>
              <a:t>вихорем</a:t>
            </a:r>
            <a:r>
              <a:rPr lang="uk-UA" sz="1900" b="1" i="1" dirty="0" smtClean="0"/>
              <a:t> увірвалася Друга світова війна. Віктор Трохимович був курсантом в авіаційній школі пілотів в Коростені. При обстрілі з ворожих літаків був поранений і 18 червня відправлений на ешелоні в місто Омськ, але перші години війни не зітруться з пам'яті хлопця ніколи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3200248" cy="431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uk-UA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Соболев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Т.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875516" cy="412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635896" y="1196752"/>
            <a:ext cx="5040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i="1" dirty="0" smtClean="0"/>
              <a:t>З лютого 1943 року був </a:t>
            </a:r>
            <a:r>
              <a:rPr lang="ru-RU" sz="1700" b="1" i="1" dirty="0" smtClean="0"/>
              <a:t>направлений у </a:t>
            </a:r>
            <a:r>
              <a:rPr lang="ru-RU" sz="1700" b="1" i="1" dirty="0" err="1" smtClean="0"/>
              <a:t>винищувальну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артилерійську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дивізію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під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Воронежом</a:t>
            </a:r>
            <a:r>
              <a:rPr lang="ru-RU" sz="1700" b="1" i="1" dirty="0" smtClean="0"/>
              <a:t>. Брав участь у боях за </a:t>
            </a:r>
            <a:r>
              <a:rPr lang="ru-RU" sz="1700" b="1" i="1" dirty="0" err="1" smtClean="0"/>
              <a:t>звільнення</a:t>
            </a:r>
            <a:r>
              <a:rPr lang="ru-RU" sz="1700" b="1" i="1" dirty="0" smtClean="0"/>
              <a:t> Старого Оскола</a:t>
            </a:r>
            <a:r>
              <a:rPr lang="uk-UA" sz="1700" b="1" i="1" dirty="0" smtClean="0"/>
              <a:t>, Нового </a:t>
            </a:r>
            <a:r>
              <a:rPr lang="uk-UA" sz="1700" b="1" i="1" dirty="0" err="1" smtClean="0"/>
              <a:t>Оскола</a:t>
            </a:r>
            <a:r>
              <a:rPr lang="ru-RU" sz="1700" b="1" i="1" dirty="0" smtClean="0"/>
              <a:t>. </a:t>
            </a:r>
            <a:r>
              <a:rPr lang="uk-UA" sz="1700" b="1" i="1" dirty="0" smtClean="0"/>
              <a:t>Б</a:t>
            </a:r>
            <a:r>
              <a:rPr lang="ru-RU" sz="1700" b="1" i="1" dirty="0" err="1" smtClean="0"/>
              <a:t>ився</a:t>
            </a:r>
            <a:r>
              <a:rPr lang="ru-RU" sz="1700" b="1" i="1" dirty="0" smtClean="0"/>
              <a:t> на </a:t>
            </a:r>
            <a:r>
              <a:rPr lang="ru-RU" sz="1700" b="1" i="1" dirty="0" err="1" smtClean="0"/>
              <a:t>легендарній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Курській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дузі</a:t>
            </a:r>
            <a:r>
              <a:rPr lang="uk-UA" sz="1700" b="1" i="1" dirty="0" smtClean="0"/>
              <a:t>,</a:t>
            </a:r>
            <a:r>
              <a:rPr lang="ru-RU" sz="1700" b="1" i="1" dirty="0" smtClean="0"/>
              <a:t> в </a:t>
            </a:r>
            <a:r>
              <a:rPr lang="ru-RU" sz="1700" b="1" i="1" dirty="0" err="1" smtClean="0"/>
              <a:t>районі</a:t>
            </a:r>
            <a:r>
              <a:rPr lang="ru-RU" sz="1700" b="1" i="1" dirty="0" smtClean="0"/>
              <a:t> Б</a:t>
            </a:r>
            <a:r>
              <a:rPr lang="uk-UA" sz="1700" b="1" i="1" dirty="0" smtClean="0"/>
              <a:t>е</a:t>
            </a:r>
            <a:r>
              <a:rPr lang="ru-RU" sz="1700" b="1" i="1" dirty="0" err="1" smtClean="0"/>
              <a:t>лгорода</a:t>
            </a:r>
            <a:r>
              <a:rPr lang="uk-UA" sz="1700" b="1" i="1" dirty="0" smtClean="0"/>
              <a:t>.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Визволяв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Харків</a:t>
            </a:r>
            <a:r>
              <a:rPr lang="uk-UA" sz="1700" b="1" i="1" dirty="0" smtClean="0"/>
              <a:t>, Полтаву,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Черкаси</a:t>
            </a:r>
            <a:r>
              <a:rPr lang="uk-UA" sz="1700" b="1" i="1" dirty="0" smtClean="0"/>
              <a:t>. Важкі бойові дні </a:t>
            </a:r>
            <a:r>
              <a:rPr lang="uk-UA" sz="1700" b="1" i="1" dirty="0" err="1" smtClean="0"/>
              <a:t>допомогала</a:t>
            </a:r>
            <a:r>
              <a:rPr lang="uk-UA" sz="1700" b="1" i="1" dirty="0" smtClean="0"/>
              <a:t> пережити любов до віршів. Коли закінчувався бій і воєнні </a:t>
            </a:r>
            <a:r>
              <a:rPr lang="ru-RU" sz="1700" b="1" i="1" dirty="0" smtClean="0"/>
              <a:t>падали </a:t>
            </a:r>
            <a:r>
              <a:rPr lang="ru-RU" sz="1700" b="1" i="1" dirty="0" err="1" smtClean="0"/>
              <a:t>від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втоми</a:t>
            </a:r>
            <a:r>
              <a:rPr lang="ru-RU" sz="1700" b="1" i="1" dirty="0" smtClean="0"/>
              <a:t> в самих </a:t>
            </a:r>
            <a:r>
              <a:rPr lang="ru-RU" sz="1700" b="1" i="1" dirty="0" err="1" smtClean="0"/>
              <a:t>немислимих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місцях</a:t>
            </a:r>
            <a:r>
              <a:rPr lang="uk-UA" sz="1700" b="1" i="1" dirty="0" smtClean="0"/>
              <a:t>, а Віктор Трохимович знаходив сили взятися за ручку. Всю Україну від Умані до Праги пройшов лейтенант </a:t>
            </a:r>
            <a:r>
              <a:rPr lang="uk-UA" sz="1700" b="1" i="1" dirty="0" err="1" smtClean="0"/>
              <a:t>Соболев</a:t>
            </a:r>
            <a:r>
              <a:rPr lang="uk-UA" sz="1700" b="1" i="1" dirty="0" smtClean="0"/>
              <a:t> і був відзначений командуванням нагородами подяки. Н</a:t>
            </a:r>
            <a:r>
              <a:rPr lang="ru-RU" sz="1700" b="1" i="1" dirty="0" err="1" smtClean="0"/>
              <a:t>еодноразово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ризикував</a:t>
            </a:r>
            <a:r>
              <a:rPr lang="ru-RU" sz="1700" b="1" i="1" dirty="0" smtClean="0"/>
              <a:t> собою, </a:t>
            </a:r>
            <a:r>
              <a:rPr lang="ru-RU" sz="1700" b="1" i="1" dirty="0" err="1" smtClean="0"/>
              <a:t>завжди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був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передовим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бійцем</a:t>
            </a:r>
            <a:r>
              <a:rPr lang="ru-RU" sz="1700" b="1" i="1" dirty="0" smtClean="0"/>
              <a:t>. </a:t>
            </a:r>
            <a:r>
              <a:rPr lang="ru-RU" sz="1700" b="1" i="1" dirty="0" err="1" smtClean="0"/>
              <a:t>Був</a:t>
            </a:r>
            <a:r>
              <a:rPr lang="ru-RU" sz="1700" b="1" i="1" dirty="0" smtClean="0"/>
              <a:t> поранений в стегно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дивом </a:t>
            </a:r>
            <a:r>
              <a:rPr lang="ru-RU" sz="1700" b="1" i="1" dirty="0" err="1" smtClean="0"/>
              <a:t>вижив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після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важкого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поранення</a:t>
            </a:r>
            <a:r>
              <a:rPr lang="ru-RU" sz="1700" b="1" i="1" dirty="0" smtClean="0"/>
              <a:t> в голову</a:t>
            </a:r>
            <a:r>
              <a:rPr lang="uk-UA" sz="1700" b="1" i="1" dirty="0" smtClean="0"/>
              <a:t>. Після війни Віктор </a:t>
            </a:r>
            <a:r>
              <a:rPr lang="uk-UA" sz="1700" b="1" i="1" dirty="0" err="1" smtClean="0"/>
              <a:t>Соболев</a:t>
            </a:r>
            <a:r>
              <a:rPr lang="uk-UA" sz="1700" b="1" i="1" dirty="0" smtClean="0"/>
              <a:t> повернувся в рідний Донбас та здійснив свою мрію і закінчив Дніпропетровський гірничий технікум, а потім все життя працював на шахтах «</a:t>
            </a:r>
            <a:r>
              <a:rPr lang="uk-UA" sz="1700" b="1" i="1" dirty="0" err="1" smtClean="0"/>
              <a:t>Краснолиманська</a:t>
            </a:r>
            <a:r>
              <a:rPr lang="uk-UA" sz="1700" b="1" i="1" dirty="0" smtClean="0"/>
              <a:t>» та «Піонер».</a:t>
            </a:r>
            <a:endParaRPr lang="ru-RU" sz="17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Героїчні досягнення</a:t>
            </a:r>
            <a:endParaRPr lang="ru-RU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14282" y="1571613"/>
            <a:ext cx="4214842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Серед історичних документів була знайдена довідка з подяками за здійснення прориву і активну участь в боях за визволення України, за відмінні бойові дії з ліквідації німецьких дивізій.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посвідчень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бою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медал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орден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ACphBQtIg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500594" cy="2451198"/>
          </a:xfrm>
          <a:prstGeom prst="rect">
            <a:avLst/>
          </a:prstGeom>
          <a:noFill/>
        </p:spPr>
      </p:pic>
      <p:pic>
        <p:nvPicPr>
          <p:cNvPr id="7170" name="Picture 2" descr="C:\Users\User\Desktop\IdmndGHkBZ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143380"/>
            <a:ext cx="444503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696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МАН Історик-Юніор Дослідник  &lt;&lt;Роль особистості в історії&gt;&gt; Тема: Пам’ятаємо про подвиг Соболева Віктора Трохимовича.</vt:lpstr>
      <vt:lpstr>План:</vt:lpstr>
      <vt:lpstr>Актуальність теми:</vt:lpstr>
      <vt:lpstr>Дослідження</vt:lpstr>
      <vt:lpstr>Мета дослідження</vt:lpstr>
      <vt:lpstr>Практична значущість</vt:lpstr>
      <vt:lpstr>Біографічні дані Соболева В. Т.</vt:lpstr>
      <vt:lpstr>Соболев В. Т.</vt:lpstr>
      <vt:lpstr> Героїчні досягнення</vt:lpstr>
      <vt:lpstr>Довідки та нагороди</vt:lpstr>
      <vt:lpstr>Ордени і медалі </vt:lpstr>
      <vt:lpstr>Ордени і медалі</vt:lpstr>
      <vt:lpstr>Узагальнення</vt:lpstr>
      <vt:lpstr>Висновок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 Історик-Юніор Дослідник Геноцид як феномен ХХ сторіччя Доля євреїв в Україні (1941 – 1945 рр.)</dc:title>
  <dc:creator>Юзер</dc:creator>
  <cp:lastModifiedBy>User</cp:lastModifiedBy>
  <cp:revision>26</cp:revision>
  <dcterms:created xsi:type="dcterms:W3CDTF">2016-04-12T18:41:46Z</dcterms:created>
  <dcterms:modified xsi:type="dcterms:W3CDTF">2017-04-07T13:01:09Z</dcterms:modified>
</cp:coreProperties>
</file>