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A13D41-1479-4CFA-B6CE-93D8880E5B3F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D46495-CF6D-4589-BB1F-5807BD7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7406640" cy="6408712"/>
          </a:xfrm>
        </p:spPr>
        <p:txBody>
          <a:bodyPr>
            <a:normAutofit fontScale="85000" lnSpcReduction="20000"/>
          </a:bodyPr>
          <a:lstStyle/>
          <a:p>
            <a:pPr algn="ctr"/>
            <a:endParaRPr lang="uk-UA" altLang="uk-UA" sz="1600" b="1" dirty="0" smtClean="0">
              <a:solidFill>
                <a:schemeClr val="tx1"/>
              </a:solidFill>
            </a:endParaRPr>
          </a:p>
          <a:p>
            <a:pPr algn="ctr"/>
            <a:endParaRPr lang="uk-UA" altLang="uk-UA" sz="1600" b="1" dirty="0" smtClean="0">
              <a:solidFill>
                <a:schemeClr val="tx1"/>
              </a:solidFill>
            </a:endParaRPr>
          </a:p>
          <a:p>
            <a:pPr algn="ctr"/>
            <a:r>
              <a:rPr lang="uk-UA" alt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комплексний інтерактивний конкурс   </a:t>
            </a:r>
            <a:br>
              <a:rPr lang="uk-UA" alt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“МАН – Юніор Дослідник</a:t>
            </a:r>
            <a:r>
              <a:rPr lang="en-US" alt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r>
              <a:rPr lang="uk-UA" altLang="uk-UA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altLang="uk-UA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Роль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особистості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історії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ctr"/>
            <a:endParaRPr lang="uk-UA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Тетяна Миколаївна Губська – берегиня миколаївської історії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dirty="0" smtClean="0"/>
          </a:p>
          <a:p>
            <a:r>
              <a:rPr lang="ru-RU" sz="3600" dirty="0" smtClean="0"/>
              <a:t> </a:t>
            </a:r>
          </a:p>
          <a:p>
            <a:pPr algn="r"/>
            <a:endParaRPr lang="uk-UA" sz="1600" dirty="0" smtClean="0">
              <a:solidFill>
                <a:schemeClr val="tx1"/>
              </a:solidFill>
            </a:endParaRPr>
          </a:p>
          <a:p>
            <a:pPr algn="r"/>
            <a:endParaRPr lang="uk-UA" sz="16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uk-UA" sz="16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uk-UA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uk-UA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учня 9 класу</a:t>
            </a:r>
            <a:b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Миколаївського морського ліцею </a:t>
            </a:r>
          </a:p>
          <a:p>
            <a:pPr algn="r">
              <a:spcBef>
                <a:spcPts val="0"/>
              </a:spcBef>
            </a:pP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ім. проф. А. Александрова</a:t>
            </a:r>
            <a:b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Пустового</a:t>
            </a: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Сергія Сергійовича</a:t>
            </a:r>
            <a:b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: Соколова Олена Павлівна </a:t>
            </a:r>
          </a:p>
          <a:p>
            <a:pPr algn="r">
              <a:spcBef>
                <a:spcPts val="0"/>
              </a:spcBef>
            </a:pPr>
            <a:r>
              <a:rPr lang="uk-UA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(вчитель історії)</a:t>
            </a:r>
          </a:p>
          <a:p>
            <a:pPr algn="r">
              <a:spcBef>
                <a:spcPts val="0"/>
              </a:spcBef>
            </a:pP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59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456384" cy="36004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851920" y="188640"/>
            <a:ext cx="5112568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Миколаївна вважає, що миколаївський некрополь є історичною пам’яткою. Тут поховані різні люди за походженням, національністю, і бідні, і багаті. З православними погребіннями сусідують могили католиків і лютеран. Тут  поховано священників, учених, артистів, архітекторів - багато видатних людей. Всі їхні долі пов’язані з історією нашого краю.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05064"/>
            <a:ext cx="5400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тому Тетяна Миколаївна та заснована нею спілка «Некрополь» борються за  надання нашому старому цвинтарю статусу історико-культурного заповідника, що дозволить взяти цвинтар під охорону, створити музей, проводити наукові дослідження та реставраційні роботи. 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3024336" cy="3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39952" y="159736"/>
            <a:ext cx="4320480" cy="6057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Найстаріша могила на території цвинтаря датована 1808 роком – це могила архімандрита Захарія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Петропуло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уродженця острова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Тінос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(Греція), настоятеля чоловічого монастиря.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спочивають М. А. Аркас - адмірал Чорноморського флоту (1816-1881), його син, український історик, композитор М. М. Аркас (1853-1909), засновник Харківського університету — В.Н.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(пом.1834 ),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 священик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Софроній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Самборський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(1780-1863).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могильна плита - це витвір мистецтва. 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1993 року було вирішено знести цвинтар. Тетяна Губська разом з колегами з краєзнавчого музею створили «Інспекцію з охорони пам’яток  історії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культури”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1993 по 1994 рік інспекція вела перепис могил. Результат – понад 15000 імен. З 1995 року почали вивозити та знищувати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розчищ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під гаражі та автосервіси.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BcoTUln7r5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470" y="1700808"/>
            <a:ext cx="2592288" cy="1944216"/>
          </a:xfrm>
          <a:prstGeom prst="rect">
            <a:avLst/>
          </a:prstGeom>
        </p:spPr>
      </p:pic>
      <p:pic>
        <p:nvPicPr>
          <p:cNvPr id="12" name="Рисунок 11" descr="5_AAkxr_7M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1376" y="4653136"/>
            <a:ext cx="2699792" cy="2024844"/>
          </a:xfrm>
          <a:prstGeom prst="rect">
            <a:avLst/>
          </a:prstGeom>
        </p:spPr>
      </p:pic>
      <p:pic>
        <p:nvPicPr>
          <p:cNvPr id="6" name="Рисунок 5" descr="IMG_2017-03-19_1213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537" y="2924944"/>
            <a:ext cx="1923678" cy="2564903"/>
          </a:xfrm>
          <a:prstGeom prst="rect">
            <a:avLst/>
          </a:prstGeom>
        </p:spPr>
      </p:pic>
      <p:pic>
        <p:nvPicPr>
          <p:cNvPr id="10" name="Рисунок 9" descr="maUYvtLf7z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416" y="159736"/>
            <a:ext cx="2339752" cy="175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icleImages_59924_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4749" y="260648"/>
            <a:ext cx="3657600" cy="27432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116632"/>
            <a:ext cx="4104456" cy="6408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i="1" dirty="0" smtClean="0"/>
              <a:t>«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Мерці завжди,  як заручники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каже Губська. - З 1993 року іде велика боротьба за цей цвинтар». Кожен тиждень відбувається на ньому руйнування та грабування. Це біль Тетяни Миколаївни. Некрополь колись прикрашали близько 1000 статуй у вигляді янголів, зараз – 22.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Соковинському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янголу» (він прикрашає могилу А.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Соковина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міського голови), який спирається підборіддям на піщаний годинник, пощастило, він і досі ніби сумно посміхається нам.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Вандали понівечили багато фігур янголів, але ті, що збереглися, докірливо мовчать. Мовчать та чекають, коли настане край байдужості та вандалізму.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/>
          <a:stretch/>
        </p:blipFill>
        <p:spPr bwMode="auto">
          <a:xfrm>
            <a:off x="611560" y="3429000"/>
            <a:ext cx="3344994" cy="30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764704"/>
            <a:ext cx="4464496" cy="59354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Миколаївна Губська стала посередником між історією та сучасністю. Коли люди приходять на її екскурсії до Миколаївського некрополю, вони ніби відчувають себе частинками великої історії. Побачене і почуте на її екскурсіях не може не хвилювати.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Ця талановита жінка вміє запалити вогонь  любові до нашого міста. В її книгах продовжують жити давно забуті історії  наших пращурів.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_2017-03-19_1418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4928" y="404664"/>
            <a:ext cx="3657600" cy="2743200"/>
          </a:xfrm>
        </p:spPr>
      </p:pic>
      <p:pic>
        <p:nvPicPr>
          <p:cNvPr id="6146" name="Picture 2" descr="F:\Алёна\Урок історії\ман\конкурс непізнана історія мого краю\IMG_2017-03-19_122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8" y="350100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лёна\Урок історії\ман\конкурс непізнана історія мого краю\IMG_2017-03-19_1314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" b="23539"/>
          <a:stretch/>
        </p:blipFill>
        <p:spPr bwMode="auto">
          <a:xfrm>
            <a:off x="195536" y="4149080"/>
            <a:ext cx="4222204" cy="26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63888" y="548680"/>
            <a:ext cx="5184576" cy="3960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на Некрополі розумієш, чому треба зберігати та цінувати пам’ятки. Що станеться з нашою історією, коли на місті Некрополя запрацює автосервіс?! Нащадки нам це не пробачать.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Стоячи під дощем перед могильною плитою М.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Пантусова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історика, археолога,  слухаючи натхненну розповідь Тетяни Миколаївни, яка вже 26 років відважно захищає Некрополь, я відчув неперевершену гордість, що жили та й живуть на Миколаївщині справжні герої, про яких не написані романи, але вони живуть у серці Миколаєва, тобто у моєму серці.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" name="Содержимое 14" descr="Безимени-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3" y="548680"/>
            <a:ext cx="2664295" cy="3240360"/>
          </a:xfrm>
        </p:spPr>
      </p:pic>
      <p:sp>
        <p:nvSpPr>
          <p:cNvPr id="2" name="Прямоугольник 1"/>
          <p:cNvSpPr/>
          <p:nvPr/>
        </p:nvSpPr>
        <p:spPr>
          <a:xfrm>
            <a:off x="4572000" y="4572650"/>
            <a:ext cx="42222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багатогранний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невмирущості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499992" y="1772816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   Автор проекту –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</a:rPr>
              <a:t>Пустовий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Сергій Сергійович, учень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класу Миколаївського морського ліцею імені проф. Александрова</a:t>
            </a:r>
          </a:p>
          <a:p>
            <a:endParaRPr lang="ru-RU" dirty="0"/>
          </a:p>
        </p:txBody>
      </p:sp>
      <p:pic>
        <p:nvPicPr>
          <p:cNvPr id="10" name="Содержимое 9" descr="874505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346212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Мета дослідження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ічна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повсякденна науково-просвітницька діяльність Тетяни Миколаївни Губської завжди була направлена та спрямована на збереження и пропаганду надбання нашого краю, вивчення та пропагування української історії та популяризацію історії Миколаївщини.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прикладі Т. Губської показати,щоб по-справжньому любити свій рідний край, його треба не тільки добре знати, потрібно відчувати себе частиною цієї історії, розуміти, що ти твориш її сьогодні.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.jpg"/>
          <p:cNvPicPr>
            <a:picLocks noChangeAspect="1"/>
          </p:cNvPicPr>
          <p:nvPr/>
        </p:nvPicPr>
        <p:blipFill rotWithShape="1">
          <a:blip r:embed="rId2" cstate="print"/>
          <a:srcRect l="4093" t="5807" r="4902" b="6255"/>
          <a:stretch/>
        </p:blipFill>
        <p:spPr>
          <a:xfrm>
            <a:off x="179512" y="0"/>
            <a:ext cx="4472498" cy="316611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499992" y="404664"/>
            <a:ext cx="4032448" cy="2520280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endParaRPr lang="uk-UA" dirty="0" smtClean="0"/>
          </a:p>
          <a:p>
            <a:pPr algn="r">
              <a:buNone/>
            </a:pPr>
            <a:endParaRPr lang="uk-UA" dirty="0" smtClean="0"/>
          </a:p>
          <a:p>
            <a:pPr algn="r">
              <a:buNone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…Коли б судилось знов </a:t>
            </a:r>
            <a:r>
              <a:rPr lang="uk-UA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почать</a:t>
            </a: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життя, </a:t>
            </a:r>
            <a:b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знов пройшов би всі тортури й муки, </a:t>
            </a:r>
            <a:b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воскресити край свій з небуття.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мало, і не в зброї наша сила. </a:t>
            </a:r>
            <a:b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наша правда вища всіх щедрот, </a:t>
            </a:r>
            <a:b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Допоки гідність нас не полишила, </a:t>
            </a:r>
            <a:b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Допоки не загине й наш народ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sz="1900" b="1" dirty="0" smtClean="0"/>
              <a:t>Борис МОЗОЛЕВСЬКИЙ</a:t>
            </a:r>
          </a:p>
          <a:p>
            <a:pPr>
              <a:buNone/>
            </a:pPr>
            <a:r>
              <a:rPr lang="uk-UA" dirty="0" smtClean="0"/>
              <a:t>        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2996952"/>
            <a:ext cx="79928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Вперше я почув ці рядки під час екскурсії нашим містом від Губської Тетяни Миколаївни, старшого наукового співробітника Миколаївського обласного краєзнавчого музею. В цій екскурсії мене вразило все…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Я живу у Миколаєві, пишаюся своїм містом. У нього є своя неповторна історія, яка зберігається у спогадах людей, в книгах краєзнавців, у музеях. Але по-справжньому відчути її я зміг, тільки почувши слова цієї надзвичайної людини. Розповідаючи історію міста, вона по-новому відкривала мені людей, які жили в ньому, творили його славу, закохувалися, зраджували, народжували дітей, втрачали їх у війнах, натхненно працювали   і мріяли…, здавалося, що вона розповідає мою історію.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Губська.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дослідження: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Тетяни Губської, як історика та громадського діяча.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96952"/>
            <a:ext cx="4788024" cy="359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0"/>
            <a:ext cx="5976664" cy="28991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Миколаївна Губська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народилася  1958 році в невеличкому будинку №6 по вулиці 2-а Слобідська. </a:t>
            </a:r>
          </a:p>
          <a:p>
            <a:pPr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Її мати закінчила Харківський інститут шляхетних дівчат, а потім  працювала бухгалтером. Батько був військовим. Великий вплив на світогляд пані Тетяни мала її бабуся – Ольга Іванівна Василевська, яка походила з давнього польського шляхетного роду. На долю бабусі випали 10 жахливих років в сталінських таборах, але вона залишилася чуйною людиною. «Якщо в мене є щось гарне, то це від бабусі моєї…», - каже посміхаючись пані Тетяна.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72148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7020" y="3068960"/>
            <a:ext cx="67969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Історією вона захопилася вже в 6 років. В 7 класі ретельно досліджувала історією Давньої Греції і оволоділа давньогрецькою мовою. По закінченні середньої школі №12, працюючи в бібліотеці імені  Шури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Кобера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Віті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Хоменка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Тетяна Миколаївна зацікавилась археологією.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«В цьому віці дівчата закохувались у своїх однолітків, бігали на побачення, а в мене над столом висів портрет Генріха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Шлімана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- розповідає пані Тетяна. - Могла піти до педінституту, але ж там латини немає…, а кудись їхати й думки не було».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Вона закінчує курси англійської мови і секретаря-друкарки, водночас мріючи доторкнутися до історії Давньої Греції. Проте життя робить несподіваний поворот, і вона починає працювати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медреєстратором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психіатричній лікарні.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4" y="3536493"/>
            <a:ext cx="2095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1276" y="2492896"/>
            <a:ext cx="4464496" cy="1296144"/>
          </a:xfrm>
        </p:spPr>
        <p:txBody>
          <a:bodyPr>
            <a:normAutofit fontScale="25000" lnSpcReduction="20000"/>
          </a:bodyPr>
          <a:lstStyle/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1979 році вступає на історичний</a:t>
            </a:r>
          </a:p>
          <a:p>
            <a:pPr marL="0" indent="0"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 Одеського університету.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l;.jpg"/>
          <p:cNvPicPr>
            <a:picLocks noChangeAspect="1"/>
          </p:cNvPicPr>
          <p:nvPr/>
        </p:nvPicPr>
        <p:blipFill rotWithShape="1">
          <a:blip r:embed="rId2" cstate="print"/>
          <a:srcRect l="13977"/>
          <a:stretch/>
        </p:blipFill>
        <p:spPr>
          <a:xfrm>
            <a:off x="251520" y="3861048"/>
            <a:ext cx="4320480" cy="28060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9427"/>
            <a:ext cx="2286025" cy="229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4681483"/>
            <a:ext cx="4067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Після закінчення університету вивчає історію Херсонської губернії. Саме тоді починає досліджувати церковну і народну освіту, військове духовенство, храми міста. Метою її </a:t>
            </a:r>
            <a:r>
              <a:rPr lang="uk-UA" dirty="0" err="1" smtClean="0"/>
              <a:t>дослідженння</a:t>
            </a:r>
            <a:r>
              <a:rPr lang="uk-UA" dirty="0" smtClean="0"/>
              <a:t> стають персоналії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9052" y="2518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У січні 1977р. почалося знайомство пані Тетяни з Миколаївським краєзнавчим музеєм. Тут вона зустрічає археолога Василя Івановича Нікітіна, з яким їде у свою першу експедицію  Миколаївщиною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024336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7467600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часом накопичується велика кількість матеріалу, та  з'являється величезне бажання поділитися з іншими.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 жінка - краєзнавець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звичайного спостерігача стає краєзнавцем-письменником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hb.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5256584" cy="2448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65313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книги: "Военное духовенство и священники Николаева. Исторические очерки" - 2006 р.; "Соль земли. Священнослужители и храмы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Николаевщины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2013 р.; "Николаевский некрополь: страницы истории" – 2014 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427984" y="216114"/>
            <a:ext cx="4104456" cy="26208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найвизначнішою працею пані Тетяни є книга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"Город мраморных ангелов: памятники Николаевского некрополя"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рядком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 книги криється копітка </a:t>
            </a:r>
            <a:r>
              <a:rPr lang="uk-UA" dirty="0" smtClean="0"/>
              <a:t>праця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6" name="Содержимое 5" descr="Безимени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764053"/>
            <a:ext cx="3091793" cy="3491880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«Чому саме цвинтар?» - цікавлюсь я.  Тетяна Миколаївна відповідає: «В дитинстві я з моєю бабусею прибирали могили родичів. Але бабуся прибирала ще кілька могил. Коли я її запитувала, навіщо вона це робить, вона розповідала мені історію кожної похованої людини. З тих пір я не бачу там мерців – для мене то живі люди…».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531096" cy="264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607</TotalTime>
  <Words>1106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Презентация PowerPoint</vt:lpstr>
      <vt:lpstr>Презентация PowerPoint</vt:lpstr>
      <vt:lpstr>Мета дослідження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12</cp:revision>
  <dcterms:created xsi:type="dcterms:W3CDTF">2017-04-09T12:45:11Z</dcterms:created>
  <dcterms:modified xsi:type="dcterms:W3CDTF">2017-04-14T17:50:48Z</dcterms:modified>
</cp:coreProperties>
</file>