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63" r:id="rId7"/>
    <p:sldId id="262" r:id="rId8"/>
    <p:sldId id="279" r:id="rId9"/>
    <p:sldId id="264" r:id="rId10"/>
    <p:sldId id="280" r:id="rId11"/>
    <p:sldId id="265" r:id="rId12"/>
    <p:sldId id="271" r:id="rId13"/>
    <p:sldId id="275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3710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860813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438869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696695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33668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03473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415716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605314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60460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79174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026231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6A08-07A8-4A54-AF20-B2A8908C108C}" type="datetimeFigureOut">
              <a:rPr lang="ru-RU" smtClean="0"/>
              <a:pPr/>
              <a:t>11.04.2017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9272-F359-4D70-8725-695759980C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4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0"/>
            <a:ext cx="119568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4628" y="261257"/>
            <a:ext cx="9144000" cy="151633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КЗО НВК № 33</a:t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</a:b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«Маріїнська багатопрофільна гімназія - загальноосвітній навчальний заклад І ступеня» Дніпровської міської ради</a:t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</a:b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Шевченківський район</a:t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</a:br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Дніпропетровської області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5074" y="5202238"/>
            <a:ext cx="9144000" cy="165576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Виконавці: Середа Ірина, Семенова Марія,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Яценко Мирослав, Кириченко Єгор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учні 8 – Б класу </a:t>
            </a:r>
            <a:endParaRPr lang="ru-RU" sz="1800" dirty="0">
              <a:latin typeface="Arial Black" pitchFamily="34" charset="0"/>
            </a:endParaRP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59280" y="2673531"/>
            <a:ext cx="9144000" cy="1516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Вулицями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рідного краю</a:t>
            </a: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28318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09" y="209606"/>
            <a:ext cx="8339051" cy="1325563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Володимир Короленко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7" y="1825625"/>
            <a:ext cx="5399327" cy="4308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703">
            <a:off x="7815526" y="1410870"/>
            <a:ext cx="3311797" cy="47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77538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60960"/>
            <a:ext cx="10875264" cy="6797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Содержимое 5" descr="H:\Джерельце\Новая папка\фото\Изображение 070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99" y="3696790"/>
            <a:ext cx="4959730" cy="291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C:\Users\Home\Desktop\Джерельце\фото последнее\IMG_3109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9602" y="3135087"/>
            <a:ext cx="5419404" cy="33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:\Джерельце\Новая папка\фото\Изображение 1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4" y="378824"/>
            <a:ext cx="3835309" cy="273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:\Джерельце\Новая папка\фото\Изображение 1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073" y="427809"/>
            <a:ext cx="5470343" cy="313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450560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Вул. Короленко № 2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00446" y="2407411"/>
            <a:ext cx="5593278" cy="371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96000" y="1803862"/>
            <a:ext cx="5545543" cy="3671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8330361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Вул. Короленко № 2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770610" y="1507807"/>
            <a:ext cx="3494543" cy="51707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348884" y="1725084"/>
            <a:ext cx="3673792" cy="49534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74447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Вул. Короленко № 14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3" y="1978429"/>
            <a:ext cx="5551180" cy="405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2099091"/>
            <a:ext cx="5181600" cy="380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4935894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" y="0"/>
            <a:ext cx="10875264" cy="6797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722223" y="404949"/>
            <a:ext cx="9061857" cy="2782388"/>
          </a:xfrm>
        </p:spPr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Актуальність</a:t>
            </a:r>
          </a:p>
          <a:p>
            <a:r>
              <a:rPr lang="uk-UA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полягає в доречності зміни назв деяких вулиць, знайдену інформацію можуть використовувати вчителі історії на своїх уроках. </a:t>
            </a:r>
            <a:endParaRPr lang="ru-RU" sz="4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uk-UA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2233160" y="2651761"/>
            <a:ext cx="9196840" cy="1867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0" lang="uk-UA" sz="43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76200" dist="38100" dir="4200000" algn="l" rotWithShape="0">
                    <a:srgbClr val="00B05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uk-UA" sz="2800" b="1" dirty="0">
                <a:solidFill>
                  <a:srgbClr val="2F8B0F"/>
                </a:solidFill>
                <a:effectLst>
                  <a:outerShdw blurRad="76200" dist="38100" dir="4200000" algn="l" rotWithShape="0">
                    <a:srgbClr val="00B050">
                      <a:alpha val="40000"/>
                    </a:srgbClr>
                  </a:outerShdw>
                </a:effectLst>
              </a:rPr>
              <a:t> </a:t>
            </a:r>
            <a:r>
              <a:rPr lang="uk-UA" sz="3900" b="1" dirty="0">
                <a:ln w="1905">
                  <a:solidFill>
                    <a:srgbClr val="00B050"/>
                  </a:solidFill>
                </a:ln>
                <a:solidFill>
                  <a:srgbClr val="2F8B0F"/>
                </a:solidFill>
                <a:effectLst>
                  <a:outerShdw blurRad="76200" dist="38100" dir="4200000" algn="l" rotWithShape="0">
                    <a:srgbClr val="00B050">
                      <a:alpha val="40000"/>
                    </a:srgbClr>
                  </a:outerShdw>
                </a:effectLst>
              </a:rPr>
              <a:t>Мета </a:t>
            </a:r>
          </a:p>
          <a:p>
            <a:r>
              <a:rPr lang="uk-UA" sz="3900" b="1" dirty="0">
                <a:ln w="1905">
                  <a:solidFill>
                    <a:srgbClr val="00B050"/>
                  </a:solidFill>
                </a:ln>
                <a:solidFill>
                  <a:srgbClr val="2F8B0F"/>
                </a:solidFill>
                <a:effectLst>
                  <a:outerShdw blurRad="76200" dist="38100" dir="4200000" algn="l" rotWithShape="0">
                    <a:srgbClr val="00B050">
                      <a:alpha val="40000"/>
                    </a:srgbClr>
                  </a:outerShdw>
                </a:effectLst>
              </a:rPr>
              <a:t>проаналізувати зміни назв вулиць, описати будинки в яких проживали видатні особистості, та художній стиль споруд.</a:t>
            </a:r>
            <a:endParaRPr lang="ru-RU" sz="3900" dirty="0">
              <a:ln w="1905">
                <a:solidFill>
                  <a:srgbClr val="00B050"/>
                </a:solidFill>
              </a:ln>
              <a:solidFill>
                <a:srgbClr val="2F8B0F"/>
              </a:solidFill>
              <a:effectLst>
                <a:outerShdw blurRad="76200" dist="38100" dir="4200000" algn="l" rotWithShape="0">
                  <a:srgbClr val="00B05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2926080" y="5016137"/>
            <a:ext cx="8834846" cy="1502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0" lang="uk-UA" sz="43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ru-RU" sz="2800" b="1" dirty="0">
                <a:ln>
                  <a:solidFill>
                    <a:srgbClr val="0070C0"/>
                  </a:solidFill>
                </a:ln>
                <a:effectLst>
                  <a:outerShdw blurRad="50800" dist="38100" dir="18900000" algn="bl" rotWithShape="0">
                    <a:srgbClr val="0070C0">
                      <a:alpha val="40000"/>
                    </a:srgbClr>
                  </a:outerShdw>
                </a:effectLst>
              </a:rPr>
              <a:t> </a:t>
            </a:r>
            <a:r>
              <a:rPr lang="ru-RU" sz="39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srgbClr val="0070C0">
                      <a:alpha val="40000"/>
                    </a:srgbClr>
                  </a:outerShdw>
                </a:effectLst>
              </a:rPr>
              <a:t>Предмет </a:t>
            </a:r>
            <a:r>
              <a:rPr lang="ru-RU" sz="3900" b="1" dirty="0" err="1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srgbClr val="0070C0">
                      <a:alpha val="40000"/>
                    </a:srgbClr>
                  </a:outerShdw>
                </a:effectLst>
              </a:rPr>
              <a:t>дослідження</a:t>
            </a:r>
            <a:r>
              <a:rPr lang="uk-UA" sz="39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srgbClr val="0070C0">
                      <a:alpha val="40000"/>
                    </a:srgbClr>
                  </a:outerShdw>
                </a:effectLst>
              </a:rPr>
              <a:t>:</a:t>
            </a:r>
          </a:p>
          <a:p>
            <a:r>
              <a:rPr lang="uk-UA" sz="39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srgbClr val="0070C0">
                      <a:alpha val="40000"/>
                    </a:srgbClr>
                  </a:outerShdw>
                </a:effectLst>
              </a:rPr>
              <a:t> вулиці та споруди розташовані в межах дослідної території</a:t>
            </a:r>
            <a:r>
              <a:rPr lang="ru-RU" sz="39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srgbClr val="0070C0">
                      <a:alpha val="40000"/>
                    </a:srgbClr>
                  </a:outerShdw>
                </a:effectLst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70108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1027" y="352062"/>
            <a:ext cx="3683727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Завдання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1154" y="1825625"/>
            <a:ext cx="10282646" cy="4351338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buBlip>
                <a:blip r:embed="rId4"/>
              </a:buBlip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вивчення наявних дослідницьких джерел з цієї теми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lvl="0">
              <a:buBlip>
                <a:blip r:embed="rId4"/>
              </a:buBlip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дати загальну характеристику назвам вулиць;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lvl="0">
              <a:buBlip>
                <a:blip r:embed="rId4"/>
              </a:buBlip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дізнатися художній стиль виконання будинків;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lvl="0">
              <a:buBlip>
                <a:blip r:embed="rId4"/>
              </a:buBlip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розкрити біографічні дані видатних людей;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lvl="0">
              <a:buBlip>
                <a:blip r:embed="rId4"/>
              </a:buBlip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проаналізувати зібраний матеріал і зробити висновки.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>
              <a:buBlip>
                <a:blip r:embed="rId4"/>
              </a:buBlip>
            </a:pP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90765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Вулиця Вадима </a:t>
            </a:r>
            <a:r>
              <a:rPr lang="uk-UA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Сідура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" y="1293223"/>
            <a:ext cx="11625943" cy="536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одержимое 6" descr="C:\Users\Home\Desktop\Джерельце\фото последнее\IMG_3849.JPG"/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320" y="1383972"/>
            <a:ext cx="3865418" cy="2177935"/>
          </a:xfrm>
          <a:prstGeom prst="rect">
            <a:avLst/>
          </a:prstGeom>
          <a:ln w="28575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C:\Users\Home\Desktop\Джерельце\фото последнее\IMG_38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489" y="4244839"/>
            <a:ext cx="3722188" cy="2182676"/>
          </a:xfrm>
          <a:prstGeom prst="rect">
            <a:avLst/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493198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Вадим </a:t>
            </a:r>
            <a:r>
              <a:rPr lang="uk-UA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Сідур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58" y="584594"/>
            <a:ext cx="2559931" cy="593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2743201"/>
            <a:ext cx="5417435" cy="34468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28610864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60960"/>
            <a:ext cx="10875264" cy="6797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Содержимое 7" descr="H:\Джерельце\Новая папка\фото\Изображение 026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564" y="3566160"/>
            <a:ext cx="4975465" cy="296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H:\Джерельце\Новая папка\фото\Изображение 039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3012" y="3631474"/>
            <a:ext cx="5166359" cy="296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:\Джерельце\Новая папка\фото\Изображение 0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531" y="326571"/>
            <a:ext cx="5137241" cy="320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Home\AppData\Local\Microsoft\Windows\Temporary Internet Files\Content.Word\Изображение 0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7737" y="339633"/>
            <a:ext cx="5354955" cy="304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665254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80850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" y="182880"/>
            <a:ext cx="10739846" cy="927464"/>
          </a:xfrm>
        </p:spPr>
        <p:txBody>
          <a:bodyPr>
            <a:normAutofit/>
          </a:bodyPr>
          <a:lstStyle/>
          <a:p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Вулиця Олександри </a:t>
            </a:r>
            <a:r>
              <a:rPr lang="uk-UA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Риндовської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1280160"/>
            <a:ext cx="11599817" cy="526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одержимое 6" descr="C:\Users\Home\AppData\Local\Microsoft\Windows\Temporary Internet Files\Content.Word\IMG_3827.jpg"/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31" y="1319349"/>
            <a:ext cx="3827417" cy="50161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823195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4" y="-89163"/>
            <a:ext cx="12139748" cy="686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94" y="205450"/>
            <a:ext cx="7665720" cy="1325563"/>
          </a:xfrm>
        </p:spPr>
        <p:txBody>
          <a:bodyPr/>
          <a:lstStyle/>
          <a:p>
            <a:r>
              <a:rPr lang="uk-UA" sz="3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Олександра </a:t>
            </a:r>
            <a:r>
              <a:rPr lang="uk-UA" sz="36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Риндовська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4" y="1447036"/>
            <a:ext cx="2744568" cy="4155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88" y="3906982"/>
            <a:ext cx="4100739" cy="2691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7" y="1108506"/>
            <a:ext cx="4623033" cy="279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442320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60960"/>
            <a:ext cx="10875264" cy="6797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221583" cy="1110978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Вулиця Короленко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1332411"/>
            <a:ext cx="11430000" cy="52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Home\Desktop\Джерельце\фото последнее\IMG_30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387" y="2357618"/>
            <a:ext cx="4899660" cy="2743653"/>
          </a:xfrm>
          <a:prstGeom prst="rect">
            <a:avLst/>
          </a:prstGeom>
          <a:ln w="28575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951281"/>
      </p:ext>
    </p:extLst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92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Bookman Old Style</vt:lpstr>
      <vt:lpstr>Calibri</vt:lpstr>
      <vt:lpstr>Calibri Light</vt:lpstr>
      <vt:lpstr>Тема Office</vt:lpstr>
      <vt:lpstr>КЗО НВК № 33 «Маріїнська багатопрофільна гімназія - загальноосвітній навчальний заклад І ступеня» Дніпровської міської ради Шевченківський район Дніпропетровської області</vt:lpstr>
      <vt:lpstr>Презентация PowerPoint</vt:lpstr>
      <vt:lpstr>Завдання </vt:lpstr>
      <vt:lpstr>Вулиця Вадима Сідура</vt:lpstr>
      <vt:lpstr>Вадим Сідур</vt:lpstr>
      <vt:lpstr>Презентация PowerPoint</vt:lpstr>
      <vt:lpstr>Вулиця Олександри Риндовської</vt:lpstr>
      <vt:lpstr>Олександра Риндовська</vt:lpstr>
      <vt:lpstr>Вулиця Короленко</vt:lpstr>
      <vt:lpstr>Володимир Короленко</vt:lpstr>
      <vt:lpstr>Презентация PowerPoint</vt:lpstr>
      <vt:lpstr>Вул. Короленко № 2</vt:lpstr>
      <vt:lpstr>Вул. Короленко № 2</vt:lpstr>
      <vt:lpstr>Вул. Короленко № 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Алла Мовчан</cp:lastModifiedBy>
  <cp:revision>56</cp:revision>
  <dcterms:created xsi:type="dcterms:W3CDTF">2016-10-20T19:23:05Z</dcterms:created>
  <dcterms:modified xsi:type="dcterms:W3CDTF">2017-04-11T13:42:06Z</dcterms:modified>
</cp:coreProperties>
</file>