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7" r:id="rId2"/>
    <p:sldId id="258" r:id="rId3"/>
    <p:sldId id="259" r:id="rId4"/>
    <p:sldId id="263" r:id="rId5"/>
    <p:sldId id="264" r:id="rId6"/>
    <p:sldId id="265" r:id="rId7"/>
    <p:sldId id="262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E4EC7-8AC6-4575-A2A2-DF7F9B66EB98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8B8DD-167B-486C-9D0C-C77697F83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051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   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B8DD-167B-486C-9D0C-C77697F83A9C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8765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B1E068-052A-49A6-8B49-22D26E838D9D}" type="datetimeFigureOut">
              <a:rPr lang="uk-UA" smtClean="0"/>
              <a:t>14.04.2017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9AC52F9-466F-4CDB-B261-9D5CCAEEF882}" type="slidenum">
              <a:rPr lang="uk-UA" smtClean="0"/>
              <a:t>‹#›</a:t>
            </a:fld>
            <a:endParaRPr lang="uk-UA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250704" cy="2412504"/>
          </a:xfrm>
        </p:spPr>
        <p:txBody>
          <a:bodyPr>
            <a:normAutofit/>
          </a:bodyPr>
          <a:lstStyle/>
          <a:p>
            <a:r>
              <a:rPr lang="uk-UA" dirty="0" smtClean="0"/>
              <a:t>Іван Степанович Мазепа</a:t>
            </a:r>
            <a:endParaRPr lang="uk-UA" dirty="0"/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6777"/>
            <a:ext cx="4144184" cy="635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3097" y="2654622"/>
            <a:ext cx="29930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20.03.1639 – 21.09.1709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75308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250704" cy="1836440"/>
          </a:xfrm>
        </p:spPr>
        <p:txBody>
          <a:bodyPr>
            <a:normAutofit/>
          </a:bodyPr>
          <a:lstStyle/>
          <a:p>
            <a:r>
              <a:rPr lang="uk-UA" dirty="0" smtClean="0"/>
              <a:t>Російський цар Петро І </a:t>
            </a:r>
            <a:endParaRPr lang="uk-UA" dirty="0"/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6632"/>
            <a:ext cx="47815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3001320"/>
            <a:ext cx="29787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i="1" dirty="0" smtClean="0"/>
              <a:t>Північна війна:</a:t>
            </a:r>
          </a:p>
          <a:p>
            <a:r>
              <a:rPr lang="uk-UA" sz="3200" i="1" dirty="0" smtClean="0"/>
              <a:t>1700-1721</a:t>
            </a:r>
            <a:endParaRPr lang="uk-UA" sz="3200" i="1" dirty="0"/>
          </a:p>
        </p:txBody>
      </p:sp>
    </p:spTree>
    <p:extLst>
      <p:ext uri="{BB962C8B-B14F-4D97-AF65-F5344CB8AC3E}">
        <p14:creationId xmlns:p14="http://schemas.microsoft.com/office/powerpoint/2010/main" val="3330081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931224" cy="1980456"/>
          </a:xfrm>
        </p:spPr>
        <p:txBody>
          <a:bodyPr>
            <a:noAutofit/>
          </a:bodyPr>
          <a:lstStyle/>
          <a:p>
            <a:r>
              <a:rPr lang="uk-UA" sz="3200" dirty="0" smtClean="0"/>
              <a:t>Шведський король  Карл </a:t>
            </a:r>
            <a:r>
              <a:rPr lang="en-US" sz="3200" dirty="0" smtClean="0"/>
              <a:t>XII 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і гетьман І.Мазепа </a:t>
            </a:r>
            <a:br>
              <a:rPr lang="uk-UA" sz="3200" dirty="0" smtClean="0"/>
            </a:br>
            <a:r>
              <a:rPr lang="uk-UA" sz="3200" dirty="0" smtClean="0"/>
              <a:t>під час Полтавської битви </a:t>
            </a:r>
            <a:br>
              <a:rPr lang="uk-UA" sz="3200" dirty="0" smtClean="0"/>
            </a:br>
            <a:r>
              <a:rPr lang="uk-UA" sz="3200" dirty="0" smtClean="0"/>
              <a:t>27.06.1709</a:t>
            </a:r>
            <a:endParaRPr lang="uk-UA" sz="3200" dirty="0"/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Картинки по запросу Карл 12 и мазеп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392" y="1717201"/>
            <a:ext cx="6415608" cy="510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081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2808312" cy="4176464"/>
          </a:xfrm>
        </p:spPr>
        <p:txBody>
          <a:bodyPr>
            <a:noAutofit/>
          </a:bodyPr>
          <a:lstStyle/>
          <a:p>
            <a:r>
              <a:rPr lang="uk-UA" sz="3200" dirty="0" smtClean="0"/>
              <a:t>Дзвіниця </a:t>
            </a:r>
            <a:r>
              <a:rPr lang="uk-UA" sz="3200" dirty="0" err="1" smtClean="0"/>
              <a:t>Софіївського</a:t>
            </a:r>
            <a:r>
              <a:rPr lang="uk-UA" sz="3200" dirty="0" smtClean="0"/>
              <a:t> собору у Києві, збудована коштом Івана Мазепи </a:t>
            </a:r>
            <a:endParaRPr lang="uk-UA" sz="3200" dirty="0"/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le:Kyjiv sofienkathedr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1"/>
          <a:stretch/>
        </p:blipFill>
        <p:spPr bwMode="auto">
          <a:xfrm>
            <a:off x="3335091" y="183322"/>
            <a:ext cx="5544617" cy="621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71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2952328" cy="4104456"/>
          </a:xfrm>
        </p:spPr>
        <p:txBody>
          <a:bodyPr>
            <a:noAutofit/>
          </a:bodyPr>
          <a:lstStyle/>
          <a:p>
            <a:r>
              <a:rPr lang="uk-UA" sz="3200" dirty="0" smtClean="0"/>
              <a:t>Дзвін Мазепи. </a:t>
            </a:r>
            <a:br>
              <a:rPr lang="uk-UA" sz="3200" dirty="0" smtClean="0"/>
            </a:br>
            <a:r>
              <a:rPr lang="uk-UA" sz="3200" dirty="0" err="1" smtClean="0"/>
              <a:t>Софіївський</a:t>
            </a:r>
            <a:r>
              <a:rPr lang="uk-UA" sz="3200" dirty="0" smtClean="0"/>
              <a:t> собор у Києві</a:t>
            </a:r>
            <a:endParaRPr lang="uk-UA" sz="3200" dirty="0"/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upload.wikimedia.org/wikipedia/commons/thumb/e/e7/Kolokol_Mazepa.jpg/1024px-Kolokol_Maze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0647"/>
            <a:ext cx="5760640" cy="572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71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240360" cy="4680520"/>
          </a:xfrm>
        </p:spPr>
        <p:txBody>
          <a:bodyPr>
            <a:noAutofit/>
          </a:bodyPr>
          <a:lstStyle/>
          <a:p>
            <a:r>
              <a:rPr lang="uk-UA" sz="3200" dirty="0" smtClean="0"/>
              <a:t>Чернігівський колегіум, заснований з</a:t>
            </a:r>
            <a:r>
              <a:rPr lang="ru-RU" sz="3200" dirty="0" smtClean="0"/>
              <a:t>а </a:t>
            </a:r>
            <a:r>
              <a:rPr lang="ru-RU" sz="3200" dirty="0" err="1"/>
              <a:t>безпосередньої</a:t>
            </a:r>
            <a:r>
              <a:rPr lang="ru-RU" sz="3200" dirty="0"/>
              <a:t> </a:t>
            </a:r>
            <a:r>
              <a:rPr lang="ru-RU" sz="3200" dirty="0" err="1"/>
              <a:t>підтримки</a:t>
            </a:r>
            <a:r>
              <a:rPr lang="ru-RU" sz="3200" dirty="0"/>
              <a:t> та </a:t>
            </a:r>
            <a:r>
              <a:rPr lang="ru-RU" sz="3200" dirty="0" err="1"/>
              <a:t>фінансування</a:t>
            </a:r>
            <a:r>
              <a:rPr lang="ru-RU" sz="3200" dirty="0"/>
              <a:t> </a:t>
            </a:r>
            <a:r>
              <a:rPr lang="ru-RU" sz="3200" dirty="0" err="1"/>
              <a:t>Івана</a:t>
            </a:r>
            <a:r>
              <a:rPr lang="ru-RU" sz="3200" dirty="0"/>
              <a:t> </a:t>
            </a:r>
            <a:r>
              <a:rPr lang="ru-RU" sz="3200" dirty="0" err="1"/>
              <a:t>Мазепи</a:t>
            </a:r>
            <a:r>
              <a:rPr lang="ru-RU" sz="3200" dirty="0"/>
              <a:t>.</a:t>
            </a:r>
            <a:endParaRPr lang="uk-UA" sz="3200" dirty="0"/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upload.wikimedia.org/wikipedia/commons/e/e5/Kollegium_Chernigiv.jpg?uselang=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4248472" cy="684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71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3525401" cy="5184576"/>
          </a:xfrm>
        </p:spPr>
        <p:txBody>
          <a:bodyPr>
            <a:normAutofit/>
          </a:bodyPr>
          <a:lstStyle/>
          <a:p>
            <a:pPr algn="r"/>
            <a:r>
              <a:rPr lang="uk-UA" sz="3600" dirty="0" smtClean="0">
                <a:effectLst/>
              </a:rPr>
              <a:t>Портрет Івана </a:t>
            </a:r>
            <a:r>
              <a:rPr lang="uk-UA" sz="3600" dirty="0">
                <a:effectLst/>
              </a:rPr>
              <a:t>Мазепи в латах з Андріївською стрічкою невідомого художника </a:t>
            </a:r>
            <a:r>
              <a:rPr lang="uk-UA" sz="3600" dirty="0" smtClean="0">
                <a:effectLst/>
              </a:rPr>
              <a:t> </a:t>
            </a:r>
            <a:br>
              <a:rPr lang="uk-UA" sz="3600" dirty="0" smtClean="0">
                <a:effectLst/>
              </a:rPr>
            </a:br>
            <a:r>
              <a:rPr lang="uk-UA" sz="3600" dirty="0" smtClean="0">
                <a:effectLst/>
              </a:rPr>
              <a:t>з Дніпровського </a:t>
            </a:r>
            <a:r>
              <a:rPr lang="uk-UA" sz="3600" dirty="0">
                <a:effectLst/>
              </a:rPr>
              <a:t>художнього музею</a:t>
            </a:r>
          </a:p>
        </p:txBody>
      </p:sp>
      <p:pic>
        <p:nvPicPr>
          <p:cNvPr id="4" name="Picture 2" descr="C:\Users\Вер\Downloads\hipsterlogogenerator_14917181084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517232"/>
            <a:ext cx="1734175" cy="144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Картинки по запросу Портрет Ивана Мазепы в латах с Андреевской ленто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354292" cy="633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0165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66</TotalTime>
  <Words>56</Words>
  <Application>Microsoft Office PowerPoint</Application>
  <PresentationFormat>Экран (4:3)</PresentationFormat>
  <Paragraphs>12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Іван Степанович Мазепа</vt:lpstr>
      <vt:lpstr>Російський цар Петро І </vt:lpstr>
      <vt:lpstr>Шведський король  Карл XII  і гетьман І.Мазепа  під час Полтавської битви  27.06.1709</vt:lpstr>
      <vt:lpstr>Дзвіниця Софіївського собору у Києві, збудована коштом Івана Мазепи </vt:lpstr>
      <vt:lpstr>Дзвін Мазепи.  Софіївський собор у Києві</vt:lpstr>
      <vt:lpstr>Чернігівський колегіум, заснований за безпосередньої підтримки та фінансування Івана Мазепи.</vt:lpstr>
      <vt:lpstr>Портрет Івана Мазепи в латах з Андріївською стрічкою невідомого художника   з Дніпровського художнього музею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Іван Степанович Мазепа</dc:title>
  <dc:creator>Вер</dc:creator>
  <cp:lastModifiedBy>Вер</cp:lastModifiedBy>
  <cp:revision>9</cp:revision>
  <dcterms:created xsi:type="dcterms:W3CDTF">2017-04-09T10:05:07Z</dcterms:created>
  <dcterms:modified xsi:type="dcterms:W3CDTF">2017-04-14T16:32:47Z</dcterms:modified>
</cp:coreProperties>
</file>