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91" r:id="rId3"/>
    <p:sldId id="257" r:id="rId4"/>
    <p:sldId id="258" r:id="rId5"/>
    <p:sldId id="292" r:id="rId6"/>
    <p:sldId id="262" r:id="rId7"/>
    <p:sldId id="278" r:id="rId8"/>
    <p:sldId id="284" r:id="rId9"/>
    <p:sldId id="287" r:id="rId10"/>
    <p:sldId id="285" r:id="rId11"/>
    <p:sldId id="283" r:id="rId12"/>
    <p:sldId id="286" r:id="rId13"/>
    <p:sldId id="265" r:id="rId14"/>
    <p:sldId id="274" r:id="rId15"/>
    <p:sldId id="288" r:id="rId16"/>
    <p:sldId id="275" r:id="rId17"/>
    <p:sldId id="273" r:id="rId18"/>
    <p:sldId id="266" r:id="rId19"/>
    <p:sldId id="267" r:id="rId20"/>
    <p:sldId id="268" r:id="rId21"/>
    <p:sldId id="269" r:id="rId22"/>
    <p:sldId id="270" r:id="rId23"/>
    <p:sldId id="271" r:id="rId24"/>
    <p:sldId id="282" r:id="rId25"/>
    <p:sldId id="29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323" autoAdjust="0"/>
  </p:normalViewPr>
  <p:slideViewPr>
    <p:cSldViewPr>
      <p:cViewPr varScale="1">
        <p:scale>
          <a:sx n="63" d="100"/>
          <a:sy n="63" d="100"/>
        </p:scale>
        <p:origin x="-13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929D0-9DA1-4770-8277-60E4DEB53AA9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D068D-C7A5-4752-80EA-6E159DF30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9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068D-C7A5-4752-80EA-6E159DF3049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5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F927CA0-CFDC-4463-AAFE-8D77D94917C5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2E94BBE-8941-4CCE-A2DC-9896707B768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uk-UA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uk-UA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idx="4294967295"/>
          </p:nvPr>
        </p:nvSpPr>
        <p:spPr>
          <a:xfrm>
            <a:off x="358775" y="333374"/>
            <a:ext cx="8677721" cy="63359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uk-UA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1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1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Іван Миколайович </a:t>
            </a:r>
          </a:p>
          <a:p>
            <a:pPr marL="0" indent="0">
              <a:buNone/>
            </a:pPr>
            <a:r>
              <a:rPr lang="uk-UA" sz="1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uk-UA" sz="14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Бажанський-</a:t>
            </a:r>
            <a:r>
              <a:rPr lang="uk-UA" sz="1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uk-UA" sz="1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1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відома особистість,</a:t>
            </a:r>
          </a:p>
          <a:p>
            <a:pPr marL="0" indent="0">
              <a:buNone/>
            </a:pPr>
            <a:r>
              <a:rPr lang="uk-UA" sz="1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провідний український</a:t>
            </a:r>
          </a:p>
          <a:p>
            <a:pPr marL="0" indent="0">
              <a:buNone/>
            </a:pPr>
            <a:r>
              <a:rPr lang="uk-UA" sz="1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 та просвітитель </a:t>
            </a:r>
          </a:p>
          <a:p>
            <a:pPr marL="0" indent="0">
              <a:buNone/>
            </a:pPr>
            <a:r>
              <a:rPr lang="uk-UA" sz="1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Буковини»                           </a:t>
            </a: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Роботу виконав:</a:t>
            </a:r>
          </a:p>
          <a:p>
            <a:pPr marL="0" indent="0" algn="r">
              <a:buNone/>
            </a:pPr>
            <a:r>
              <a:rPr lang="uk-UA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Осадець</a:t>
            </a: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Дмитро Анатолійович</a:t>
            </a:r>
          </a:p>
          <a:p>
            <a:pPr marL="0" indent="0" algn="r">
              <a:buNone/>
            </a:pP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учень 11 класу</a:t>
            </a:r>
          </a:p>
          <a:p>
            <a:pPr marL="0" indent="0" algn="r">
              <a:buNone/>
            </a:pP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Вікнянської</a:t>
            </a: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ЗОШ 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I-III </a:t>
            </a: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ступенів</a:t>
            </a:r>
          </a:p>
          <a:p>
            <a:pPr marL="0" indent="0" algn="r">
              <a:buNone/>
            </a:pP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Науковий керівник:</a:t>
            </a:r>
          </a:p>
          <a:p>
            <a:pPr marL="0" indent="0" algn="r">
              <a:buNone/>
            </a:pP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Біляк Ірина Степанівна,</a:t>
            </a:r>
          </a:p>
          <a:p>
            <a:pPr marL="0" indent="0" algn="r">
              <a:buNone/>
            </a:pPr>
            <a:r>
              <a:rPr lang="uk-UA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читель історії та правознавства</a:t>
            </a:r>
          </a:p>
          <a:p>
            <a:pPr marL="0" indent="0" algn="r">
              <a:buNone/>
            </a:pPr>
            <a:r>
              <a:rPr lang="uk-UA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Вікнянської</a:t>
            </a: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ЗОШ 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I-III</a:t>
            </a:r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ступенів 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Администратор\Pictures\SlXfjfK2Wk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8596" r="18734" b="54717"/>
          <a:stretch/>
        </p:blipFill>
        <p:spPr bwMode="auto">
          <a:xfrm>
            <a:off x="6012160" y="332656"/>
            <a:ext cx="2808312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998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Село Вікно 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місце,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 протягом 24 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років,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 і працював </a:t>
            </a:r>
            <a:r>
              <a:rPr lang="uk-UA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Бажанський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844824"/>
            <a:ext cx="410343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2060848"/>
            <a:ext cx="3822192" cy="40656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</a:rPr>
              <a:t>Вікно – зелений куточок Буковини, звабливий історією і красою, де тісно переплелись минуле і 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сучасне.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Село 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</a:rPr>
              <a:t>лежить на Хотинській височині, в Прут – Дністровському межиріччі, розташоване в </a:t>
            </a:r>
            <a:r>
              <a:rPr lang="uk-UA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Заставнівському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</a:rPr>
              <a:t> районі Чернівецької області на Буковині.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00808"/>
            <a:ext cx="8092421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Виховуючи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дітей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працював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їхніми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батьками,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безкоштовно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навчаючи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грамоти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Широку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освітянську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роботу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талановитий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педагог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поєднував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плідною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громадською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і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літературною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працею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У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буковинській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періодиці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з'являються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його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вірші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оповідання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публіцистичні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статті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яких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порушувалися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гострі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соціальні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та морально-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етичні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проблеми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того часу.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Найпомітнішими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з-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поміж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них є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віршоване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оповідання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«Пропасть» (у 1900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році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видане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окремою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книжкою),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поезії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Похід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«В окопах»,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Кривава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весна»,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Війна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Надія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Милі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діти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поеми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Розлука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 (1897) 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Учительська діяльність </a:t>
            </a:r>
            <a:b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І. М. </a:t>
            </a:r>
            <a:r>
              <a:rPr lang="uk-UA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59067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Вихованці </a:t>
            </a:r>
            <a:r>
              <a:rPr lang="uk-UA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4788024" y="1556792"/>
            <a:ext cx="3960440" cy="5112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невтомну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працю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свого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вчителя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розповідає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колишня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учениця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Гафія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Ткачук: 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Його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уроки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запам'ятовувалися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без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труднощів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Він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часто говорив: 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Вчіться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вчіться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діти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науку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вода,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вогонь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не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забере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або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Наука вам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очі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відкриє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на все те,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є в практичному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житті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Наші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батьки хвалили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його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за те,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він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так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багато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зробив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для наших селян,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декотрі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за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гарний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хор,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декотрі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за хату-читальню, а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найбільше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за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ощадну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касу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Новая папка (2)\20170331_09212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40768"/>
            <a:ext cx="417646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517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149080"/>
            <a:ext cx="417646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1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06496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Приміщення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старої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Вікні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І.Бажанський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 1887 по 1911 роки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060848"/>
            <a:ext cx="38227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02" y="2060848"/>
            <a:ext cx="3749054" cy="40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7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Педагогічний колектив разом з </a:t>
            </a:r>
            <a:b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І. </a:t>
            </a:r>
            <a:r>
              <a:rPr lang="uk-UA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Бажанським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Администратор\Desktop\Новая папка (2)\20161212_12325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068452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дминистратор\Desktop\Новая папка (2)\20170331_09241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032448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4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5" y="1628800"/>
            <a:ext cx="8712967" cy="5112568"/>
          </a:xfrm>
        </p:spPr>
        <p:txBody>
          <a:bodyPr>
            <a:noAutofit/>
          </a:bodyPr>
          <a:lstStyle/>
          <a:p>
            <a:pPr lvl="2" indent="0" fontAlgn="base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Всі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вчителі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села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під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орудою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Бажанського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виховували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дітей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любов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рідного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краю, до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України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яка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була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поділена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двома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імперіями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висловлювали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впевненість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що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настане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час і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Україна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буде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незалежною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державою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Бажанський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 член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багатьох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товариств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які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були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Буковині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фінансово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підтримував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їх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про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що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довідуємось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газети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Буковина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за 15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липня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1899 р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.: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Діло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наслідування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гідне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зробив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пан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научитель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І.Бажанський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отож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цими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днями передав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він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заощаджених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сто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золотих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ринських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товариству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Руська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школа» на фонд для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задопомоги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гідних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учасників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мужицького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роду з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Кіцманського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повіту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2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І. </a:t>
            </a:r>
            <a:r>
              <a:rPr lang="uk-UA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Бажанський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член багатьох товариств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9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І. М. </a:t>
            </a:r>
            <a:r>
              <a:rPr lang="uk-UA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Бажанський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колі друзів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дминистратор\Desktop\Новая папка (2)\20161212_12324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10445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10445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62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Останні фото І. </a:t>
            </a:r>
            <a:r>
              <a:rPr lang="uk-UA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1911- 1932 рр.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дминистратор\Desktop\Новая папка (2)\20161212_12333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28803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истратор\Desktop\Новая папка (2)\20170331_092153-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72406"/>
            <a:ext cx="2592288" cy="42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Новая папка (2)\20170331_092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259228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2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Вчителі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Вікнянської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ЗОШ на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могилі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Вашківцях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772816"/>
            <a:ext cx="3600400" cy="442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4211960" y="1916832"/>
            <a:ext cx="4255384" cy="4209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Сьогодні, вчителі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Вікнянської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школи завжди розповідають своїм вихованцям про цю відому особистість. Кожного року вшановується день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яті Івана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иколайовича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проводяться різноманітні тематичні вечори на його честь.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3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Виставка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присвячена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І.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Бажанському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772816"/>
            <a:ext cx="3609934" cy="428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4645152" y="1988840"/>
            <a:ext cx="3822192" cy="4137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Його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збірки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Мертвецька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Єлена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«З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моєї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подорожі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до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Сучави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Комісія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Розлука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«Три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дукати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Рідна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дитина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Пригоди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на ярмарку»,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Пропасть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«Мужик», «За морем» та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інші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читають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із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великим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захопленням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У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школі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проводяться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виставки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його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книг.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700808"/>
            <a:ext cx="7444349" cy="4425355"/>
          </a:xfrm>
        </p:spPr>
        <p:txBody>
          <a:bodyPr>
            <a:no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Актуальність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даної теми зумовлена тим, що виховання духовних, патріотичних, громадських почуттів неможливе без вивчення історії рідного краю та його відомих особистостей. Адже це люди, які запалили свою зірку в рідному краї,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тепер цією зіркою милується весь світ.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uk-UA" sz="2800" b="1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Актуальність теми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спогадів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дочки Ольги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Шевчукевич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Івана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9" y="1772816"/>
            <a:ext cx="396044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4355976" y="2060848"/>
            <a:ext cx="4464496" cy="4065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«…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ихо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заповняв він шовковий папір рясними словами, що говорили з душі до душі…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Своїм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спокійним, </a:t>
            </a:r>
            <a:r>
              <a:rPr lang="uk-UA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скрайним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трудящим, вдумливим і творчим життям </a:t>
            </a:r>
            <a:r>
              <a:rPr lang="uk-UA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заслугує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він справді на те, щоб не забути так скоро про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нього…»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7442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села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Вікно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керівництвом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І.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628800"/>
            <a:ext cx="374441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4211960" y="1556792"/>
            <a:ext cx="4824536" cy="5301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порадою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Бажанського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було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засновано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учнівський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хор, до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якого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згодом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приєднується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сільська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молодь, 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після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заснування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Січі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 -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січовики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Про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вікнянський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хор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линула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слава по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всій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Заставнівщині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У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Вікні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святкування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роковин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Т.Шевченка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І.Котляревського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Ю.Федьковича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інших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корифеїв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української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літератури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запрошувалися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Осип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Маковей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Євгенія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Ярошинська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6" y="4149080"/>
            <a:ext cx="3744416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Вікно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випуск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1890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року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560840" cy="435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2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листів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І.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Маковея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844824"/>
            <a:ext cx="4104456" cy="428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4645152" y="1988840"/>
            <a:ext cx="3822192" cy="4137640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  <a:tabLst>
                <a:tab pos="473329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Лист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Івана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Бажанського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до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Маковея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,  02.12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1896 р.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ctr">
              <a:spcAft>
                <a:spcPts val="0"/>
              </a:spcAft>
              <a:buNone/>
              <a:tabLst>
                <a:tab pos="4733290" algn="l"/>
              </a:tabLst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Високоповажний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пане редактор!</a:t>
            </a:r>
          </a:p>
          <a:p>
            <a:pPr indent="0" algn="just">
              <a:spcAft>
                <a:spcPts val="0"/>
              </a:spcAft>
              <a:buNone/>
              <a:tabLst>
                <a:tab pos="4733290" algn="l"/>
              </a:tabLst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Посилаю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вам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трохи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тут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переіначене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оповідання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  <a:tabLst>
                <a:tab pos="473329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Мертвецька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Єлена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…»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73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Картини, написані учнями </a:t>
            </a:r>
            <a:r>
              <a:rPr lang="uk-UA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Вікнянської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Вашківецької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шкіл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Новая папка (2)\20170331_0924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988840"/>
            <a:ext cx="2592287" cy="41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Новая папка (2)\20170331_092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88840"/>
            <a:ext cx="252028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истратор\Desktop\Новая папка (2)\20170331_092427-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51951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38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412776"/>
            <a:ext cx="8208912" cy="4713387"/>
          </a:xfrm>
        </p:spPr>
        <p:txBody>
          <a:bodyPr>
            <a:normAutofit/>
          </a:bodyPr>
          <a:lstStyle/>
          <a:p>
            <a:pPr indent="0">
              <a:spcAft>
                <a:spcPts val="0"/>
              </a:spcAft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Отже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можна зробити висновок, що Іван </a:t>
            </a:r>
            <a:r>
              <a:rPr lang="uk-UA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Бажанський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був справжньою особистістю, яка не дивлячись на різноманітні утиски тодішньої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влади, доклала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максимум зусиль, для покращення життя свого народу.  Адже, якою б не була роль особистості в історії, ця особистість обов’язково залишиться в пам’яті людей, нехай навіть і роль натовпу часом буває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важливіша.</a:t>
            </a:r>
          </a:p>
          <a:p>
            <a:pPr indent="0">
              <a:spcAft>
                <a:spcPts val="0"/>
              </a:spcAft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Мені дуже хочеться, щоб ми завжди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пам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’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ятали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що особистості творять історію. Тож будьмо гідними творцями!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71600" y="1340768"/>
            <a:ext cx="7776863" cy="47853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Метою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життєвого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шляху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відомого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педагога,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просвітителя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громадського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політичного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діяча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двадцяти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чотирьох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пропрацював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моєму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рідному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Вікні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Івана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иколайовича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особистість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багатогранною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діяльністю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вплинула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творення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здійснила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вагомий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внесок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науки,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5272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 роботи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9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872067" y="1484784"/>
            <a:ext cx="7732381" cy="4641379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</a:rPr>
              <a:t>Прослідкувати 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Calibri"/>
              </a:rPr>
              <a:t>як відбувалось становлення особистості історичного 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</a:rPr>
              <a:t>діяча. </a:t>
            </a:r>
          </a:p>
          <a:p>
            <a:pPr marL="457200" indent="-457200">
              <a:buAutoNum type="arabicParenR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Calibri"/>
              </a:rPr>
              <a:t>Д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</a:rPr>
              <a:t>ослідити 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Calibri"/>
              </a:rPr>
              <a:t>та проаналізувати періоди його становлення як  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</a:rPr>
              <a:t>митця.</a:t>
            </a:r>
          </a:p>
          <a:p>
            <a:pPr marL="457200" indent="-457200">
              <a:buAutoNum type="arabicParenR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Calibri"/>
              </a:rPr>
              <a:t>Я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</a:rPr>
              <a:t>кі 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Calibri"/>
              </a:rPr>
              <a:t>завдання визначала головними у своїй діяльності ця 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</a:rPr>
              <a:t>особистість. </a:t>
            </a:r>
          </a:p>
          <a:p>
            <a:pPr marL="457200" indent="-457200">
              <a:buAutoNum type="arabicParenR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Calibri"/>
              </a:rPr>
              <a:t>В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</a:rPr>
              <a:t>изначити 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Calibri"/>
              </a:rPr>
              <a:t>методи (шляхи реалізації) його 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</a:rPr>
              <a:t>діяльності. </a:t>
            </a:r>
          </a:p>
          <a:p>
            <a:pPr marL="457200" indent="-457200">
              <a:buAutoNum type="arabicParenR"/>
            </a:pP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</a:rPr>
              <a:t>Назвати 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Calibri"/>
              </a:rPr>
              <a:t>найбільш видатні його справи, яким цілям вони служили.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Основні завдання: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5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338138"/>
            <a:ext cx="8640960" cy="125253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Дослідження рукописів </a:t>
            </a:r>
            <a:b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І. М. </a:t>
            </a:r>
            <a:r>
              <a:rPr lang="uk-UA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«Сам про себе»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Новая папка (2)\20170411_12372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8" y="2228133"/>
            <a:ext cx="2763688" cy="391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Новая папка (2)\20170411_123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7330"/>
            <a:ext cx="280831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57616"/>
            <a:ext cx="2952328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9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7762056" cy="1440160"/>
          </a:xfrm>
        </p:spPr>
        <p:txBody>
          <a:bodyPr>
            <a:noAutofit/>
          </a:bodyPr>
          <a:lstStyle/>
          <a:p>
            <a:r>
              <a:rPr lang="ru-RU" sz="3600" dirty="0" smtClean="0"/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Бажанський-невтомний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педагог і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просвітитель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(1863-1933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938" y="1973560"/>
            <a:ext cx="3448030" cy="440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73560"/>
            <a:ext cx="3528392" cy="440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8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340768"/>
            <a:ext cx="8352928" cy="47853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Ровесник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буковинської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орлиці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– Ольги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Кобилянської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(1863-1940),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провідний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 та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просвітитель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Буковини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Миколайович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Бажанський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пропагував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47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гуманістичні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ідеали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26 лютого 1863 року на берегах «доброго, тихого»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Дністра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с.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Дорошівці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Заставнівщині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  У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селі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Вікні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Іван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Бажанський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був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спершу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учителем та (попри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певні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конфлікти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через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відкриття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читальні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з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місцевими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дідичами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та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священиком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-волохом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Петрашком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який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називав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читачів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«гайдамаками та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уніатами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») за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досягнуті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успіхи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став старшим учителем (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надучителем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), а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потім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директором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школи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загалом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</a:rPr>
              <a:t>пропрацювавши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там 24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роки.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иттєвий шлях Івана </a:t>
            </a:r>
            <a:r>
              <a:rPr lang="uk-UA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Дорошівці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народження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Бажанського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7" y="1988840"/>
            <a:ext cx="3662596" cy="413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41" y="1988840"/>
            <a:ext cx="3644068" cy="413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11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Іван </a:t>
            </a:r>
            <a:r>
              <a:rPr lang="uk-UA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Бажанський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сім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єю</a:t>
            </a:r>
            <a:endParaRPr lang="ru-RU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528392" cy="44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600400" cy="44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1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726</TotalTime>
  <Words>1088</Words>
  <Application>Microsoft Office PowerPoint</Application>
  <PresentationFormat>Экран (4:3)</PresentationFormat>
  <Paragraphs>68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          </vt:lpstr>
      <vt:lpstr>Актуальність теми</vt:lpstr>
      <vt:lpstr>Мета роботи</vt:lpstr>
      <vt:lpstr>Основні завдання:</vt:lpstr>
      <vt:lpstr>Дослідження рукописів  І. М. Бажанського «Сам про себе»</vt:lpstr>
      <vt:lpstr> Іван Бажанський-невтомний педагог і просвітитель (1863-1933 рр.)</vt:lpstr>
      <vt:lpstr> Життєвий шлях Івана Бажанського</vt:lpstr>
      <vt:lpstr>Село Дорошівці - місце народження  І. Бажанського</vt:lpstr>
      <vt:lpstr>Іван Бажанський з сім’єю</vt:lpstr>
      <vt:lpstr>Село Вікно – місце, де протягом 24 років, жив і працював Бажанський</vt:lpstr>
      <vt:lpstr>Учительська діяльність  І. М. Бажанського</vt:lpstr>
      <vt:lpstr>Вихованці Бажанського</vt:lpstr>
      <vt:lpstr>Приміщення старої школи у Вікні, де працював І.Бажанський з 1887 по 1911 роки</vt:lpstr>
      <vt:lpstr>Педагогічний колектив разом з  І. Бажанським</vt:lpstr>
      <vt:lpstr>І. Бажанський - член багатьох товариств</vt:lpstr>
      <vt:lpstr>І. М. Бажанський у колі друзів</vt:lpstr>
      <vt:lpstr>Останні фото І. Бажанського, 1911- 1932 рр.</vt:lpstr>
      <vt:lpstr>Вчителі Вікнянської ЗОШ на могилі  І. Бажанського у Вашківцях</vt:lpstr>
      <vt:lpstr>Виставка літератури, присвячена І. Бажанському</vt:lpstr>
      <vt:lpstr>Із спогадів дочки Ольги Шевчукевич про Івана Бажанського</vt:lpstr>
      <vt:lpstr>Хор села Вікно під керівництвом І. Бажанського</vt:lpstr>
      <vt:lpstr>Село Вікно, випуск 1890 року</vt:lpstr>
      <vt:lpstr>З листів І. Бажанського до  О. Маковея</vt:lpstr>
      <vt:lpstr>Картини, написані учнями Вікнянської та Вашківецької шкіл</vt:lpstr>
      <vt:lpstr>Висновки</vt:lpstr>
    </vt:vector>
  </TitlesOfParts>
  <Company>DNA 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«Вітчизна – не хтось і десь,  Я – теж Вітчизна. »</dc:title>
  <dc:creator>DNA7 X86</dc:creator>
  <cp:lastModifiedBy>DNA7 X86</cp:lastModifiedBy>
  <cp:revision>83</cp:revision>
  <dcterms:created xsi:type="dcterms:W3CDTF">2017-01-04T11:50:34Z</dcterms:created>
  <dcterms:modified xsi:type="dcterms:W3CDTF">2017-04-12T06:20:06Z</dcterms:modified>
</cp:coreProperties>
</file>