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EF299-B964-404A-B440-7C36D0CE43CF}" type="datetimeFigureOut">
              <a:rPr lang="uk-UA" smtClean="0"/>
              <a:t>18.04.2017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D7167-235C-404A-8498-F30C8452B34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195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D7167-235C-404A-8498-F30C8452B34D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49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A93B-BFEC-4191-9A09-B674283B7F4B}" type="datetimeFigureOut">
              <a:rPr lang="uk-UA" smtClean="0"/>
              <a:t>18.04.2017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866C-23BB-49B9-8C63-C3C05E5A08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515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A93B-BFEC-4191-9A09-B674283B7F4B}" type="datetimeFigureOut">
              <a:rPr lang="uk-UA" smtClean="0"/>
              <a:t>18.04.2017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866C-23BB-49B9-8C63-C3C05E5A08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22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A93B-BFEC-4191-9A09-B674283B7F4B}" type="datetimeFigureOut">
              <a:rPr lang="uk-UA" smtClean="0"/>
              <a:t>18.04.2017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866C-23BB-49B9-8C63-C3C05E5A08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011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A93B-BFEC-4191-9A09-B674283B7F4B}" type="datetimeFigureOut">
              <a:rPr lang="uk-UA" smtClean="0"/>
              <a:t>18.04.2017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866C-23BB-49B9-8C63-C3C05E5A08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307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A93B-BFEC-4191-9A09-B674283B7F4B}" type="datetimeFigureOut">
              <a:rPr lang="uk-UA" smtClean="0"/>
              <a:t>18.04.2017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866C-23BB-49B9-8C63-C3C05E5A08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261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A93B-BFEC-4191-9A09-B674283B7F4B}" type="datetimeFigureOut">
              <a:rPr lang="uk-UA" smtClean="0"/>
              <a:t>18.04.2017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866C-23BB-49B9-8C63-C3C05E5A08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032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A93B-BFEC-4191-9A09-B674283B7F4B}" type="datetimeFigureOut">
              <a:rPr lang="uk-UA" smtClean="0"/>
              <a:t>18.04.2017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866C-23BB-49B9-8C63-C3C05E5A08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445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A93B-BFEC-4191-9A09-B674283B7F4B}" type="datetimeFigureOut">
              <a:rPr lang="uk-UA" smtClean="0"/>
              <a:t>18.04.2017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866C-23BB-49B9-8C63-C3C05E5A08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044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A93B-BFEC-4191-9A09-B674283B7F4B}" type="datetimeFigureOut">
              <a:rPr lang="uk-UA" smtClean="0"/>
              <a:t>18.04.2017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866C-23BB-49B9-8C63-C3C05E5A08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188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A93B-BFEC-4191-9A09-B674283B7F4B}" type="datetimeFigureOut">
              <a:rPr lang="uk-UA" smtClean="0"/>
              <a:t>18.04.2017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866C-23BB-49B9-8C63-C3C05E5A08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340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5A93B-BFEC-4191-9A09-B674283B7F4B}" type="datetimeFigureOut">
              <a:rPr lang="uk-UA" smtClean="0"/>
              <a:t>18.04.2017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866C-23BB-49B9-8C63-C3C05E5A08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680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5A93B-BFEC-4191-9A09-B674283B7F4B}" type="datetimeFigureOut">
              <a:rPr lang="uk-UA" smtClean="0"/>
              <a:t>18.04.2017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5866C-23BB-49B9-8C63-C3C05E5A08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771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5.emf"/><Relationship Id="rId4" Type="http://schemas.openxmlformats.org/officeDocument/2006/relationships/package" Target="../embeddings/_________Microsoft_Word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2204864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Назва проекту:</a:t>
            </a:r>
          </a:p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Стан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грунтів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та їх зміни на території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Пологівського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району Запорізької області»</a:t>
            </a:r>
          </a:p>
          <a:p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3838535"/>
            <a:ext cx="5217594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АВТОР ПРОЕКТУ: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НОСКО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ЛІЯ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ЕРГІЇВНА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М. ПОЛОГИ, ЗАПОРІЗЬКОЇ ОБЛАСТІ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ПОЛОГІВСЬКА СПЕЦІАЛІЗОВАНА РІЗНОПРОФІЛЬНА ШКОЛА І-ІІІ СТУПЕНІВ №2, 9-Б КЛАС.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НАУКОВИЙ КЕРІВНИК: </a:t>
            </a:r>
          </a:p>
          <a:p>
            <a:r>
              <a:rPr lang="uk-UA" sz="1600" cap="small" dirty="0" smtClean="0">
                <a:latin typeface="Times New Roman" pitchFamily="18" charset="0"/>
                <a:cs typeface="Times New Roman" pitchFamily="18" charset="0"/>
              </a:rPr>
              <a:t>СТОРЧАК ЛЮДМИЛА МИКОЛАЇВНА, ВЧИТЕЛЬ БІОЛОГІЇ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ПОЛОГІВСЬКОЇ СПЕЦІАЛІЗОВАНОЇ РІЗНОПРОФІЛЬНОЇ ШКОЛИ І-ІІІ СТУПЕНІВ №2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1.bp.blogspot.com/-w5Cj3iO8LrA/UpCzAt6KqnI/AAAAAAAAICw/wpxOZFUsZWc/s1600/powerpoint%20background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709" y="-109282"/>
            <a:ext cx="9289709" cy="69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681" y="1772816"/>
            <a:ext cx="8352928" cy="45858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Висновок: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В ході проведених досліджень, виявлено, що сучасний стан земельних ресурсів  </a:t>
            </a: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Пологівського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району Запорізької області  є складним: несанкціоновані сміттєзвалища, несанкціоноване зберігання отрутохімікатів, невиконання правил </a:t>
            </a: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сівообігу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у фермерських господарствах призводить до зниження родючості земель. 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втрачає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продуктивні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нераціонального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Раціональне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землекористування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охорону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ґрунтів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негативних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наслідків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Основними умовами раціонального використання земель є: оптимальне співвідношення цілинних ділянок, ріллі, пасовищ і сіножатей; склад і співвідношення площ багаторічних і однорічних культур;  проведення меліорації і рекультивації порушених ґрунтів </a:t>
            </a: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Полозьким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родовищем ЗАТ «Мінерал». </a:t>
            </a:r>
          </a:p>
          <a:p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4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0041" y="188639"/>
            <a:ext cx="626469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Актуальність теми</a:t>
            </a:r>
            <a:endParaRPr lang="uk-UA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25871" y="3501008"/>
            <a:ext cx="8139574" cy="32316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еографічне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Пологівського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району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Запорізької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його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природного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потенціалу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зумовлюють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провідну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роль земельного фонду.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тривалий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землеробства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Пологівському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районі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Запорізькій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відбувався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інте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нсивним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шляхом,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чого продуктивність угідь зменшилась.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причинами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продуктивних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земель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рослинності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 родючого шару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ґрунтів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добуванні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глини та піску 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Полозького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родовища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каолінів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ерозія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ґрунтів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шкідливими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речовинами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виснаження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гумусні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створення людьми несанкціонованих сміттєзвалищ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свідч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існуючі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землекористування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завдають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шкоди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грунтам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upload.wikimedia.org/wikipedia/uk/thumb/f/f8/Pologsvskyj.jpg/600px-Pologsvsky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58" y="892868"/>
            <a:ext cx="57150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32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imageto.org/images/QZad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037" y="-317644"/>
            <a:ext cx="9282037" cy="717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92696"/>
            <a:ext cx="26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Мета проекту: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9772" y="476672"/>
            <a:ext cx="5976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дослідження екологічного стану земельних ресурсів та ґрунтів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Пологівського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району Запорізької області в умовах сучасного природокористування, впливу розвитку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Полозького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родовища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каолінів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несанкціонованих сміттєзвалищ та шкідливих речовин на родючість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грунтів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815" y="300045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єкт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дослідження: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територія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Пологівського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району Запорізької області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pp.userapi.com/c638331/v638331568/31ab7/mz7xv5kBFC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3514558" cy="28871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кутник 1"/>
          <p:cNvSpPr/>
          <p:nvPr/>
        </p:nvSpPr>
        <p:spPr>
          <a:xfrm>
            <a:off x="3563888" y="3911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Предмет дослідження: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вплив діяльності людини та стан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грунтів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Пологівського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району Запорізької області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0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1866" y="765244"/>
            <a:ext cx="6221268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поставленої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мети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виконано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з’ясовано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вивчено проведення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рекультиваційних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заходів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Полозького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родовища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каолінів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ЗАТ «Мінерал»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досліджено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причини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погіршення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родючості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розкрито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використання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грунтів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Пологівського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району Запорізької області;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досліджена територія міста та її околиці, виявлено місця несанкціонованих сміттєзвалищ.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00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80757"/>
            <a:ext cx="925252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нищення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родючого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шару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ґрунтів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добуванні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глини та піску  </a:t>
            </a: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Полозького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родовища каолінів</a:t>
            </a: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" name="Об'є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785185"/>
              </p:ext>
            </p:extLst>
          </p:nvPr>
        </p:nvGraphicFramePr>
        <p:xfrm>
          <a:off x="0" y="3545582"/>
          <a:ext cx="4338227" cy="331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Документ" r:id="rId4" imgW="6120190" imgH="3606027" progId="Word.Document.12">
                  <p:embed/>
                </p:oleObj>
              </mc:Choice>
              <mc:Fallback>
                <p:oleObj name="Документ" r:id="rId4" imgW="6120190" imgH="3606027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45582"/>
                        <a:ext cx="4338227" cy="331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 descr="https://pp.userapi.com/c638331/v638331568/31aa5/dQKt9rrCIj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188640"/>
            <a:ext cx="4896544" cy="3181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p.userapi.com/c638331/v638331568/31ad9/z9v7GkyzSUA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741" y="3501008"/>
            <a:ext cx="4374740" cy="3082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81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.imgur.com/KzPjD3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30852"/>
            <a:ext cx="9285544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4437112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Розорювання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грунтів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сільськогосподарська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діяльність людей</a:t>
            </a:r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2147"/>
            <a:ext cx="4592788" cy="389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06814"/>
            <a:ext cx="4536504" cy="339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21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38.kn3.net/taringa/6/5/2/1/3/1/4/b2kcarolina/567.jpg?3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32" y="-23876"/>
            <a:ext cx="9192431" cy="688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620688"/>
            <a:ext cx="4139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Створення людьми несанкціонованих сміттєзвалищ</a:t>
            </a:r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pp.userapi.com/c638331/v638331568/31b09/VZixk0-73P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6" y="412656"/>
            <a:ext cx="4026410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p.userapi.com/c638331/v638331568/31a55/ZFCIPrycwm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6" y="3645024"/>
            <a:ext cx="4026410" cy="2845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p.userapi.com/c638331/v638331568/31a8d/CHlNo2Dw-9Y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33" y="2214873"/>
            <a:ext cx="3780463" cy="286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2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onglists.info/wp-content/uploads/2017/02/powerpoint-template-backgrounds-powerpoint-template-background-image-best-gif-backgrounds-fre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13" y="-9382"/>
            <a:ext cx="9264013" cy="686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7667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Ерозія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грунтів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– яри </a:t>
            </a:r>
            <a:endParaRPr lang="uk-UA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pp.userapi.com/c638331/v638331568/31ad1/b6hoFUZEFw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13" y="1340768"/>
            <a:ext cx="4176465" cy="3027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0" name="Picture 4" descr="http://mediviu.cat/wp-content/uploads/2013/05/contra-lerosio-que-hi-podem-f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072" y="3745716"/>
            <a:ext cx="4318970" cy="308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cdn.sciencebuddies.org/Files/7100/6/soil-eros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6138"/>
            <a:ext cx="4110409" cy="308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88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userscontent2.emaze.com/images/98d7c9c4-e984-4c7b-8ae2-ccd730818b18/268aa752-2eb8-438e-9038-081cbb0289d1image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9865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548680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Несанкціоновані сховища отрутохімікатів поблизу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сел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І.Франка та Тарасівка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Пологівського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району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pp.userapi.com/c638331/v638331568/31a75/eZbEU7YdVV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146" y="186899"/>
            <a:ext cx="4499992" cy="324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userapi.com/c638331/v638331568/31a6d/-QcBDjoUa-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90" y="3429000"/>
            <a:ext cx="4786310" cy="32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http://dereksiz.org/ekologichnij-pasport-poltavsekoyi-oblasti-poltava-2009-r-zmist/202154_html_m68fc0c3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5" y="3573016"/>
            <a:ext cx="4140460" cy="31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421</Words>
  <Application>Microsoft Office PowerPoint</Application>
  <PresentationFormat>Екран (4:3)</PresentationFormat>
  <Paragraphs>27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2" baseType="lpstr">
      <vt:lpstr>Тема Office</vt:lpstr>
      <vt:lpstr>Документ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UserT</dc:creator>
  <cp:lastModifiedBy>v</cp:lastModifiedBy>
  <cp:revision>14</cp:revision>
  <dcterms:created xsi:type="dcterms:W3CDTF">2017-04-18T08:48:07Z</dcterms:created>
  <dcterms:modified xsi:type="dcterms:W3CDTF">2017-04-18T11:18:36Z</dcterms:modified>
</cp:coreProperties>
</file>