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9" r:id="rId5"/>
    <p:sldId id="268" r:id="rId6"/>
    <p:sldId id="271" r:id="rId7"/>
    <p:sldId id="270" r:id="rId8"/>
    <p:sldId id="259" r:id="rId9"/>
    <p:sldId id="265" r:id="rId10"/>
    <p:sldId id="266" r:id="rId11"/>
    <p:sldId id="261" r:id="rId12"/>
    <p:sldId id="267" r:id="rId13"/>
    <p:sldId id="263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3AEC07-16C6-4F99-8543-80F93D2BC62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2C0155-EF5D-4547-B66B-4B9E3F1A5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EC07-16C6-4F99-8543-80F93D2BC62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C0155-EF5D-4547-B66B-4B9E3F1A5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EC07-16C6-4F99-8543-80F93D2BC62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C0155-EF5D-4547-B66B-4B9E3F1A5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EC07-16C6-4F99-8543-80F93D2BC62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C0155-EF5D-4547-B66B-4B9E3F1A52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EC07-16C6-4F99-8543-80F93D2BC62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C0155-EF5D-4547-B66B-4B9E3F1A52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EC07-16C6-4F99-8543-80F93D2BC62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C0155-EF5D-4547-B66B-4B9E3F1A52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EC07-16C6-4F99-8543-80F93D2BC62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C0155-EF5D-4547-B66B-4B9E3F1A5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EC07-16C6-4F99-8543-80F93D2BC62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C0155-EF5D-4547-B66B-4B9E3F1A52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EC07-16C6-4F99-8543-80F93D2BC62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C0155-EF5D-4547-B66B-4B9E3F1A5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A3AEC07-16C6-4F99-8543-80F93D2BC62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C0155-EF5D-4547-B66B-4B9E3F1A5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3AEC07-16C6-4F99-8543-80F93D2BC62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2C0155-EF5D-4547-B66B-4B9E3F1A52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A3AEC07-16C6-4F99-8543-80F93D2BC627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2C0155-EF5D-4547-B66B-4B9E3F1A5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chemeClr val="accent2">
                    <a:lumMod val="75000"/>
                  </a:schemeClr>
                </a:solidFill>
              </a:rPr>
              <a:t>МАГНІТНІ ФОКУСИ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877368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err="1" smtClean="0"/>
              <a:t>Безперстов</a:t>
            </a:r>
            <a:r>
              <a:rPr lang="uk-UA" sz="4800" b="1" dirty="0" smtClean="0"/>
              <a:t> Роман, </a:t>
            </a:r>
          </a:p>
          <a:p>
            <a:pPr algn="ctr"/>
            <a:r>
              <a:rPr lang="uk-UA" sz="4800" dirty="0" smtClean="0"/>
              <a:t>Учень 7 класу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Фокус 2 </a:t>
            </a:r>
            <a:r>
              <a:rPr lang="uk-UA" sz="3200" dirty="0" err="1" smtClean="0"/>
              <a:t>“Кумедна</a:t>
            </a:r>
            <a:r>
              <a:rPr lang="uk-UA" sz="3200" dirty="0" smtClean="0"/>
              <a:t> </a:t>
            </a:r>
            <a:r>
              <a:rPr lang="uk-UA" sz="3200" dirty="0" err="1" smtClean="0"/>
              <a:t>миша”</a:t>
            </a:r>
            <a:r>
              <a:rPr lang="uk-UA" sz="3200" i="1" dirty="0" err="1" smtClean="0"/>
              <a:t>Секрет</a:t>
            </a:r>
            <a:r>
              <a:rPr lang="uk-UA" sz="3200" i="1" dirty="0" smtClean="0"/>
              <a:t> фокусу.</a:t>
            </a:r>
            <a:endParaRPr lang="ru-RU" sz="3200" dirty="0"/>
          </a:p>
        </p:txBody>
      </p:sp>
      <p:pic>
        <p:nvPicPr>
          <p:cNvPr id="7" name="Рисунок 6" descr="C:\Documents and Settings\user\Рабочий стол\Рома\SAM_70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6805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Рабочий стол\Рома\SAM_70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564904"/>
            <a:ext cx="525658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4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151562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На стрижень нижнього диску намотана нитка. Коли я її непомітно розмотую, нижній диск обертається разом з магнітом, і миша бігає.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Фокус 3        </a:t>
            </a:r>
            <a:r>
              <a:rPr lang="uk-UA" dirty="0" err="1" smtClean="0"/>
              <a:t>”Чарівна</a:t>
            </a:r>
            <a:r>
              <a:rPr lang="uk-UA" dirty="0" smtClean="0"/>
              <a:t> </a:t>
            </a:r>
            <a:r>
              <a:rPr lang="uk-UA" dirty="0" err="1" smtClean="0"/>
              <a:t>котушка”</a:t>
            </a:r>
            <a:endParaRPr lang="ru-RU" dirty="0"/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179512" y="908720"/>
            <a:ext cx="4392488" cy="50985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чи може металевий стрижень по моїй команді піднятися вгору, трішки поколиватися і там зависнути?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 можу це легко продемонструвати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C:\Documents and Settings\user\Рабочий стол\Рома\SAM_69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942208" y="1619697"/>
            <a:ext cx="5733256" cy="431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Фокус 4       </a:t>
            </a:r>
            <a:r>
              <a:rPr lang="uk-UA" dirty="0" err="1" smtClean="0"/>
              <a:t>”Магічна</a:t>
            </a:r>
            <a:r>
              <a:rPr lang="uk-UA" dirty="0" smtClean="0"/>
              <a:t> </a:t>
            </a:r>
            <a:r>
              <a:rPr lang="uk-UA" dirty="0" err="1" smtClean="0"/>
              <a:t>рідина”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939560"/>
          </a:xfrm>
        </p:spPr>
        <p:txBody>
          <a:bodyPr>
            <a:normAutofit fontScale="92500"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По моїй команді залізні пилочки підскакують вгору та зависають у котушці. Чому?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 descr="C:\Documents and Settings\user\Рабочий стол\Рома\SAM_69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82239" y="2443361"/>
            <a:ext cx="4716289" cy="36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C:\Documents and Settings\user\Рабочий стол\Рома\SAM_693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292389" y="2772509"/>
            <a:ext cx="4653137" cy="294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25760"/>
            <a:ext cx="8712968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Фокус 3”Чарівна </a:t>
            </a:r>
            <a:r>
              <a:rPr lang="uk-UA" sz="3200" dirty="0" err="1" smtClean="0"/>
              <a:t>котушка”</a:t>
            </a:r>
            <a:r>
              <a:rPr lang="uk-UA" sz="3200" i="1" dirty="0" smtClean="0"/>
              <a:t> Секрет фокусу.</a:t>
            </a:r>
            <a:endParaRPr lang="ru-RU" sz="3200" dirty="0"/>
          </a:p>
        </p:txBody>
      </p:sp>
      <p:pic>
        <p:nvPicPr>
          <p:cNvPr id="6" name="Рисунок 5" descr="C:\Documents and Settings\user\Рабочий стол\Рома\SAM_69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2537" y="1772815"/>
            <a:ext cx="489654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5"/>
          <p:cNvSpPr>
            <a:spLocks noGrp="1"/>
          </p:cNvSpPr>
          <p:nvPr>
            <p:ph idx="1"/>
          </p:nvPr>
        </p:nvSpPr>
        <p:spPr>
          <a:xfrm>
            <a:off x="4067944" y="1988840"/>
            <a:ext cx="5076056" cy="468052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Котушка зі струмом є електромагнітом, притягує залізні тіла. Магнітна дія котушки залежить від сили струму в ній.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711349"/>
            <a:ext cx="8496944" cy="4525963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досліди з магнітами можна перетворити на оригінальні фокуси та забави, їх можна демонструвати молодшим школярам, друзям, на уроках фізики.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dirty="0" smtClean="0"/>
              <a:t>Висновок: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8000" dirty="0" smtClean="0"/>
              <a:t>Дякую за увагу!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481328"/>
            <a:ext cx="8640960" cy="4525963"/>
          </a:xfrm>
        </p:spPr>
        <p:txBody>
          <a:bodyPr/>
          <a:lstStyle/>
          <a:p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</a:rPr>
              <a:t>за допомогою магнітів продемонструвати цікаві досліди та розкрити їх секрети на основі фізичних явищ.</a:t>
            </a:r>
            <a:endParaRPr lang="ru-RU" sz="4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/>
              <a:t>Мета проекту: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2008" y="991269"/>
            <a:ext cx="8964488" cy="1861667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Качечка з пінопласту плаває в посудині. Взяв паличку, на один кінець якої 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</a:rPr>
              <a:t>прив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</a:rPr>
              <a:t>язав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 шматочок хліба, а на другий – шматочок вати. Якщо піднести паличку до качечки, то вона відвертається від вати і повертається до хліба.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Фокус 1       </a:t>
            </a:r>
            <a:r>
              <a:rPr lang="uk-UA" dirty="0" err="1" smtClean="0"/>
              <a:t>”Вчена</a:t>
            </a:r>
            <a:r>
              <a:rPr lang="uk-UA" dirty="0" smtClean="0"/>
              <a:t> </a:t>
            </a:r>
            <a:r>
              <a:rPr lang="uk-UA" dirty="0" err="1" smtClean="0"/>
              <a:t>птиця”</a:t>
            </a:r>
            <a:endParaRPr lang="ru-RU" dirty="0"/>
          </a:p>
        </p:txBody>
      </p:sp>
      <p:pic>
        <p:nvPicPr>
          <p:cNvPr id="4" name="Рисунок 3" descr="C:\Documents and Settings\user\Рабочий стол\МАН Юніор-Дослідник\SAM_7038.JPG"/>
          <p:cNvPicPr/>
          <p:nvPr/>
        </p:nvPicPr>
        <p:blipFill>
          <a:blip r:embed="rId2" cstate="print"/>
          <a:srcRect l="18618" r="28416" b="24733"/>
          <a:stretch>
            <a:fillRect/>
          </a:stretch>
        </p:blipFill>
        <p:spPr bwMode="auto">
          <a:xfrm>
            <a:off x="5076056" y="2780928"/>
            <a:ext cx="3575298" cy="371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МАН Юніор-Дослідник\SAM_7034.JPG"/>
          <p:cNvPicPr/>
          <p:nvPr/>
        </p:nvPicPr>
        <p:blipFill>
          <a:blip r:embed="rId3" cstate="print"/>
          <a:srcRect l="8658" t="5773" r="31461" b="26442"/>
          <a:stretch>
            <a:fillRect/>
          </a:stretch>
        </p:blipFill>
        <p:spPr bwMode="auto">
          <a:xfrm>
            <a:off x="395536" y="2780928"/>
            <a:ext cx="4032448" cy="366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196752"/>
            <a:ext cx="4464496" cy="4608511"/>
          </a:xfrm>
        </p:spPr>
        <p:txBody>
          <a:bodyPr>
            <a:normAutofit lnSpcReduction="10000"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Моя качечка дуже мудра і вміє розрізняти цифри, які написані на краю посудини – пливе до тієї цифри, яку їй назвуть.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Фокус 1       </a:t>
            </a:r>
            <a:r>
              <a:rPr lang="uk-UA" dirty="0" err="1" smtClean="0"/>
              <a:t>”Вчена</a:t>
            </a:r>
            <a:r>
              <a:rPr lang="uk-UA" dirty="0" smtClean="0"/>
              <a:t> </a:t>
            </a:r>
            <a:r>
              <a:rPr lang="uk-UA" dirty="0" err="1" smtClean="0"/>
              <a:t>птиця”</a:t>
            </a:r>
            <a:endParaRPr lang="ru-RU" dirty="0"/>
          </a:p>
        </p:txBody>
      </p:sp>
      <p:pic>
        <p:nvPicPr>
          <p:cNvPr id="4" name="Рисунок 3" descr="C:\Documents and Settings\user\Рабочий стол\МАН Юніор-Дослідник\SAM_7042.JPG"/>
          <p:cNvPicPr/>
          <p:nvPr/>
        </p:nvPicPr>
        <p:blipFill>
          <a:blip r:embed="rId2" cstate="print"/>
          <a:srcRect l="12507" r="33458"/>
          <a:stretch>
            <a:fillRect/>
          </a:stretch>
        </p:blipFill>
        <p:spPr bwMode="auto">
          <a:xfrm>
            <a:off x="4788024" y="1196752"/>
            <a:ext cx="4074021" cy="539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731648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Якщо качечку пустити плавати в посудину, то вона дивиться лише в один бік. Чому? І звідки в мене така мудра качечка?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Фокус 1       </a:t>
            </a:r>
            <a:r>
              <a:rPr lang="uk-UA" dirty="0" err="1" smtClean="0"/>
              <a:t>”Вчена</a:t>
            </a:r>
            <a:r>
              <a:rPr lang="uk-UA" dirty="0" smtClean="0"/>
              <a:t> </a:t>
            </a:r>
            <a:r>
              <a:rPr lang="uk-UA" dirty="0" err="1" smtClean="0"/>
              <a:t>птиця”</a:t>
            </a:r>
            <a:endParaRPr lang="ru-RU" dirty="0"/>
          </a:p>
        </p:txBody>
      </p:sp>
      <p:pic>
        <p:nvPicPr>
          <p:cNvPr id="4" name="Рисунок 3" descr="C:\Documents and Settings\user\Рабочий стол\МАН Юніор-Дослідник\SAM_7040.JPG"/>
          <p:cNvPicPr/>
          <p:nvPr/>
        </p:nvPicPr>
        <p:blipFill>
          <a:blip r:embed="rId2" cstate="print"/>
          <a:srcRect l="26810" t="32933" r="43009" b="40764"/>
          <a:stretch>
            <a:fillRect/>
          </a:stretch>
        </p:blipFill>
        <p:spPr bwMode="auto">
          <a:xfrm>
            <a:off x="2483768" y="2636912"/>
            <a:ext cx="43924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2520280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 тіло качечки захований маленький штабовий магніт. 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Хліб та пінопласт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прив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язаний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не до простого стрижня, а до магніту. Тому качечка повертається лише до хліба, відвертається від </a:t>
            </a:r>
            <a:r>
              <a:rPr lang="uk-UA" b="1" smtClean="0">
                <a:solidFill>
                  <a:schemeClr val="accent1">
                    <a:lumMod val="75000"/>
                  </a:schemeClr>
                </a:solidFill>
              </a:rPr>
              <a:t>“неїстівного”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143000"/>
          </a:xfrm>
        </p:spPr>
        <p:txBody>
          <a:bodyPr>
            <a:noAutofit/>
          </a:bodyPr>
          <a:lstStyle/>
          <a:p>
            <a:r>
              <a:rPr lang="uk-UA" sz="3200" dirty="0" smtClean="0"/>
              <a:t>Фокус 1 </a:t>
            </a:r>
            <a:r>
              <a:rPr lang="uk-UA" sz="3200" dirty="0" err="1" smtClean="0"/>
              <a:t>”Вчена</a:t>
            </a:r>
            <a:r>
              <a:rPr lang="uk-UA" sz="3200" dirty="0" smtClean="0"/>
              <a:t> </a:t>
            </a:r>
            <a:r>
              <a:rPr lang="uk-UA" sz="3200" dirty="0" err="1" smtClean="0"/>
              <a:t>птиця”</a:t>
            </a:r>
            <a:r>
              <a:rPr lang="uk-UA" sz="3200" dirty="0" smtClean="0"/>
              <a:t> </a:t>
            </a:r>
            <a:r>
              <a:rPr lang="uk-UA" sz="3200" i="1" dirty="0" smtClean="0"/>
              <a:t>Секрет фокусу</a:t>
            </a:r>
            <a:endParaRPr lang="ru-RU" sz="3200" dirty="0"/>
          </a:p>
        </p:txBody>
      </p:sp>
      <p:pic>
        <p:nvPicPr>
          <p:cNvPr id="5" name="Рисунок 4" descr="C:\Documents and Settings\user\Рабочий стол\МАН Юніор-Дослідник\SAM_7047.JPG"/>
          <p:cNvPicPr/>
          <p:nvPr/>
        </p:nvPicPr>
        <p:blipFill>
          <a:blip r:embed="rId2" cstate="print"/>
          <a:srcRect l="14752" t="12393" r="38749" b="8120"/>
          <a:stretch>
            <a:fillRect/>
          </a:stretch>
        </p:blipFill>
        <p:spPr bwMode="auto">
          <a:xfrm>
            <a:off x="5724128" y="3356992"/>
            <a:ext cx="269024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МАН Юніор-Дослідник\SAM_7050.JPG"/>
          <p:cNvPicPr/>
          <p:nvPr/>
        </p:nvPicPr>
        <p:blipFill>
          <a:blip r:embed="rId3" cstate="print"/>
          <a:srcRect l="10743" t="28205" r="28006" b="19231"/>
          <a:stretch>
            <a:fillRect/>
          </a:stretch>
        </p:blipFill>
        <p:spPr bwMode="auto">
          <a:xfrm>
            <a:off x="323528" y="3501008"/>
            <a:ext cx="47525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1440161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Качечка розрізняє цифри, бо в руці я заховав магніт та показував рукою на необхідну цифру. 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Качечка дивиться в один бік, бо магніт в її тілі орієнтується в магнітному полі Землі.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Фокус 1 </a:t>
            </a:r>
            <a:r>
              <a:rPr lang="uk-UA" sz="3200" dirty="0" err="1" smtClean="0"/>
              <a:t>”Вчена</a:t>
            </a:r>
            <a:r>
              <a:rPr lang="uk-UA" sz="3200" dirty="0" smtClean="0"/>
              <a:t> </a:t>
            </a:r>
            <a:r>
              <a:rPr lang="uk-UA" sz="3200" dirty="0" err="1" smtClean="0"/>
              <a:t>птиця”</a:t>
            </a:r>
            <a:r>
              <a:rPr lang="uk-UA" sz="3200" dirty="0" smtClean="0"/>
              <a:t> </a:t>
            </a:r>
            <a:r>
              <a:rPr lang="uk-UA" sz="3200" i="1" dirty="0" smtClean="0"/>
              <a:t>Секрет фокусу</a:t>
            </a:r>
            <a:endParaRPr lang="ru-RU" sz="3200" dirty="0"/>
          </a:p>
        </p:txBody>
      </p:sp>
      <p:pic>
        <p:nvPicPr>
          <p:cNvPr id="4" name="Рисунок 3" descr="C:\Documents and Settings\user\Рабочий стол\МАН Юніор-Дослідник\SAM_7052.JPG"/>
          <p:cNvPicPr/>
          <p:nvPr/>
        </p:nvPicPr>
        <p:blipFill>
          <a:blip r:embed="rId2" cstate="print"/>
          <a:srcRect l="4971" t="8761" b="21581"/>
          <a:stretch>
            <a:fillRect/>
          </a:stretch>
        </p:blipFill>
        <p:spPr bwMode="auto">
          <a:xfrm>
            <a:off x="3275856" y="3429000"/>
            <a:ext cx="56451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МАН Юніор-Дослідник\SAM_7049.JPG"/>
          <p:cNvPicPr/>
          <p:nvPr/>
        </p:nvPicPr>
        <p:blipFill>
          <a:blip r:embed="rId3" cstate="print"/>
          <a:srcRect l="13629" t="12393" r="6681" b="32692"/>
          <a:stretch>
            <a:fillRect/>
          </a:stretch>
        </p:blipFill>
        <p:spPr bwMode="auto">
          <a:xfrm>
            <a:off x="251520" y="2852936"/>
            <a:ext cx="4733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Фокус 2       </a:t>
            </a:r>
            <a:r>
              <a:rPr lang="uk-UA" dirty="0" err="1" smtClean="0"/>
              <a:t>”Кумедна</a:t>
            </a:r>
            <a:r>
              <a:rPr lang="uk-UA" dirty="0" smtClean="0"/>
              <a:t> </a:t>
            </a:r>
            <a:r>
              <a:rPr lang="uk-UA" dirty="0" err="1" smtClean="0"/>
              <a:t>миша”</a:t>
            </a:r>
            <a:endParaRPr lang="ru-RU" dirty="0"/>
          </a:p>
        </p:txBody>
      </p:sp>
      <p:pic>
        <p:nvPicPr>
          <p:cNvPr id="4" name="Рисунок 3" descr="C:\Documents and Settings\user\Рабочий стол\Рома\SAM_7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82820" y="3143261"/>
            <a:ext cx="4032448" cy="287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Рома\SAM_7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08920"/>
            <a:ext cx="518457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1"/>
          <p:cNvSpPr>
            <a:spLocks noGrp="1"/>
          </p:cNvSpPr>
          <p:nvPr>
            <p:ph idx="1"/>
          </p:nvPr>
        </p:nvSpPr>
        <p:spPr>
          <a:xfrm>
            <a:off x="179512" y="1481329"/>
            <a:ext cx="8712968" cy="1011567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Мишка бігає по колу, забігаючи в свій будиночок. Чому у неї така дивна поведінка?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61648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Фокус 2 </a:t>
            </a:r>
            <a:r>
              <a:rPr lang="uk-UA" sz="3200" dirty="0" err="1" smtClean="0"/>
              <a:t>“Кумедна</a:t>
            </a:r>
            <a:r>
              <a:rPr lang="uk-UA" sz="3200" dirty="0" smtClean="0"/>
              <a:t> </a:t>
            </a:r>
            <a:r>
              <a:rPr lang="uk-UA" sz="3200" dirty="0" err="1" smtClean="0"/>
              <a:t>миша”</a:t>
            </a:r>
            <a:r>
              <a:rPr lang="uk-UA" sz="3200" i="1" dirty="0" err="1" smtClean="0"/>
              <a:t>Секрет</a:t>
            </a:r>
            <a:r>
              <a:rPr lang="uk-UA" sz="3200" i="1" dirty="0" smtClean="0"/>
              <a:t> фокусу.</a:t>
            </a:r>
            <a:endParaRPr lang="ru-RU" sz="3200" dirty="0"/>
          </a:p>
        </p:txBody>
      </p:sp>
      <p:pic>
        <p:nvPicPr>
          <p:cNvPr id="6" name="Рисунок 5" descr="C:\Documents and Settings\user\Рабочий стол\Рома\SAM_70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30831" y="2875248"/>
            <a:ext cx="45091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3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1515624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У даній конструкції є два диски: верхній – нерухомий, а нижній – рухомий, на якому знаходиться магніт. Миша – маленький шматочок хутра з прикріпленою до нього скріпкою.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9" name="Рисунок 8" descr="C:\Documents and Settings\user\Рабочий стол\Рома\SAM_70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564904"/>
            <a:ext cx="4680520" cy="373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</TotalTime>
  <Words>420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МАГНІТНІ ФОКУСИ</vt:lpstr>
      <vt:lpstr>Мета проекту:</vt:lpstr>
      <vt:lpstr>Фокус 1       ”Вчена птиця”</vt:lpstr>
      <vt:lpstr>Фокус 1       ”Вчена птиця”</vt:lpstr>
      <vt:lpstr>Фокус 1       ”Вчена птиця”</vt:lpstr>
      <vt:lpstr>Фокус 1 ”Вчена птиця” Секрет фокусу</vt:lpstr>
      <vt:lpstr>Фокус 1 ”Вчена птиця” Секрет фокусу</vt:lpstr>
      <vt:lpstr>Фокус 2       ”Кумедна миша”</vt:lpstr>
      <vt:lpstr>Фокус 2 “Кумедна миша”Секрет фокусу.</vt:lpstr>
      <vt:lpstr>Фокус 2 “Кумедна миша”Секрет фокусу.</vt:lpstr>
      <vt:lpstr>Фокус 3        ”Чарівна котушка”</vt:lpstr>
      <vt:lpstr>Фокус 4       ”Магічна рідина”</vt:lpstr>
      <vt:lpstr>Фокус 3”Чарівна котушка” Секрет фокусу.</vt:lpstr>
      <vt:lpstr>Висновок:</vt:lpstr>
      <vt:lpstr>Дякую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МАГНІТНІ ФОКУСИ</dc:title>
  <dc:creator>user</dc:creator>
  <cp:lastModifiedBy>user</cp:lastModifiedBy>
  <cp:revision>9</cp:revision>
  <dcterms:created xsi:type="dcterms:W3CDTF">2017-04-02T23:41:14Z</dcterms:created>
  <dcterms:modified xsi:type="dcterms:W3CDTF">2017-04-03T03:22:25Z</dcterms:modified>
</cp:coreProperties>
</file>