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64" r:id="rId3"/>
    <p:sldId id="258" r:id="rId4"/>
    <p:sldId id="259" r:id="rId5"/>
    <p:sldId id="262" r:id="rId6"/>
    <p:sldId id="263" r:id="rId7"/>
    <p:sldId id="269" r:id="rId8"/>
    <p:sldId id="266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6E7BF6"/>
    <a:srgbClr val="EFD3B7"/>
    <a:srgbClr val="D6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>
      <p:cViewPr varScale="1">
        <p:scale>
          <a:sx n="80" d="100"/>
          <a:sy n="80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9.wdp"/><Relationship Id="rId1" Type="http://schemas.openxmlformats.org/officeDocument/2006/relationships/image" Target="../media/image17.jpeg"/><Relationship Id="rId6" Type="http://schemas.microsoft.com/office/2007/relationships/hdphoto" Target="../media/hdphoto11.wdp"/><Relationship Id="rId5" Type="http://schemas.openxmlformats.org/officeDocument/2006/relationships/image" Target="../media/image19.jpeg"/><Relationship Id="rId4" Type="http://schemas.microsoft.com/office/2007/relationships/hdphoto" Target="../media/hdphoto10.wdp"/></Relationships>
</file>

<file path=ppt/diagrams/_rels/drawing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9.wdp"/><Relationship Id="rId1" Type="http://schemas.openxmlformats.org/officeDocument/2006/relationships/image" Target="../media/image17.jpeg"/><Relationship Id="rId6" Type="http://schemas.microsoft.com/office/2007/relationships/hdphoto" Target="../media/hdphoto11.wdp"/><Relationship Id="rId5" Type="http://schemas.openxmlformats.org/officeDocument/2006/relationships/image" Target="../media/image19.jpeg"/><Relationship Id="rId4" Type="http://schemas.microsoft.com/office/2007/relationships/hdphoto" Target="../media/hdphoto10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FC005-E8B3-467F-A81D-32F5A1E102CF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1F419B0-B88E-4076-8FE9-29C7772862C7}">
      <dgm:prSet custT="1"/>
      <dgm:spPr/>
      <dgm:t>
        <a:bodyPr/>
        <a:lstStyle/>
        <a:p>
          <a:pPr algn="l" rtl="0"/>
          <a:r>
            <a:rPr lang="uk-UA" sz="1600" dirty="0" smtClean="0"/>
            <a:t>Шахта №4 знаходиться на південному сході від                            </a:t>
          </a:r>
          <a:r>
            <a:rPr lang="uk-UA" sz="1600" dirty="0" err="1" smtClean="0"/>
            <a:t>м.Нововолинська</a:t>
          </a:r>
          <a:r>
            <a:rPr lang="uk-UA" sz="1600" dirty="0" smtClean="0"/>
            <a:t> на околиці села </a:t>
          </a:r>
          <a:r>
            <a:rPr lang="uk-UA" sz="1600" dirty="0" err="1" smtClean="0"/>
            <a:t>Дорогиничі</a:t>
          </a:r>
          <a:r>
            <a:rPr lang="uk-UA" sz="1600" dirty="0" smtClean="0"/>
            <a:t> . </a:t>
          </a:r>
          <a:endParaRPr lang="ru-RU" sz="1600" dirty="0"/>
        </a:p>
      </dgm:t>
    </dgm:pt>
    <dgm:pt modelId="{78200B0B-DD3A-4F84-B6B0-FBA9F25253A1}" type="parTrans" cxnId="{7D25B6B3-4288-49B2-BD19-033E20893D5D}">
      <dgm:prSet/>
      <dgm:spPr/>
      <dgm:t>
        <a:bodyPr/>
        <a:lstStyle/>
        <a:p>
          <a:endParaRPr lang="ru-RU"/>
        </a:p>
      </dgm:t>
    </dgm:pt>
    <dgm:pt modelId="{08F932F3-9D93-49B4-A13B-753A5D7E439A}" type="sibTrans" cxnId="{7D25B6B3-4288-49B2-BD19-033E20893D5D}">
      <dgm:prSet/>
      <dgm:spPr/>
      <dgm:t>
        <a:bodyPr/>
        <a:lstStyle/>
        <a:p>
          <a:endParaRPr lang="ru-RU"/>
        </a:p>
      </dgm:t>
    </dgm:pt>
    <dgm:pt modelId="{8C722FB7-4473-482D-8C5F-A403930778A0}">
      <dgm:prSet custT="1"/>
      <dgm:spPr/>
      <dgm:t>
        <a:bodyPr/>
        <a:lstStyle/>
        <a:p>
          <a:pPr algn="l" rtl="0"/>
          <a:r>
            <a:rPr lang="uk-UA" sz="1600" dirty="0" smtClean="0"/>
            <a:t>Вона  була збудована і введена в експлуатацію в 1956 році. </a:t>
          </a:r>
        </a:p>
        <a:p>
          <a:pPr algn="l" rtl="0"/>
          <a:r>
            <a:rPr lang="uk-UA" sz="1600" dirty="0" smtClean="0"/>
            <a:t>В 2000 році шахта </a:t>
          </a:r>
          <a:r>
            <a:rPr lang="uk-UA" sz="1600" dirty="0" err="1" smtClean="0"/>
            <a:t>перстала</a:t>
          </a:r>
          <a:r>
            <a:rPr lang="uk-UA" sz="1600" dirty="0" smtClean="0"/>
            <a:t> існувати і зазнала реструктуризації.</a:t>
          </a:r>
          <a:endParaRPr lang="ru-RU" sz="1600" dirty="0"/>
        </a:p>
      </dgm:t>
    </dgm:pt>
    <dgm:pt modelId="{B925D210-335C-40F4-B820-8B6262803BC9}" type="parTrans" cxnId="{BFAB3E0F-C13D-4BD3-87FA-C677D68F9D35}">
      <dgm:prSet/>
      <dgm:spPr/>
      <dgm:t>
        <a:bodyPr/>
        <a:lstStyle/>
        <a:p>
          <a:endParaRPr lang="ru-RU"/>
        </a:p>
      </dgm:t>
    </dgm:pt>
    <dgm:pt modelId="{D778BE88-40DB-4EBE-836B-EC42712E2E0C}" type="sibTrans" cxnId="{BFAB3E0F-C13D-4BD3-87FA-C677D68F9D35}">
      <dgm:prSet/>
      <dgm:spPr/>
      <dgm:t>
        <a:bodyPr/>
        <a:lstStyle/>
        <a:p>
          <a:endParaRPr lang="ru-RU"/>
        </a:p>
      </dgm:t>
    </dgm:pt>
    <dgm:pt modelId="{1B950BA4-7347-4461-8389-B5E672316DAC}" type="pres">
      <dgm:prSet presAssocID="{33FFC005-E8B3-467F-A81D-32F5A1E102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DAEE6C-6E80-4E4C-8AF6-2BE4F52F332C}" type="pres">
      <dgm:prSet presAssocID="{A1F419B0-B88E-4076-8FE9-29C7772862C7}" presName="circle1" presStyleLbl="node1" presStyleIdx="0" presStyleCnt="2"/>
      <dgm:spPr/>
      <dgm:t>
        <a:bodyPr/>
        <a:lstStyle/>
        <a:p>
          <a:endParaRPr lang="ru-RU"/>
        </a:p>
      </dgm:t>
    </dgm:pt>
    <dgm:pt modelId="{B01AC5B3-074B-4A36-B300-A3F1FD20A6F5}" type="pres">
      <dgm:prSet presAssocID="{A1F419B0-B88E-4076-8FE9-29C7772862C7}" presName="space" presStyleCnt="0"/>
      <dgm:spPr/>
      <dgm:t>
        <a:bodyPr/>
        <a:lstStyle/>
        <a:p>
          <a:endParaRPr lang="ru-RU"/>
        </a:p>
      </dgm:t>
    </dgm:pt>
    <dgm:pt modelId="{56A29014-2325-4581-8736-3EDC5A8BA5ED}" type="pres">
      <dgm:prSet presAssocID="{A1F419B0-B88E-4076-8FE9-29C7772862C7}" presName="rect1" presStyleLbl="alignAcc1" presStyleIdx="0" presStyleCnt="2" custLinFactNeighborX="3370" custLinFactNeighborY="-3885"/>
      <dgm:spPr/>
      <dgm:t>
        <a:bodyPr/>
        <a:lstStyle/>
        <a:p>
          <a:endParaRPr lang="ru-RU"/>
        </a:p>
      </dgm:t>
    </dgm:pt>
    <dgm:pt modelId="{2E1D852C-69C9-4AE2-BF0E-E266D517F674}" type="pres">
      <dgm:prSet presAssocID="{8C722FB7-4473-482D-8C5F-A403930778A0}" presName="vertSpace2" presStyleLbl="node1" presStyleIdx="0" presStyleCnt="2"/>
      <dgm:spPr/>
      <dgm:t>
        <a:bodyPr/>
        <a:lstStyle/>
        <a:p>
          <a:endParaRPr lang="ru-RU"/>
        </a:p>
      </dgm:t>
    </dgm:pt>
    <dgm:pt modelId="{AB898B72-0D02-4843-8983-5A8D0AF69B34}" type="pres">
      <dgm:prSet presAssocID="{8C722FB7-4473-482D-8C5F-A403930778A0}" presName="circle2" presStyleLbl="node1" presStyleIdx="1" presStyleCnt="2"/>
      <dgm:spPr/>
      <dgm:t>
        <a:bodyPr/>
        <a:lstStyle/>
        <a:p>
          <a:endParaRPr lang="ru-RU"/>
        </a:p>
      </dgm:t>
    </dgm:pt>
    <dgm:pt modelId="{72ABC18A-511D-40D4-B69D-EB36B3E3B100}" type="pres">
      <dgm:prSet presAssocID="{8C722FB7-4473-482D-8C5F-A403930778A0}" presName="rect2" presStyleLbl="alignAcc1" presStyleIdx="1" presStyleCnt="2"/>
      <dgm:spPr/>
      <dgm:t>
        <a:bodyPr/>
        <a:lstStyle/>
        <a:p>
          <a:endParaRPr lang="ru-RU"/>
        </a:p>
      </dgm:t>
    </dgm:pt>
    <dgm:pt modelId="{8D194E89-B99A-4BD6-8B6B-6B7087EA019E}" type="pres">
      <dgm:prSet presAssocID="{A1F419B0-B88E-4076-8FE9-29C7772862C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19FC3-F447-4B66-A4D2-6B1647929E71}" type="pres">
      <dgm:prSet presAssocID="{8C722FB7-4473-482D-8C5F-A403930778A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44426-9C40-42CF-806F-F935F3FB01E6}" type="presOf" srcId="{33FFC005-E8B3-467F-A81D-32F5A1E102CF}" destId="{1B950BA4-7347-4461-8389-B5E672316DAC}" srcOrd="0" destOrd="0" presId="urn:microsoft.com/office/officeart/2005/8/layout/target3"/>
    <dgm:cxn modelId="{9C4EB5C4-7C27-4C35-BBA7-6BC81CB332A4}" type="presOf" srcId="{8C722FB7-4473-482D-8C5F-A403930778A0}" destId="{72ABC18A-511D-40D4-B69D-EB36B3E3B100}" srcOrd="0" destOrd="0" presId="urn:microsoft.com/office/officeart/2005/8/layout/target3"/>
    <dgm:cxn modelId="{DB42404D-35C1-4BDB-826A-B03109552C54}" type="presOf" srcId="{A1F419B0-B88E-4076-8FE9-29C7772862C7}" destId="{56A29014-2325-4581-8736-3EDC5A8BA5ED}" srcOrd="0" destOrd="0" presId="urn:microsoft.com/office/officeart/2005/8/layout/target3"/>
    <dgm:cxn modelId="{7D25B6B3-4288-49B2-BD19-033E20893D5D}" srcId="{33FFC005-E8B3-467F-A81D-32F5A1E102CF}" destId="{A1F419B0-B88E-4076-8FE9-29C7772862C7}" srcOrd="0" destOrd="0" parTransId="{78200B0B-DD3A-4F84-B6B0-FBA9F25253A1}" sibTransId="{08F932F3-9D93-49B4-A13B-753A5D7E439A}"/>
    <dgm:cxn modelId="{7EFD554A-05EF-4FB0-ACFC-094E5E8CD3FA}" type="presOf" srcId="{8C722FB7-4473-482D-8C5F-A403930778A0}" destId="{C2119FC3-F447-4B66-A4D2-6B1647929E71}" srcOrd="1" destOrd="0" presId="urn:microsoft.com/office/officeart/2005/8/layout/target3"/>
    <dgm:cxn modelId="{2FAD323B-8606-42DD-BF4D-D5FF594C7E25}" type="presOf" srcId="{A1F419B0-B88E-4076-8FE9-29C7772862C7}" destId="{8D194E89-B99A-4BD6-8B6B-6B7087EA019E}" srcOrd="1" destOrd="0" presId="urn:microsoft.com/office/officeart/2005/8/layout/target3"/>
    <dgm:cxn modelId="{BFAB3E0F-C13D-4BD3-87FA-C677D68F9D35}" srcId="{33FFC005-E8B3-467F-A81D-32F5A1E102CF}" destId="{8C722FB7-4473-482D-8C5F-A403930778A0}" srcOrd="1" destOrd="0" parTransId="{B925D210-335C-40F4-B820-8B6262803BC9}" sibTransId="{D778BE88-40DB-4EBE-836B-EC42712E2E0C}"/>
    <dgm:cxn modelId="{22D9C46A-8D63-48B8-935A-0EEED7AAFDF6}" type="presParOf" srcId="{1B950BA4-7347-4461-8389-B5E672316DAC}" destId="{C4DAEE6C-6E80-4E4C-8AF6-2BE4F52F332C}" srcOrd="0" destOrd="0" presId="urn:microsoft.com/office/officeart/2005/8/layout/target3"/>
    <dgm:cxn modelId="{F86657B5-9296-443E-8CE7-324648CE96EE}" type="presParOf" srcId="{1B950BA4-7347-4461-8389-B5E672316DAC}" destId="{B01AC5B3-074B-4A36-B300-A3F1FD20A6F5}" srcOrd="1" destOrd="0" presId="urn:microsoft.com/office/officeart/2005/8/layout/target3"/>
    <dgm:cxn modelId="{CC2387BE-2D54-43AD-87BB-A5859B8DA03B}" type="presParOf" srcId="{1B950BA4-7347-4461-8389-B5E672316DAC}" destId="{56A29014-2325-4581-8736-3EDC5A8BA5ED}" srcOrd="2" destOrd="0" presId="urn:microsoft.com/office/officeart/2005/8/layout/target3"/>
    <dgm:cxn modelId="{D71091D5-6B7A-45A8-8553-6CCC04CBC23F}" type="presParOf" srcId="{1B950BA4-7347-4461-8389-B5E672316DAC}" destId="{2E1D852C-69C9-4AE2-BF0E-E266D517F674}" srcOrd="3" destOrd="0" presId="urn:microsoft.com/office/officeart/2005/8/layout/target3"/>
    <dgm:cxn modelId="{D8133E3D-3158-4646-A32E-95EC78573749}" type="presParOf" srcId="{1B950BA4-7347-4461-8389-B5E672316DAC}" destId="{AB898B72-0D02-4843-8983-5A8D0AF69B34}" srcOrd="4" destOrd="0" presId="urn:microsoft.com/office/officeart/2005/8/layout/target3"/>
    <dgm:cxn modelId="{550162EF-58FF-4678-9FD2-635612C1D0F2}" type="presParOf" srcId="{1B950BA4-7347-4461-8389-B5E672316DAC}" destId="{72ABC18A-511D-40D4-B69D-EB36B3E3B100}" srcOrd="5" destOrd="0" presId="urn:microsoft.com/office/officeart/2005/8/layout/target3"/>
    <dgm:cxn modelId="{65D6F94D-83A8-4A07-B504-5C0B559288BC}" type="presParOf" srcId="{1B950BA4-7347-4461-8389-B5E672316DAC}" destId="{8D194E89-B99A-4BD6-8B6B-6B7087EA019E}" srcOrd="6" destOrd="0" presId="urn:microsoft.com/office/officeart/2005/8/layout/target3"/>
    <dgm:cxn modelId="{04C7A722-D6BA-4FFF-99D9-26FE8A21A023}" type="presParOf" srcId="{1B950BA4-7347-4461-8389-B5E672316DAC}" destId="{C2119FC3-F447-4B66-A4D2-6B1647929E7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D9D9B-50B5-4D6F-8BE6-7A1AD36C02ED}" type="doc">
      <dgm:prSet loTypeId="urn:microsoft.com/office/officeart/2005/8/layout/targe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59F80D-BD1F-4576-8352-C73BA7837D0A}">
      <dgm:prSet phldrT="[Текст]" custT="1"/>
      <dgm:spPr/>
      <dgm:t>
        <a:bodyPr/>
        <a:lstStyle/>
        <a:p>
          <a:pPr algn="l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Зараз на місці шахти залишився терикон 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1923EB4-2728-4152-8E73-50711B033ED7}" type="parTrans" cxnId="{C35F77D3-93EF-427E-A520-A7145AED8E61}">
      <dgm:prSet/>
      <dgm:spPr/>
      <dgm:t>
        <a:bodyPr/>
        <a:lstStyle/>
        <a:p>
          <a:endParaRPr lang="ru-RU"/>
        </a:p>
      </dgm:t>
    </dgm:pt>
    <dgm:pt modelId="{B1F8953B-1431-4E0F-AA72-08AD76104A4E}" type="sibTrans" cxnId="{C35F77D3-93EF-427E-A520-A7145AED8E61}">
      <dgm:prSet/>
      <dgm:spPr/>
      <dgm:t>
        <a:bodyPr/>
        <a:lstStyle/>
        <a:p>
          <a:endParaRPr lang="ru-RU"/>
        </a:p>
      </dgm:t>
    </dgm:pt>
    <dgm:pt modelId="{07BB7C3F-2BFD-4ADA-9B3F-91943B76B2FA}">
      <dgm:prSet phldrT="[Текст]" custT="1"/>
      <dgm:spPr/>
      <dgm:t>
        <a:bodyPr/>
        <a:lstStyle/>
        <a:p>
          <a:pPr algn="l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Його відносять до типу               </a:t>
          </a:r>
          <a:r>
            <a:rPr lang="uk-UA" sz="1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недіючих, згаслих і рекультивованих</a:t>
          </a:r>
          <a:endParaRPr lang="ru-RU" sz="1600" b="1" i="1" u="sng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4B72C-A7EC-4308-BBE7-740E40E1B39D}" type="parTrans" cxnId="{79B12D15-6E35-47FA-9984-0A9D62311A06}">
      <dgm:prSet/>
      <dgm:spPr/>
      <dgm:t>
        <a:bodyPr/>
        <a:lstStyle/>
        <a:p>
          <a:endParaRPr lang="ru-RU"/>
        </a:p>
      </dgm:t>
    </dgm:pt>
    <dgm:pt modelId="{353692FB-70D6-4723-A116-974847BE422C}" type="sibTrans" cxnId="{79B12D15-6E35-47FA-9984-0A9D62311A06}">
      <dgm:prSet/>
      <dgm:spPr/>
      <dgm:t>
        <a:bodyPr/>
        <a:lstStyle/>
        <a:p>
          <a:endParaRPr lang="ru-RU"/>
        </a:p>
      </dgm:t>
    </dgm:pt>
    <dgm:pt modelId="{FE4F978C-F335-4998-94E3-B795E318FD24}" type="pres">
      <dgm:prSet presAssocID="{13DD9D9B-50B5-4D6F-8BE6-7A1AD36C02E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9F5AB-8273-47CD-BDED-9A534556D81D}" type="pres">
      <dgm:prSet presAssocID="{0C59F80D-BD1F-4576-8352-C73BA7837D0A}" presName="circle1" presStyleLbl="node1" presStyleIdx="0" presStyleCnt="2"/>
      <dgm:spPr/>
      <dgm:t>
        <a:bodyPr/>
        <a:lstStyle/>
        <a:p>
          <a:endParaRPr lang="ru-RU"/>
        </a:p>
      </dgm:t>
    </dgm:pt>
    <dgm:pt modelId="{D0CC7214-A27E-461B-8A78-9FC72571B7B5}" type="pres">
      <dgm:prSet presAssocID="{0C59F80D-BD1F-4576-8352-C73BA7837D0A}" presName="space" presStyleCnt="0"/>
      <dgm:spPr/>
      <dgm:t>
        <a:bodyPr/>
        <a:lstStyle/>
        <a:p>
          <a:endParaRPr lang="ru-RU"/>
        </a:p>
      </dgm:t>
    </dgm:pt>
    <dgm:pt modelId="{96DC3133-909C-4160-B0C3-79761B602B63}" type="pres">
      <dgm:prSet presAssocID="{0C59F80D-BD1F-4576-8352-C73BA7837D0A}" presName="rect1" presStyleLbl="alignAcc1" presStyleIdx="0" presStyleCnt="2" custLinFactNeighborX="534"/>
      <dgm:spPr/>
      <dgm:t>
        <a:bodyPr/>
        <a:lstStyle/>
        <a:p>
          <a:endParaRPr lang="ru-RU"/>
        </a:p>
      </dgm:t>
    </dgm:pt>
    <dgm:pt modelId="{FE243D93-5EF1-4C63-96E0-8233BA92D0B5}" type="pres">
      <dgm:prSet presAssocID="{07BB7C3F-2BFD-4ADA-9B3F-91943B76B2FA}" presName="vertSpace2" presStyleLbl="node1" presStyleIdx="0" presStyleCnt="2"/>
      <dgm:spPr/>
      <dgm:t>
        <a:bodyPr/>
        <a:lstStyle/>
        <a:p>
          <a:endParaRPr lang="ru-RU"/>
        </a:p>
      </dgm:t>
    </dgm:pt>
    <dgm:pt modelId="{024A3DF8-411C-497A-B1B4-B30764EB2A07}" type="pres">
      <dgm:prSet presAssocID="{07BB7C3F-2BFD-4ADA-9B3F-91943B76B2FA}" presName="circle2" presStyleLbl="node1" presStyleIdx="1" presStyleCnt="2"/>
      <dgm:spPr/>
      <dgm:t>
        <a:bodyPr/>
        <a:lstStyle/>
        <a:p>
          <a:endParaRPr lang="ru-RU"/>
        </a:p>
      </dgm:t>
    </dgm:pt>
    <dgm:pt modelId="{C142EA9C-83C2-4C2A-9B3E-F26AC71E20D9}" type="pres">
      <dgm:prSet presAssocID="{07BB7C3F-2BFD-4ADA-9B3F-91943B76B2FA}" presName="rect2" presStyleLbl="alignAcc1" presStyleIdx="1" presStyleCnt="2"/>
      <dgm:spPr/>
      <dgm:t>
        <a:bodyPr/>
        <a:lstStyle/>
        <a:p>
          <a:endParaRPr lang="ru-RU"/>
        </a:p>
      </dgm:t>
    </dgm:pt>
    <dgm:pt modelId="{41EC1299-524B-40BF-84EC-E04DB01890E5}" type="pres">
      <dgm:prSet presAssocID="{0C59F80D-BD1F-4576-8352-C73BA7837D0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8D361-B329-4E2C-A803-793CF20797CA}" type="pres">
      <dgm:prSet presAssocID="{07BB7C3F-2BFD-4ADA-9B3F-91943B76B2F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12D15-6E35-47FA-9984-0A9D62311A06}" srcId="{13DD9D9B-50B5-4D6F-8BE6-7A1AD36C02ED}" destId="{07BB7C3F-2BFD-4ADA-9B3F-91943B76B2FA}" srcOrd="1" destOrd="0" parTransId="{58E4B72C-A7EC-4308-BBE7-740E40E1B39D}" sibTransId="{353692FB-70D6-4723-A116-974847BE422C}"/>
    <dgm:cxn modelId="{097AB264-F2E8-4158-8B96-3A853DC2B791}" type="presOf" srcId="{07BB7C3F-2BFD-4ADA-9B3F-91943B76B2FA}" destId="{C142EA9C-83C2-4C2A-9B3E-F26AC71E20D9}" srcOrd="0" destOrd="0" presId="urn:microsoft.com/office/officeart/2005/8/layout/target3"/>
    <dgm:cxn modelId="{C35F77D3-93EF-427E-A520-A7145AED8E61}" srcId="{13DD9D9B-50B5-4D6F-8BE6-7A1AD36C02ED}" destId="{0C59F80D-BD1F-4576-8352-C73BA7837D0A}" srcOrd="0" destOrd="0" parTransId="{41923EB4-2728-4152-8E73-50711B033ED7}" sibTransId="{B1F8953B-1431-4E0F-AA72-08AD76104A4E}"/>
    <dgm:cxn modelId="{9CD45614-3967-4D65-8F05-3573146AA5B6}" type="presOf" srcId="{07BB7C3F-2BFD-4ADA-9B3F-91943B76B2FA}" destId="{7368D361-B329-4E2C-A803-793CF20797CA}" srcOrd="1" destOrd="0" presId="urn:microsoft.com/office/officeart/2005/8/layout/target3"/>
    <dgm:cxn modelId="{C1B373C2-76E8-45A7-A396-423E61941365}" type="presOf" srcId="{0C59F80D-BD1F-4576-8352-C73BA7837D0A}" destId="{96DC3133-909C-4160-B0C3-79761B602B63}" srcOrd="0" destOrd="0" presId="urn:microsoft.com/office/officeart/2005/8/layout/target3"/>
    <dgm:cxn modelId="{BB02CCAC-7B10-4A86-948A-95952E56FA03}" type="presOf" srcId="{13DD9D9B-50B5-4D6F-8BE6-7A1AD36C02ED}" destId="{FE4F978C-F335-4998-94E3-B795E318FD24}" srcOrd="0" destOrd="0" presId="urn:microsoft.com/office/officeart/2005/8/layout/target3"/>
    <dgm:cxn modelId="{3CD32FD4-4380-482B-AD56-320776D0C29F}" type="presOf" srcId="{0C59F80D-BD1F-4576-8352-C73BA7837D0A}" destId="{41EC1299-524B-40BF-84EC-E04DB01890E5}" srcOrd="1" destOrd="0" presId="urn:microsoft.com/office/officeart/2005/8/layout/target3"/>
    <dgm:cxn modelId="{92325AF2-706F-495F-A875-2F654AACAF1D}" type="presParOf" srcId="{FE4F978C-F335-4998-94E3-B795E318FD24}" destId="{5919F5AB-8273-47CD-BDED-9A534556D81D}" srcOrd="0" destOrd="0" presId="urn:microsoft.com/office/officeart/2005/8/layout/target3"/>
    <dgm:cxn modelId="{E862126B-419B-486E-8E1B-4CD6E8478AC6}" type="presParOf" srcId="{FE4F978C-F335-4998-94E3-B795E318FD24}" destId="{D0CC7214-A27E-461B-8A78-9FC72571B7B5}" srcOrd="1" destOrd="0" presId="urn:microsoft.com/office/officeart/2005/8/layout/target3"/>
    <dgm:cxn modelId="{AB2CF625-6914-4790-86B5-D4EF6DA3C1F0}" type="presParOf" srcId="{FE4F978C-F335-4998-94E3-B795E318FD24}" destId="{96DC3133-909C-4160-B0C3-79761B602B63}" srcOrd="2" destOrd="0" presId="urn:microsoft.com/office/officeart/2005/8/layout/target3"/>
    <dgm:cxn modelId="{CB3420DF-6E9A-4A98-9E14-9FD2EA26F062}" type="presParOf" srcId="{FE4F978C-F335-4998-94E3-B795E318FD24}" destId="{FE243D93-5EF1-4C63-96E0-8233BA92D0B5}" srcOrd="3" destOrd="0" presId="urn:microsoft.com/office/officeart/2005/8/layout/target3"/>
    <dgm:cxn modelId="{DB438056-562B-40BF-979E-819E828076C2}" type="presParOf" srcId="{FE4F978C-F335-4998-94E3-B795E318FD24}" destId="{024A3DF8-411C-497A-B1B4-B30764EB2A07}" srcOrd="4" destOrd="0" presId="urn:microsoft.com/office/officeart/2005/8/layout/target3"/>
    <dgm:cxn modelId="{D36A8C59-62D8-4FEC-A246-56881F55811B}" type="presParOf" srcId="{FE4F978C-F335-4998-94E3-B795E318FD24}" destId="{C142EA9C-83C2-4C2A-9B3E-F26AC71E20D9}" srcOrd="5" destOrd="0" presId="urn:microsoft.com/office/officeart/2005/8/layout/target3"/>
    <dgm:cxn modelId="{8393EB43-903A-4700-82EC-0896C9010102}" type="presParOf" srcId="{FE4F978C-F335-4998-94E3-B795E318FD24}" destId="{41EC1299-524B-40BF-84EC-E04DB01890E5}" srcOrd="6" destOrd="0" presId="urn:microsoft.com/office/officeart/2005/8/layout/target3"/>
    <dgm:cxn modelId="{A0CE7041-3946-4012-B474-F037E5C5C36E}" type="presParOf" srcId="{FE4F978C-F335-4998-94E3-B795E318FD24}" destId="{7368D361-B329-4E2C-A803-793CF20797C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8AE4F-DE61-49E9-857A-E8C02F790873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2E87E01-40E3-49E4-BD19-2189D6A91B1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ізичний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BAE28-C54D-46A8-A038-CED1A7863F61}" type="parTrans" cxnId="{2573010A-7463-4BC4-BF4B-7BCAB0D95A3C}">
      <dgm:prSet/>
      <dgm:spPr/>
      <dgm:t>
        <a:bodyPr/>
        <a:lstStyle/>
        <a:p>
          <a:endParaRPr lang="ru-RU"/>
        </a:p>
      </dgm:t>
    </dgm:pt>
    <dgm:pt modelId="{761719FF-1A02-4563-924A-03F81A55CBFD}" type="sibTrans" cxnId="{2573010A-7463-4BC4-BF4B-7BCAB0D95A3C}">
      <dgm:prSet/>
      <dgm:spPr/>
      <dgm:t>
        <a:bodyPr/>
        <a:lstStyle/>
        <a:p>
          <a:endParaRPr lang="ru-RU"/>
        </a:p>
      </dgm:t>
    </dgm:pt>
    <dgm:pt modelId="{FDD2353C-000B-4694-8191-3F3233B12887}">
      <dgm:prSet phldrT="[Текст]"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Завали, зсуви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AE9C1-CB48-4D3F-BAF8-BABB065A64FD}" type="parTrans" cxnId="{FB771D3D-B033-4629-9D67-B327D13F85AB}">
      <dgm:prSet/>
      <dgm:spPr/>
      <dgm:t>
        <a:bodyPr/>
        <a:lstStyle/>
        <a:p>
          <a:endParaRPr lang="ru-RU"/>
        </a:p>
      </dgm:t>
    </dgm:pt>
    <dgm:pt modelId="{2D272711-4DE9-48C6-A0E5-8D6DD17CCB35}" type="sibTrans" cxnId="{FB771D3D-B033-4629-9D67-B327D13F85AB}">
      <dgm:prSet/>
      <dgm:spPr/>
      <dgm:t>
        <a:bodyPr/>
        <a:lstStyle/>
        <a:p>
          <a:endParaRPr lang="ru-RU"/>
        </a:p>
      </dgm:t>
    </dgm:pt>
    <dgm:pt modelId="{78492A86-C1BF-46CC-B3EB-13C49A8048C3}">
      <dgm:prSet phldrT="[Текст]"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температури, горіння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6397F-79C9-4687-ABE7-331046C58B8C}" type="parTrans" cxnId="{BE45182B-889D-4E02-B8E9-4DE4651A5032}">
      <dgm:prSet/>
      <dgm:spPr/>
      <dgm:t>
        <a:bodyPr/>
        <a:lstStyle/>
        <a:p>
          <a:endParaRPr lang="ru-RU"/>
        </a:p>
      </dgm:t>
    </dgm:pt>
    <dgm:pt modelId="{D7921922-5BFC-43FB-A7BD-4D53367B723F}" type="sibTrans" cxnId="{BE45182B-889D-4E02-B8E9-4DE4651A5032}">
      <dgm:prSet/>
      <dgm:spPr/>
      <dgm:t>
        <a:bodyPr/>
        <a:lstStyle/>
        <a:p>
          <a:endParaRPr lang="ru-RU"/>
        </a:p>
      </dgm:t>
    </dgm:pt>
    <dgm:pt modelId="{C98F38CB-3048-4A9D-B066-2CF5856A2906}">
      <dgm:prSet phldrT="[Текст]"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Хімічний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18083-BCDC-4466-AE66-578BFA347B08}" type="parTrans" cxnId="{93C60144-4CC4-4057-9052-F271B3B7003C}">
      <dgm:prSet/>
      <dgm:spPr/>
      <dgm:t>
        <a:bodyPr/>
        <a:lstStyle/>
        <a:p>
          <a:endParaRPr lang="ru-RU"/>
        </a:p>
      </dgm:t>
    </dgm:pt>
    <dgm:pt modelId="{CAE641B8-50DF-4E81-9A55-EDB3F8B22427}" type="sibTrans" cxnId="{93C60144-4CC4-4057-9052-F271B3B7003C}">
      <dgm:prSet/>
      <dgm:spPr/>
      <dgm:t>
        <a:bodyPr/>
        <a:lstStyle/>
        <a:p>
          <a:endParaRPr lang="ru-RU"/>
        </a:p>
      </dgm:t>
    </dgm:pt>
    <dgm:pt modelId="{849C4F86-19C4-482C-B852-49360BC2C363}">
      <dgm:prSet phldrT="[Текст]" custT="1"/>
      <dgm:spPr/>
      <dgm:t>
        <a:bodyPr/>
        <a:lstStyle/>
        <a:p>
          <a:pPr algn="ctr"/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Закислення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засолення </a:t>
          </a:r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грунту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99964-13F7-4E44-B835-0872935585AD}" type="parTrans" cxnId="{691A0E24-CDAB-4B9A-952A-8FBACE311385}">
      <dgm:prSet/>
      <dgm:spPr/>
      <dgm:t>
        <a:bodyPr/>
        <a:lstStyle/>
        <a:p>
          <a:endParaRPr lang="ru-RU"/>
        </a:p>
      </dgm:t>
    </dgm:pt>
    <dgm:pt modelId="{54FF9E0B-61B4-42CF-BF33-F6F3E1B4D3A4}" type="sibTrans" cxnId="{691A0E24-CDAB-4B9A-952A-8FBACE311385}">
      <dgm:prSet/>
      <dgm:spPr/>
      <dgm:t>
        <a:bodyPr/>
        <a:lstStyle/>
        <a:p>
          <a:endParaRPr lang="ru-RU"/>
        </a:p>
      </dgm:t>
    </dgm:pt>
    <dgm:pt modelId="{151E823A-B0BE-40F6-9678-60B26143D33D}">
      <dgm:prSet phldrT="[Текст]"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Нагромадження хім. елементів, що перевищує ГДК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423B8-2B6F-4507-9331-B02D5D2BC179}" type="parTrans" cxnId="{EDC4625F-6396-4673-9130-3820C352020E}">
      <dgm:prSet/>
      <dgm:spPr/>
      <dgm:t>
        <a:bodyPr/>
        <a:lstStyle/>
        <a:p>
          <a:endParaRPr lang="ru-RU"/>
        </a:p>
      </dgm:t>
    </dgm:pt>
    <dgm:pt modelId="{AD7E30E3-BD64-41D2-9525-A98721994143}" type="sibTrans" cxnId="{EDC4625F-6396-4673-9130-3820C352020E}">
      <dgm:prSet/>
      <dgm:spPr/>
      <dgm:t>
        <a:bodyPr/>
        <a:lstStyle/>
        <a:p>
          <a:endParaRPr lang="ru-RU"/>
        </a:p>
      </dgm:t>
    </dgm:pt>
    <dgm:pt modelId="{5C0744B3-683C-411F-877B-4D746A586A7B}">
      <dgm:prSet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Осідання поверхні</a:t>
          </a:r>
          <a:r>
            <a:rPr lang="uk-UA" sz="2400" dirty="0" smtClean="0"/>
            <a:t> </a:t>
          </a:r>
          <a:endParaRPr lang="ru-RU" sz="2400" dirty="0"/>
        </a:p>
      </dgm:t>
    </dgm:pt>
    <dgm:pt modelId="{731520CD-6B05-4CF6-878A-BBB094B6DA2A}" type="parTrans" cxnId="{F424B939-528C-40C1-B696-650A0F31C41A}">
      <dgm:prSet/>
      <dgm:spPr/>
      <dgm:t>
        <a:bodyPr/>
        <a:lstStyle/>
        <a:p>
          <a:endParaRPr lang="ru-RU"/>
        </a:p>
      </dgm:t>
    </dgm:pt>
    <dgm:pt modelId="{6F6B3A58-42C5-48BB-853B-8FD33B670092}" type="sibTrans" cxnId="{F424B939-528C-40C1-B696-650A0F31C41A}">
      <dgm:prSet/>
      <dgm:spPr/>
      <dgm:t>
        <a:bodyPr/>
        <a:lstStyle/>
        <a:p>
          <a:endParaRPr lang="ru-RU"/>
        </a:p>
      </dgm:t>
    </dgm:pt>
    <dgm:pt modelId="{BBE78E61-5315-45FB-9DF5-88FC59339B3B}">
      <dgm:prSet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Підтоплення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F293F-A460-4DE1-91DF-68331DEFD4E3}" type="parTrans" cxnId="{E5FCD48B-F33F-4526-968F-285CCF7E94C6}">
      <dgm:prSet/>
      <dgm:spPr/>
      <dgm:t>
        <a:bodyPr/>
        <a:lstStyle/>
        <a:p>
          <a:endParaRPr lang="ru-RU"/>
        </a:p>
      </dgm:t>
    </dgm:pt>
    <dgm:pt modelId="{5C1D0D6B-FB0A-4E80-BC90-9A918CD4FE7A}" type="sibTrans" cxnId="{E5FCD48B-F33F-4526-968F-285CCF7E94C6}">
      <dgm:prSet/>
      <dgm:spPr/>
      <dgm:t>
        <a:bodyPr/>
        <a:lstStyle/>
        <a:p>
          <a:endParaRPr lang="ru-RU"/>
        </a:p>
      </dgm:t>
    </dgm:pt>
    <dgm:pt modelId="{3F9F6AF9-21AC-4EC8-936F-5A806F0D6B2A}">
      <dgm:prSet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Вилучення родючих земель</a:t>
          </a:r>
        </a:p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 терикони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34270-98DF-4FE0-95B7-B5FA2921C796}" type="parTrans" cxnId="{44815759-7BBE-4074-826C-7C6F87C6588E}">
      <dgm:prSet/>
      <dgm:spPr/>
      <dgm:t>
        <a:bodyPr/>
        <a:lstStyle/>
        <a:p>
          <a:endParaRPr lang="ru-RU"/>
        </a:p>
      </dgm:t>
    </dgm:pt>
    <dgm:pt modelId="{EAAC3122-606D-45AB-AA14-6C92E53A236F}" type="sibTrans" cxnId="{44815759-7BBE-4074-826C-7C6F87C6588E}">
      <dgm:prSet/>
      <dgm:spPr/>
      <dgm:t>
        <a:bodyPr/>
        <a:lstStyle/>
        <a:p>
          <a:endParaRPr lang="ru-RU"/>
        </a:p>
      </dgm:t>
    </dgm:pt>
    <dgm:pt modelId="{BE4DE6A1-9F3F-46B7-A9B7-374FB580DA4A}" type="pres">
      <dgm:prSet presAssocID="{66D8AE4F-DE61-49E9-857A-E8C02F7908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030697-24B5-4D42-9E2A-DFDAE4664481}" type="pres">
      <dgm:prSet presAssocID="{92E87E01-40E3-49E4-BD19-2189D6A91B1B}" presName="root" presStyleCnt="0"/>
      <dgm:spPr/>
      <dgm:t>
        <a:bodyPr/>
        <a:lstStyle/>
        <a:p>
          <a:endParaRPr lang="ru-RU"/>
        </a:p>
      </dgm:t>
    </dgm:pt>
    <dgm:pt modelId="{2D9F048A-A2E5-49D0-8F3B-5FAFCFE47476}" type="pres">
      <dgm:prSet presAssocID="{92E87E01-40E3-49E4-BD19-2189D6A91B1B}" presName="rootComposite" presStyleCnt="0"/>
      <dgm:spPr/>
      <dgm:t>
        <a:bodyPr/>
        <a:lstStyle/>
        <a:p>
          <a:endParaRPr lang="ru-RU"/>
        </a:p>
      </dgm:t>
    </dgm:pt>
    <dgm:pt modelId="{28FC0572-D24B-4E42-8647-1A617333E74E}" type="pres">
      <dgm:prSet presAssocID="{92E87E01-40E3-49E4-BD19-2189D6A91B1B}" presName="rootText" presStyleLbl="node1" presStyleIdx="0" presStyleCnt="2" custScaleX="90415" custScaleY="43235" custLinFactNeighborX="-1606" custLinFactNeighborY="-11387"/>
      <dgm:spPr/>
      <dgm:t>
        <a:bodyPr/>
        <a:lstStyle/>
        <a:p>
          <a:endParaRPr lang="ru-RU"/>
        </a:p>
      </dgm:t>
    </dgm:pt>
    <dgm:pt modelId="{D81890D0-A810-446F-A52A-BDC0F069A6E7}" type="pres">
      <dgm:prSet presAssocID="{92E87E01-40E3-49E4-BD19-2189D6A91B1B}" presName="rootConnector" presStyleLbl="node1" presStyleIdx="0" presStyleCnt="2"/>
      <dgm:spPr/>
      <dgm:t>
        <a:bodyPr/>
        <a:lstStyle/>
        <a:p>
          <a:endParaRPr lang="ru-RU"/>
        </a:p>
      </dgm:t>
    </dgm:pt>
    <dgm:pt modelId="{7E084809-A2BF-49FA-939C-C72C561C8ABB}" type="pres">
      <dgm:prSet presAssocID="{92E87E01-40E3-49E4-BD19-2189D6A91B1B}" presName="childShape" presStyleCnt="0"/>
      <dgm:spPr/>
      <dgm:t>
        <a:bodyPr/>
        <a:lstStyle/>
        <a:p>
          <a:endParaRPr lang="ru-RU"/>
        </a:p>
      </dgm:t>
    </dgm:pt>
    <dgm:pt modelId="{EBD8A060-9318-4C58-8155-C372CA6BBD30}" type="pres">
      <dgm:prSet presAssocID="{796AE9C1-CB48-4D3F-BAF8-BABB065A64FD}" presName="Name13" presStyleLbl="parChTrans1D2" presStyleIdx="0" presStyleCnt="7"/>
      <dgm:spPr/>
      <dgm:t>
        <a:bodyPr/>
        <a:lstStyle/>
        <a:p>
          <a:endParaRPr lang="ru-RU"/>
        </a:p>
      </dgm:t>
    </dgm:pt>
    <dgm:pt modelId="{B56E3282-5911-4203-A9EC-4540D457125B}" type="pres">
      <dgm:prSet presAssocID="{FDD2353C-000B-4694-8191-3F3233B12887}" presName="childText" presStyleLbl="bgAcc1" presStyleIdx="0" presStyleCnt="7" custScaleX="88062" custScaleY="22858" custLinFactNeighborX="-4373" custLinFactNeighborY="-10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F231B-BE24-4659-A783-5814B565B365}" type="pres">
      <dgm:prSet presAssocID="{1D96397F-79C9-4687-ABE7-331046C58B8C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4AEEBF7-8BA3-44DB-A3CF-362EE08DD10C}" type="pres">
      <dgm:prSet presAssocID="{78492A86-C1BF-46CC-B3EB-13C49A8048C3}" presName="childText" presStyleLbl="bgAcc1" presStyleIdx="1" presStyleCnt="7" custScaleX="84700" custScaleY="23081" custLinFactNeighborX="-1607" custLinFactNeighborY="-15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65C91-94EC-4432-9266-C78512049477}" type="pres">
      <dgm:prSet presAssocID="{731520CD-6B05-4CF6-878A-BBB094B6DA2A}" presName="Name13" presStyleLbl="parChTrans1D2" presStyleIdx="2" presStyleCnt="7"/>
      <dgm:spPr/>
      <dgm:t>
        <a:bodyPr/>
        <a:lstStyle/>
        <a:p>
          <a:endParaRPr lang="ru-RU"/>
        </a:p>
      </dgm:t>
    </dgm:pt>
    <dgm:pt modelId="{CC5E3628-0874-46C3-A3BE-4520D7431C82}" type="pres">
      <dgm:prSet presAssocID="{5C0744B3-683C-411F-877B-4D746A586A7B}" presName="childText" presStyleLbl="bgAcc1" presStyleIdx="2" presStyleCnt="7" custScaleX="83933" custScaleY="25310" custLinFactNeighborX="-187" custLinFactNeighborY="-2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2D4F0-844D-43BD-A859-583E67D5CE9E}" type="pres">
      <dgm:prSet presAssocID="{09EF293F-A460-4DE1-91DF-68331DEFD4E3}" presName="Name13" presStyleLbl="parChTrans1D2" presStyleIdx="3" presStyleCnt="7"/>
      <dgm:spPr/>
      <dgm:t>
        <a:bodyPr/>
        <a:lstStyle/>
        <a:p>
          <a:endParaRPr lang="ru-RU"/>
        </a:p>
      </dgm:t>
    </dgm:pt>
    <dgm:pt modelId="{A243A997-F258-4702-80CF-8798466CE2C9}" type="pres">
      <dgm:prSet presAssocID="{BBE78E61-5315-45FB-9DF5-88FC59339B3B}" presName="childText" presStyleLbl="bgAcc1" presStyleIdx="3" presStyleCnt="7" custScaleX="80785" custScaleY="19830" custLinFactNeighborX="5420" custLinFactNeighborY="-3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F6220-2B51-4F82-BC94-94A8712BD036}" type="pres">
      <dgm:prSet presAssocID="{4D234270-98DF-4FE0-95B7-B5FA2921C796}" presName="Name13" presStyleLbl="parChTrans1D2" presStyleIdx="4" presStyleCnt="7"/>
      <dgm:spPr/>
      <dgm:t>
        <a:bodyPr/>
        <a:lstStyle/>
        <a:p>
          <a:endParaRPr lang="ru-RU"/>
        </a:p>
      </dgm:t>
    </dgm:pt>
    <dgm:pt modelId="{DBE7B2C3-D6F9-438A-81CB-F4E6115DDFA9}" type="pres">
      <dgm:prSet presAssocID="{3F9F6AF9-21AC-4EC8-936F-5A806F0D6B2A}" presName="childText" presStyleLbl="bgAcc1" presStyleIdx="4" presStyleCnt="7" custScaleX="93760" custScaleY="30215" custLinFactNeighborX="447" custLinFactNeighborY="-33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9183B-9DFF-42EB-92AE-9B6F608D2F11}" type="pres">
      <dgm:prSet presAssocID="{C98F38CB-3048-4A9D-B066-2CF5856A2906}" presName="root" presStyleCnt="0"/>
      <dgm:spPr/>
      <dgm:t>
        <a:bodyPr/>
        <a:lstStyle/>
        <a:p>
          <a:endParaRPr lang="ru-RU"/>
        </a:p>
      </dgm:t>
    </dgm:pt>
    <dgm:pt modelId="{512E294A-0467-42B0-A5D3-D906200C3D12}" type="pres">
      <dgm:prSet presAssocID="{C98F38CB-3048-4A9D-B066-2CF5856A2906}" presName="rootComposite" presStyleCnt="0"/>
      <dgm:spPr/>
      <dgm:t>
        <a:bodyPr/>
        <a:lstStyle/>
        <a:p>
          <a:endParaRPr lang="ru-RU"/>
        </a:p>
      </dgm:t>
    </dgm:pt>
    <dgm:pt modelId="{D97D7176-E146-4277-8F73-1E7E987DECE2}" type="pres">
      <dgm:prSet presAssocID="{C98F38CB-3048-4A9D-B066-2CF5856A2906}" presName="rootText" presStyleLbl="node1" presStyleIdx="1" presStyleCnt="2" custScaleX="76372" custScaleY="41965" custLinFactNeighborX="-3115" custLinFactNeighborY="2047"/>
      <dgm:spPr/>
      <dgm:t>
        <a:bodyPr/>
        <a:lstStyle/>
        <a:p>
          <a:endParaRPr lang="ru-RU"/>
        </a:p>
      </dgm:t>
    </dgm:pt>
    <dgm:pt modelId="{B70DD0D0-A1CE-47BA-AACF-45EA5384676E}" type="pres">
      <dgm:prSet presAssocID="{C98F38CB-3048-4A9D-B066-2CF5856A2906}" presName="rootConnector" presStyleLbl="node1" presStyleIdx="1" presStyleCnt="2"/>
      <dgm:spPr/>
      <dgm:t>
        <a:bodyPr/>
        <a:lstStyle/>
        <a:p>
          <a:endParaRPr lang="ru-RU"/>
        </a:p>
      </dgm:t>
    </dgm:pt>
    <dgm:pt modelId="{F3ED5E30-55E3-44D6-A73D-E552EAB5436E}" type="pres">
      <dgm:prSet presAssocID="{C98F38CB-3048-4A9D-B066-2CF5856A2906}" presName="childShape" presStyleCnt="0"/>
      <dgm:spPr/>
      <dgm:t>
        <a:bodyPr/>
        <a:lstStyle/>
        <a:p>
          <a:endParaRPr lang="ru-RU"/>
        </a:p>
      </dgm:t>
    </dgm:pt>
    <dgm:pt modelId="{CBC294FD-E010-4039-901B-9E1EA4BA0B62}" type="pres">
      <dgm:prSet presAssocID="{82899964-13F7-4E44-B835-0872935585AD}" presName="Name13" presStyleLbl="parChTrans1D2" presStyleIdx="5" presStyleCnt="7"/>
      <dgm:spPr/>
      <dgm:t>
        <a:bodyPr/>
        <a:lstStyle/>
        <a:p>
          <a:endParaRPr lang="ru-RU"/>
        </a:p>
      </dgm:t>
    </dgm:pt>
    <dgm:pt modelId="{1ABE774E-0057-4651-890C-587818F40849}" type="pres">
      <dgm:prSet presAssocID="{849C4F86-19C4-482C-B852-49360BC2C363}" presName="childText" presStyleLbl="bgAcc1" presStyleIdx="5" presStyleCnt="7" custScaleX="80038" custScaleY="37386" custLinFactNeighborX="-2072" custLinFactNeighborY="-1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B587F-A77F-47A4-83A1-048572D5B8D2}" type="pres">
      <dgm:prSet presAssocID="{F28423B8-2B6F-4507-9331-B02D5D2BC179}" presName="Name13" presStyleLbl="parChTrans1D2" presStyleIdx="6" presStyleCnt="7"/>
      <dgm:spPr/>
      <dgm:t>
        <a:bodyPr/>
        <a:lstStyle/>
        <a:p>
          <a:endParaRPr lang="ru-RU"/>
        </a:p>
      </dgm:t>
    </dgm:pt>
    <dgm:pt modelId="{64A1021D-FB59-467E-AC1F-BF6A158DF11F}" type="pres">
      <dgm:prSet presAssocID="{151E823A-B0BE-40F6-9678-60B26143D33D}" presName="childText" presStyleLbl="bgAcc1" presStyleIdx="6" presStyleCnt="7" custScaleX="75848" custScaleY="32880" custLinFactNeighborX="573" custLinFactNeighborY="-17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C60144-4CC4-4057-9052-F271B3B7003C}" srcId="{66D8AE4F-DE61-49E9-857A-E8C02F790873}" destId="{C98F38CB-3048-4A9D-B066-2CF5856A2906}" srcOrd="1" destOrd="0" parTransId="{DD718083-BCDC-4466-AE66-578BFA347B08}" sibTransId="{CAE641B8-50DF-4E81-9A55-EDB3F8B22427}"/>
    <dgm:cxn modelId="{F4B4D009-1656-4423-AAF9-1EB529C25327}" type="presOf" srcId="{4D234270-98DF-4FE0-95B7-B5FA2921C796}" destId="{A40F6220-2B51-4F82-BC94-94A8712BD036}" srcOrd="0" destOrd="0" presId="urn:microsoft.com/office/officeart/2005/8/layout/hierarchy3"/>
    <dgm:cxn modelId="{E5FCD48B-F33F-4526-968F-285CCF7E94C6}" srcId="{92E87E01-40E3-49E4-BD19-2189D6A91B1B}" destId="{BBE78E61-5315-45FB-9DF5-88FC59339B3B}" srcOrd="3" destOrd="0" parTransId="{09EF293F-A460-4DE1-91DF-68331DEFD4E3}" sibTransId="{5C1D0D6B-FB0A-4E80-BC90-9A918CD4FE7A}"/>
    <dgm:cxn modelId="{9A609C7E-DEDE-4969-801C-6E257DED03B8}" type="presOf" srcId="{82899964-13F7-4E44-B835-0872935585AD}" destId="{CBC294FD-E010-4039-901B-9E1EA4BA0B62}" srcOrd="0" destOrd="0" presId="urn:microsoft.com/office/officeart/2005/8/layout/hierarchy3"/>
    <dgm:cxn modelId="{245295D7-232E-40E8-988F-282AC6A304D5}" type="presOf" srcId="{796AE9C1-CB48-4D3F-BAF8-BABB065A64FD}" destId="{EBD8A060-9318-4C58-8155-C372CA6BBD30}" srcOrd="0" destOrd="0" presId="urn:microsoft.com/office/officeart/2005/8/layout/hierarchy3"/>
    <dgm:cxn modelId="{1C5FC9B3-A9ED-4FEE-AC37-D6BE649129E2}" type="presOf" srcId="{C98F38CB-3048-4A9D-B066-2CF5856A2906}" destId="{B70DD0D0-A1CE-47BA-AACF-45EA5384676E}" srcOrd="1" destOrd="0" presId="urn:microsoft.com/office/officeart/2005/8/layout/hierarchy3"/>
    <dgm:cxn modelId="{4CC709E3-A15B-45D3-8946-4063FE11FA01}" type="presOf" srcId="{1D96397F-79C9-4687-ABE7-331046C58B8C}" destId="{6AEF231B-BE24-4659-A783-5814B565B365}" srcOrd="0" destOrd="0" presId="urn:microsoft.com/office/officeart/2005/8/layout/hierarchy3"/>
    <dgm:cxn modelId="{DF2AB265-DF37-4C46-9E0A-CBC1D98E936B}" type="presOf" srcId="{66D8AE4F-DE61-49E9-857A-E8C02F790873}" destId="{BE4DE6A1-9F3F-46B7-A9B7-374FB580DA4A}" srcOrd="0" destOrd="0" presId="urn:microsoft.com/office/officeart/2005/8/layout/hierarchy3"/>
    <dgm:cxn modelId="{C317F261-1EB6-466C-845F-9A353833D232}" type="presOf" srcId="{FDD2353C-000B-4694-8191-3F3233B12887}" destId="{B56E3282-5911-4203-A9EC-4540D457125B}" srcOrd="0" destOrd="0" presId="urn:microsoft.com/office/officeart/2005/8/layout/hierarchy3"/>
    <dgm:cxn modelId="{932ED670-6C84-45E1-B4D4-6F646AA7D017}" type="presOf" srcId="{731520CD-6B05-4CF6-878A-BBB094B6DA2A}" destId="{4EA65C91-94EC-4432-9266-C78512049477}" srcOrd="0" destOrd="0" presId="urn:microsoft.com/office/officeart/2005/8/layout/hierarchy3"/>
    <dgm:cxn modelId="{BE45182B-889D-4E02-B8E9-4DE4651A5032}" srcId="{92E87E01-40E3-49E4-BD19-2189D6A91B1B}" destId="{78492A86-C1BF-46CC-B3EB-13C49A8048C3}" srcOrd="1" destOrd="0" parTransId="{1D96397F-79C9-4687-ABE7-331046C58B8C}" sibTransId="{D7921922-5BFC-43FB-A7BD-4D53367B723F}"/>
    <dgm:cxn modelId="{062A835E-9C13-49C5-96B8-5240D1D6C269}" type="presOf" srcId="{78492A86-C1BF-46CC-B3EB-13C49A8048C3}" destId="{C4AEEBF7-8BA3-44DB-A3CF-362EE08DD10C}" srcOrd="0" destOrd="0" presId="urn:microsoft.com/office/officeart/2005/8/layout/hierarchy3"/>
    <dgm:cxn modelId="{4EBC3105-049C-414B-9000-A5F1CDA1F944}" type="presOf" srcId="{09EF293F-A460-4DE1-91DF-68331DEFD4E3}" destId="{5C82D4F0-844D-43BD-A859-583E67D5CE9E}" srcOrd="0" destOrd="0" presId="urn:microsoft.com/office/officeart/2005/8/layout/hierarchy3"/>
    <dgm:cxn modelId="{4D177B06-663A-4E19-8E29-4C00513049FC}" type="presOf" srcId="{92E87E01-40E3-49E4-BD19-2189D6A91B1B}" destId="{D81890D0-A810-446F-A52A-BDC0F069A6E7}" srcOrd="1" destOrd="0" presId="urn:microsoft.com/office/officeart/2005/8/layout/hierarchy3"/>
    <dgm:cxn modelId="{E0A3DAFE-E751-43E1-8139-6ED527328358}" type="presOf" srcId="{151E823A-B0BE-40F6-9678-60B26143D33D}" destId="{64A1021D-FB59-467E-AC1F-BF6A158DF11F}" srcOrd="0" destOrd="0" presId="urn:microsoft.com/office/officeart/2005/8/layout/hierarchy3"/>
    <dgm:cxn modelId="{FB771D3D-B033-4629-9D67-B327D13F85AB}" srcId="{92E87E01-40E3-49E4-BD19-2189D6A91B1B}" destId="{FDD2353C-000B-4694-8191-3F3233B12887}" srcOrd="0" destOrd="0" parTransId="{796AE9C1-CB48-4D3F-BAF8-BABB065A64FD}" sibTransId="{2D272711-4DE9-48C6-A0E5-8D6DD17CCB35}"/>
    <dgm:cxn modelId="{A58EC9D5-3771-4EA8-BDA0-87930E71981E}" type="presOf" srcId="{5C0744B3-683C-411F-877B-4D746A586A7B}" destId="{CC5E3628-0874-46C3-A3BE-4520D7431C82}" srcOrd="0" destOrd="0" presId="urn:microsoft.com/office/officeart/2005/8/layout/hierarchy3"/>
    <dgm:cxn modelId="{EDC4625F-6396-4673-9130-3820C352020E}" srcId="{C98F38CB-3048-4A9D-B066-2CF5856A2906}" destId="{151E823A-B0BE-40F6-9678-60B26143D33D}" srcOrd="1" destOrd="0" parTransId="{F28423B8-2B6F-4507-9331-B02D5D2BC179}" sibTransId="{AD7E30E3-BD64-41D2-9525-A98721994143}"/>
    <dgm:cxn modelId="{F424B939-528C-40C1-B696-650A0F31C41A}" srcId="{92E87E01-40E3-49E4-BD19-2189D6A91B1B}" destId="{5C0744B3-683C-411F-877B-4D746A586A7B}" srcOrd="2" destOrd="0" parTransId="{731520CD-6B05-4CF6-878A-BBB094B6DA2A}" sibTransId="{6F6B3A58-42C5-48BB-853B-8FD33B670092}"/>
    <dgm:cxn modelId="{E10CE387-2EB8-4EE8-A9C1-D7D03087354A}" type="presOf" srcId="{3F9F6AF9-21AC-4EC8-936F-5A806F0D6B2A}" destId="{DBE7B2C3-D6F9-438A-81CB-F4E6115DDFA9}" srcOrd="0" destOrd="0" presId="urn:microsoft.com/office/officeart/2005/8/layout/hierarchy3"/>
    <dgm:cxn modelId="{895268A6-C990-4769-A9C8-C4F0EBD95E33}" type="presOf" srcId="{F28423B8-2B6F-4507-9331-B02D5D2BC179}" destId="{BE5B587F-A77F-47A4-83A1-048572D5B8D2}" srcOrd="0" destOrd="0" presId="urn:microsoft.com/office/officeart/2005/8/layout/hierarchy3"/>
    <dgm:cxn modelId="{4F30C616-DC10-4113-A23F-68085787CBBE}" type="presOf" srcId="{92E87E01-40E3-49E4-BD19-2189D6A91B1B}" destId="{28FC0572-D24B-4E42-8647-1A617333E74E}" srcOrd="0" destOrd="0" presId="urn:microsoft.com/office/officeart/2005/8/layout/hierarchy3"/>
    <dgm:cxn modelId="{2573010A-7463-4BC4-BF4B-7BCAB0D95A3C}" srcId="{66D8AE4F-DE61-49E9-857A-E8C02F790873}" destId="{92E87E01-40E3-49E4-BD19-2189D6A91B1B}" srcOrd="0" destOrd="0" parTransId="{FF0BAE28-C54D-46A8-A038-CED1A7863F61}" sibTransId="{761719FF-1A02-4563-924A-03F81A55CBFD}"/>
    <dgm:cxn modelId="{64139ADB-324E-4621-AF0D-FF75FB96456F}" type="presOf" srcId="{849C4F86-19C4-482C-B852-49360BC2C363}" destId="{1ABE774E-0057-4651-890C-587818F40849}" srcOrd="0" destOrd="0" presId="urn:microsoft.com/office/officeart/2005/8/layout/hierarchy3"/>
    <dgm:cxn modelId="{691A0E24-CDAB-4B9A-952A-8FBACE311385}" srcId="{C98F38CB-3048-4A9D-B066-2CF5856A2906}" destId="{849C4F86-19C4-482C-B852-49360BC2C363}" srcOrd="0" destOrd="0" parTransId="{82899964-13F7-4E44-B835-0872935585AD}" sibTransId="{54FF9E0B-61B4-42CF-BF33-F6F3E1B4D3A4}"/>
    <dgm:cxn modelId="{0B120F03-0000-46C7-9EA0-6BD6A0A34EC0}" type="presOf" srcId="{C98F38CB-3048-4A9D-B066-2CF5856A2906}" destId="{D97D7176-E146-4277-8F73-1E7E987DECE2}" srcOrd="0" destOrd="0" presId="urn:microsoft.com/office/officeart/2005/8/layout/hierarchy3"/>
    <dgm:cxn modelId="{658EE83E-7F48-46D7-B75C-4497969F1060}" type="presOf" srcId="{BBE78E61-5315-45FB-9DF5-88FC59339B3B}" destId="{A243A997-F258-4702-80CF-8798466CE2C9}" srcOrd="0" destOrd="0" presId="urn:microsoft.com/office/officeart/2005/8/layout/hierarchy3"/>
    <dgm:cxn modelId="{44815759-7BBE-4074-826C-7C6F87C6588E}" srcId="{92E87E01-40E3-49E4-BD19-2189D6A91B1B}" destId="{3F9F6AF9-21AC-4EC8-936F-5A806F0D6B2A}" srcOrd="4" destOrd="0" parTransId="{4D234270-98DF-4FE0-95B7-B5FA2921C796}" sibTransId="{EAAC3122-606D-45AB-AA14-6C92E53A236F}"/>
    <dgm:cxn modelId="{F4205F39-05C4-4E03-89BE-6250293D3000}" type="presParOf" srcId="{BE4DE6A1-9F3F-46B7-A9B7-374FB580DA4A}" destId="{4A030697-24B5-4D42-9E2A-DFDAE4664481}" srcOrd="0" destOrd="0" presId="urn:microsoft.com/office/officeart/2005/8/layout/hierarchy3"/>
    <dgm:cxn modelId="{367495DC-AB5E-4AE6-BF79-41303EE58A11}" type="presParOf" srcId="{4A030697-24B5-4D42-9E2A-DFDAE4664481}" destId="{2D9F048A-A2E5-49D0-8F3B-5FAFCFE47476}" srcOrd="0" destOrd="0" presId="urn:microsoft.com/office/officeart/2005/8/layout/hierarchy3"/>
    <dgm:cxn modelId="{2B831914-96AB-4429-AC43-61DF3FCBFA2C}" type="presParOf" srcId="{2D9F048A-A2E5-49D0-8F3B-5FAFCFE47476}" destId="{28FC0572-D24B-4E42-8647-1A617333E74E}" srcOrd="0" destOrd="0" presId="urn:microsoft.com/office/officeart/2005/8/layout/hierarchy3"/>
    <dgm:cxn modelId="{B53D098E-6116-4CE4-8395-4F660FCD2F61}" type="presParOf" srcId="{2D9F048A-A2E5-49D0-8F3B-5FAFCFE47476}" destId="{D81890D0-A810-446F-A52A-BDC0F069A6E7}" srcOrd="1" destOrd="0" presId="urn:microsoft.com/office/officeart/2005/8/layout/hierarchy3"/>
    <dgm:cxn modelId="{2F5FF4B0-DB0B-4486-8096-12C52DC86045}" type="presParOf" srcId="{4A030697-24B5-4D42-9E2A-DFDAE4664481}" destId="{7E084809-A2BF-49FA-939C-C72C561C8ABB}" srcOrd="1" destOrd="0" presId="urn:microsoft.com/office/officeart/2005/8/layout/hierarchy3"/>
    <dgm:cxn modelId="{247EB49C-6C2F-40A7-8932-58AAC31A34C7}" type="presParOf" srcId="{7E084809-A2BF-49FA-939C-C72C561C8ABB}" destId="{EBD8A060-9318-4C58-8155-C372CA6BBD30}" srcOrd="0" destOrd="0" presId="urn:microsoft.com/office/officeart/2005/8/layout/hierarchy3"/>
    <dgm:cxn modelId="{AF7A98AE-5B16-4D97-8C14-E06139696E9E}" type="presParOf" srcId="{7E084809-A2BF-49FA-939C-C72C561C8ABB}" destId="{B56E3282-5911-4203-A9EC-4540D457125B}" srcOrd="1" destOrd="0" presId="urn:microsoft.com/office/officeart/2005/8/layout/hierarchy3"/>
    <dgm:cxn modelId="{5920984B-03D6-4AB2-BCB3-B05484D957D9}" type="presParOf" srcId="{7E084809-A2BF-49FA-939C-C72C561C8ABB}" destId="{6AEF231B-BE24-4659-A783-5814B565B365}" srcOrd="2" destOrd="0" presId="urn:microsoft.com/office/officeart/2005/8/layout/hierarchy3"/>
    <dgm:cxn modelId="{F08B1DFD-6B8A-49B0-B416-856E1793C19C}" type="presParOf" srcId="{7E084809-A2BF-49FA-939C-C72C561C8ABB}" destId="{C4AEEBF7-8BA3-44DB-A3CF-362EE08DD10C}" srcOrd="3" destOrd="0" presId="urn:microsoft.com/office/officeart/2005/8/layout/hierarchy3"/>
    <dgm:cxn modelId="{D1DA6854-220F-4120-9CA5-2422077CDCBA}" type="presParOf" srcId="{7E084809-A2BF-49FA-939C-C72C561C8ABB}" destId="{4EA65C91-94EC-4432-9266-C78512049477}" srcOrd="4" destOrd="0" presId="urn:microsoft.com/office/officeart/2005/8/layout/hierarchy3"/>
    <dgm:cxn modelId="{9B9931D2-EB5D-4038-B38B-29ECF6EB0153}" type="presParOf" srcId="{7E084809-A2BF-49FA-939C-C72C561C8ABB}" destId="{CC5E3628-0874-46C3-A3BE-4520D7431C82}" srcOrd="5" destOrd="0" presId="urn:microsoft.com/office/officeart/2005/8/layout/hierarchy3"/>
    <dgm:cxn modelId="{038D0A9F-2E79-4D02-9587-0FEBEFF0EE81}" type="presParOf" srcId="{7E084809-A2BF-49FA-939C-C72C561C8ABB}" destId="{5C82D4F0-844D-43BD-A859-583E67D5CE9E}" srcOrd="6" destOrd="0" presId="urn:microsoft.com/office/officeart/2005/8/layout/hierarchy3"/>
    <dgm:cxn modelId="{23553CFF-6DB5-416F-A7D8-7D04ECFD135C}" type="presParOf" srcId="{7E084809-A2BF-49FA-939C-C72C561C8ABB}" destId="{A243A997-F258-4702-80CF-8798466CE2C9}" srcOrd="7" destOrd="0" presId="urn:microsoft.com/office/officeart/2005/8/layout/hierarchy3"/>
    <dgm:cxn modelId="{F92A7712-B71E-4571-9382-2F66C97FBDC2}" type="presParOf" srcId="{7E084809-A2BF-49FA-939C-C72C561C8ABB}" destId="{A40F6220-2B51-4F82-BC94-94A8712BD036}" srcOrd="8" destOrd="0" presId="urn:microsoft.com/office/officeart/2005/8/layout/hierarchy3"/>
    <dgm:cxn modelId="{3342C806-4539-4524-B2CA-101D51E8BD73}" type="presParOf" srcId="{7E084809-A2BF-49FA-939C-C72C561C8ABB}" destId="{DBE7B2C3-D6F9-438A-81CB-F4E6115DDFA9}" srcOrd="9" destOrd="0" presId="urn:microsoft.com/office/officeart/2005/8/layout/hierarchy3"/>
    <dgm:cxn modelId="{2F9F8999-FC61-415A-B60B-90A6A4AAC889}" type="presParOf" srcId="{BE4DE6A1-9F3F-46B7-A9B7-374FB580DA4A}" destId="{2E79183B-9DFF-42EB-92AE-9B6F608D2F11}" srcOrd="1" destOrd="0" presId="urn:microsoft.com/office/officeart/2005/8/layout/hierarchy3"/>
    <dgm:cxn modelId="{DE293F59-C49A-4870-91F3-8ED685A35C35}" type="presParOf" srcId="{2E79183B-9DFF-42EB-92AE-9B6F608D2F11}" destId="{512E294A-0467-42B0-A5D3-D906200C3D12}" srcOrd="0" destOrd="0" presId="urn:microsoft.com/office/officeart/2005/8/layout/hierarchy3"/>
    <dgm:cxn modelId="{0F226F57-33C9-400D-B874-99D4D1AFCCBE}" type="presParOf" srcId="{512E294A-0467-42B0-A5D3-D906200C3D12}" destId="{D97D7176-E146-4277-8F73-1E7E987DECE2}" srcOrd="0" destOrd="0" presId="urn:microsoft.com/office/officeart/2005/8/layout/hierarchy3"/>
    <dgm:cxn modelId="{77AF1287-EF51-4D7D-8083-5281D6E019F4}" type="presParOf" srcId="{512E294A-0467-42B0-A5D3-D906200C3D12}" destId="{B70DD0D0-A1CE-47BA-AACF-45EA5384676E}" srcOrd="1" destOrd="0" presId="urn:microsoft.com/office/officeart/2005/8/layout/hierarchy3"/>
    <dgm:cxn modelId="{2B8761FA-B20B-4C1C-A6F7-998D2E0A2382}" type="presParOf" srcId="{2E79183B-9DFF-42EB-92AE-9B6F608D2F11}" destId="{F3ED5E30-55E3-44D6-A73D-E552EAB5436E}" srcOrd="1" destOrd="0" presId="urn:microsoft.com/office/officeart/2005/8/layout/hierarchy3"/>
    <dgm:cxn modelId="{24BCA461-513F-481E-B862-3DE741EEEDD7}" type="presParOf" srcId="{F3ED5E30-55E3-44D6-A73D-E552EAB5436E}" destId="{CBC294FD-E010-4039-901B-9E1EA4BA0B62}" srcOrd="0" destOrd="0" presId="urn:microsoft.com/office/officeart/2005/8/layout/hierarchy3"/>
    <dgm:cxn modelId="{E5F2F657-42D7-4ED9-A491-42F840CBA323}" type="presParOf" srcId="{F3ED5E30-55E3-44D6-A73D-E552EAB5436E}" destId="{1ABE774E-0057-4651-890C-587818F40849}" srcOrd="1" destOrd="0" presId="urn:microsoft.com/office/officeart/2005/8/layout/hierarchy3"/>
    <dgm:cxn modelId="{569F5AE5-5F7C-46A6-A68C-9B2EE3115F23}" type="presParOf" srcId="{F3ED5E30-55E3-44D6-A73D-E552EAB5436E}" destId="{BE5B587F-A77F-47A4-83A1-048572D5B8D2}" srcOrd="2" destOrd="0" presId="urn:microsoft.com/office/officeart/2005/8/layout/hierarchy3"/>
    <dgm:cxn modelId="{E25654A2-01F6-4563-92A9-532EE1CA0839}" type="presParOf" srcId="{F3ED5E30-55E3-44D6-A73D-E552EAB5436E}" destId="{64A1021D-FB59-467E-AC1F-BF6A158DF1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A9DADA-0ADE-4DA3-926E-FB7634A487DC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</dgm:pt>
    <dgm:pt modelId="{18CF09E2-DC8A-4008-91A0-F521BC615AEB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Важких металів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4650744-4B75-417C-B3B7-D72F97F81E6D}" type="parTrans" cxnId="{79BE65DD-3417-480C-8053-7A035B6AAF46}">
      <dgm:prSet/>
      <dgm:spPr/>
      <dgm:t>
        <a:bodyPr/>
        <a:lstStyle/>
        <a:p>
          <a:endParaRPr lang="ru-RU"/>
        </a:p>
      </dgm:t>
    </dgm:pt>
    <dgm:pt modelId="{FA2EBE21-63F8-4042-BEC9-73A64C11E4A8}" type="sibTrans" cxnId="{79BE65DD-3417-480C-8053-7A035B6AAF46}">
      <dgm:prSet/>
      <dgm:spPr/>
      <dgm:t>
        <a:bodyPr/>
        <a:lstStyle/>
        <a:p>
          <a:endParaRPr lang="ru-RU"/>
        </a:p>
      </dgm:t>
    </dgm:pt>
    <dgm:pt modelId="{97240461-607F-4D97-BADC-8D493BA0CC70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Радіоактивних металів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A5EEA97-896F-4339-B4B3-A2E8987EA0C1}" type="parTrans" cxnId="{6E4F4A52-BAA1-42A7-BD5A-61BAE141B3A5}">
      <dgm:prSet/>
      <dgm:spPr/>
      <dgm:t>
        <a:bodyPr/>
        <a:lstStyle/>
        <a:p>
          <a:endParaRPr lang="ru-RU"/>
        </a:p>
      </dgm:t>
    </dgm:pt>
    <dgm:pt modelId="{AAC8F1D0-4BBC-4260-8B97-42213C2C1486}" type="sibTrans" cxnId="{6E4F4A52-BAA1-42A7-BD5A-61BAE141B3A5}">
      <dgm:prSet/>
      <dgm:spPr/>
      <dgm:t>
        <a:bodyPr/>
        <a:lstStyle/>
        <a:p>
          <a:endParaRPr lang="ru-RU"/>
        </a:p>
      </dgm:t>
    </dgm:pt>
    <dgm:pt modelId="{D5DB995A-550C-48DA-A2F8-D99808114AE8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І інших елементів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51A731-F330-478B-B307-DC26C7FBD1CD}" type="parTrans" cxnId="{23C10F41-9767-477A-BDEC-63453EDE0C02}">
      <dgm:prSet/>
      <dgm:spPr/>
      <dgm:t>
        <a:bodyPr/>
        <a:lstStyle/>
        <a:p>
          <a:endParaRPr lang="ru-RU"/>
        </a:p>
      </dgm:t>
    </dgm:pt>
    <dgm:pt modelId="{8D48E1BE-82E3-4EBE-BEDA-03BB5264CF04}" type="sibTrans" cxnId="{23C10F41-9767-477A-BDEC-63453EDE0C02}">
      <dgm:prSet/>
      <dgm:spPr/>
      <dgm:t>
        <a:bodyPr/>
        <a:lstStyle/>
        <a:p>
          <a:endParaRPr lang="ru-RU"/>
        </a:p>
      </dgm:t>
    </dgm:pt>
    <dgm:pt modelId="{1DD70B13-559D-40A6-917F-E44083D79FD6}" type="pres">
      <dgm:prSet presAssocID="{2DA9DADA-0ADE-4DA3-926E-FB7634A487DC}" presName="compositeShape" presStyleCnt="0">
        <dgm:presLayoutVars>
          <dgm:dir/>
          <dgm:resizeHandles/>
        </dgm:presLayoutVars>
      </dgm:prSet>
      <dgm:spPr/>
    </dgm:pt>
    <dgm:pt modelId="{23F6B2F2-D98E-4A7C-90A5-7C853F30F26F}" type="pres">
      <dgm:prSet presAssocID="{2DA9DADA-0ADE-4DA3-926E-FB7634A487DC}" presName="pyramid" presStyleLbl="node1" presStyleIdx="0" presStyleCnt="1" custLinFactNeighborX="2896"/>
      <dgm:spPr>
        <a:prstGeom prst="upArrowCallout">
          <a:avLst/>
        </a:prstGeom>
      </dgm:spPr>
    </dgm:pt>
    <dgm:pt modelId="{B008139F-12E6-4C02-8E10-EBD0321EEB85}" type="pres">
      <dgm:prSet presAssocID="{2DA9DADA-0ADE-4DA3-926E-FB7634A487DC}" presName="theList" presStyleCnt="0"/>
      <dgm:spPr/>
    </dgm:pt>
    <dgm:pt modelId="{34603995-6770-4C23-92FF-F49B03C52EF2}" type="pres">
      <dgm:prSet presAssocID="{18CF09E2-DC8A-4008-91A0-F521BC615AEB}" presName="aNode" presStyleLbl="fgAcc1" presStyleIdx="0" presStyleCnt="3" custScaleX="81064" custScaleY="40425" custLinFactY="37980" custLinFactNeighborX="-467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61499-E5B7-4AC9-A65A-988856261968}" type="pres">
      <dgm:prSet presAssocID="{18CF09E2-DC8A-4008-91A0-F521BC615AEB}" presName="aSpace" presStyleCnt="0"/>
      <dgm:spPr/>
    </dgm:pt>
    <dgm:pt modelId="{B2DB5DBD-6EC4-43D4-874E-BF9D71E0D01A}" type="pres">
      <dgm:prSet presAssocID="{97240461-607F-4D97-BADC-8D493BA0CC70}" presName="aNode" presStyleLbl="fgAcc1" presStyleIdx="1" presStyleCnt="3" custScaleX="74448" custScaleY="44659" custLinFactY="28371" custLinFactNeighborX="-449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98867-3296-4AF8-A072-9A441C2B869A}" type="pres">
      <dgm:prSet presAssocID="{97240461-607F-4D97-BADC-8D493BA0CC70}" presName="aSpace" presStyleCnt="0"/>
      <dgm:spPr/>
    </dgm:pt>
    <dgm:pt modelId="{ED4F418B-0C66-4364-BB2B-B5C417A465EC}" type="pres">
      <dgm:prSet presAssocID="{D5DB995A-550C-48DA-A2F8-D99808114AE8}" presName="aNode" presStyleLbl="fgAcc1" presStyleIdx="2" presStyleCnt="3" custScaleX="80477" custScaleY="32210" custLinFactY="18063" custLinFactNeighborX="-460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6C41B-AF19-405C-A61D-3D3FBB4E3D14}" type="pres">
      <dgm:prSet presAssocID="{D5DB995A-550C-48DA-A2F8-D99808114AE8}" presName="aSpace" presStyleCnt="0"/>
      <dgm:spPr/>
    </dgm:pt>
  </dgm:ptLst>
  <dgm:cxnLst>
    <dgm:cxn modelId="{6E4F4A52-BAA1-42A7-BD5A-61BAE141B3A5}" srcId="{2DA9DADA-0ADE-4DA3-926E-FB7634A487DC}" destId="{97240461-607F-4D97-BADC-8D493BA0CC70}" srcOrd="1" destOrd="0" parTransId="{6A5EEA97-896F-4339-B4B3-A2E8987EA0C1}" sibTransId="{AAC8F1D0-4BBC-4260-8B97-42213C2C1486}"/>
    <dgm:cxn modelId="{26A42D98-DC9D-4928-9467-C8AE130EC752}" type="presOf" srcId="{2DA9DADA-0ADE-4DA3-926E-FB7634A487DC}" destId="{1DD70B13-559D-40A6-917F-E44083D79FD6}" srcOrd="0" destOrd="0" presId="urn:microsoft.com/office/officeart/2005/8/layout/pyramid2"/>
    <dgm:cxn modelId="{23C10F41-9767-477A-BDEC-63453EDE0C02}" srcId="{2DA9DADA-0ADE-4DA3-926E-FB7634A487DC}" destId="{D5DB995A-550C-48DA-A2F8-D99808114AE8}" srcOrd="2" destOrd="0" parTransId="{6651A731-F330-478B-B307-DC26C7FBD1CD}" sibTransId="{8D48E1BE-82E3-4EBE-BEDA-03BB5264CF04}"/>
    <dgm:cxn modelId="{4A781463-0216-4473-8844-BB66D60DB0E8}" type="presOf" srcId="{D5DB995A-550C-48DA-A2F8-D99808114AE8}" destId="{ED4F418B-0C66-4364-BB2B-B5C417A465EC}" srcOrd="0" destOrd="0" presId="urn:microsoft.com/office/officeart/2005/8/layout/pyramid2"/>
    <dgm:cxn modelId="{79BE65DD-3417-480C-8053-7A035B6AAF46}" srcId="{2DA9DADA-0ADE-4DA3-926E-FB7634A487DC}" destId="{18CF09E2-DC8A-4008-91A0-F521BC615AEB}" srcOrd="0" destOrd="0" parTransId="{D4650744-4B75-417C-B3B7-D72F97F81E6D}" sibTransId="{FA2EBE21-63F8-4042-BEC9-73A64C11E4A8}"/>
    <dgm:cxn modelId="{4DDE9BE5-34F8-427B-B84C-717856B0680B}" type="presOf" srcId="{18CF09E2-DC8A-4008-91A0-F521BC615AEB}" destId="{34603995-6770-4C23-92FF-F49B03C52EF2}" srcOrd="0" destOrd="0" presId="urn:microsoft.com/office/officeart/2005/8/layout/pyramid2"/>
    <dgm:cxn modelId="{AF1DDA6A-9BEB-44EB-9BDA-2001AD4A1A3B}" type="presOf" srcId="{97240461-607F-4D97-BADC-8D493BA0CC70}" destId="{B2DB5DBD-6EC4-43D4-874E-BF9D71E0D01A}" srcOrd="0" destOrd="0" presId="urn:microsoft.com/office/officeart/2005/8/layout/pyramid2"/>
    <dgm:cxn modelId="{F78C6643-2558-453E-BCD4-DF997ECA5E17}" type="presParOf" srcId="{1DD70B13-559D-40A6-917F-E44083D79FD6}" destId="{23F6B2F2-D98E-4A7C-90A5-7C853F30F26F}" srcOrd="0" destOrd="0" presId="urn:microsoft.com/office/officeart/2005/8/layout/pyramid2"/>
    <dgm:cxn modelId="{97B1C28B-E003-42AD-A75A-1ADAB6951098}" type="presParOf" srcId="{1DD70B13-559D-40A6-917F-E44083D79FD6}" destId="{B008139F-12E6-4C02-8E10-EBD0321EEB85}" srcOrd="1" destOrd="0" presId="urn:microsoft.com/office/officeart/2005/8/layout/pyramid2"/>
    <dgm:cxn modelId="{0306A1C7-D6E1-4DA8-8A8C-300466125398}" type="presParOf" srcId="{B008139F-12E6-4C02-8E10-EBD0321EEB85}" destId="{34603995-6770-4C23-92FF-F49B03C52EF2}" srcOrd="0" destOrd="0" presId="urn:microsoft.com/office/officeart/2005/8/layout/pyramid2"/>
    <dgm:cxn modelId="{D0793D5E-7842-457F-89DD-143EB8397FD1}" type="presParOf" srcId="{B008139F-12E6-4C02-8E10-EBD0321EEB85}" destId="{AEE61499-E5B7-4AC9-A65A-988856261968}" srcOrd="1" destOrd="0" presId="urn:microsoft.com/office/officeart/2005/8/layout/pyramid2"/>
    <dgm:cxn modelId="{AD1C38F8-D08C-46CA-B563-E7AB90908673}" type="presParOf" srcId="{B008139F-12E6-4C02-8E10-EBD0321EEB85}" destId="{B2DB5DBD-6EC4-43D4-874E-BF9D71E0D01A}" srcOrd="2" destOrd="0" presId="urn:microsoft.com/office/officeart/2005/8/layout/pyramid2"/>
    <dgm:cxn modelId="{4AE220B0-2AFB-403F-8AE7-7F99F06D83C7}" type="presParOf" srcId="{B008139F-12E6-4C02-8E10-EBD0321EEB85}" destId="{33198867-3296-4AF8-A072-9A441C2B869A}" srcOrd="3" destOrd="0" presId="urn:microsoft.com/office/officeart/2005/8/layout/pyramid2"/>
    <dgm:cxn modelId="{84A28705-4BEA-464E-ACF9-458244071ED5}" type="presParOf" srcId="{B008139F-12E6-4C02-8E10-EBD0321EEB85}" destId="{ED4F418B-0C66-4364-BB2B-B5C417A465EC}" srcOrd="4" destOrd="0" presId="urn:microsoft.com/office/officeart/2005/8/layout/pyramid2"/>
    <dgm:cxn modelId="{96D26C34-4679-4D08-B4C0-78A989562BBD}" type="presParOf" srcId="{B008139F-12E6-4C02-8E10-EBD0321EEB85}" destId="{E386C41B-AF19-405C-A61D-3D3FBB4E3D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6A0939-983B-40AA-BF90-CE342B3EECC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704A7DE-53D2-49DD-BA2E-4E727B74E84C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Забір проб породи на териконі шахти №4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9C4D6B-0B03-4870-A391-B39A858845BA}" type="parTrans" cxnId="{70D2CE54-7DB4-4A07-BF27-303F404B924F}">
      <dgm:prSet/>
      <dgm:spPr/>
      <dgm:t>
        <a:bodyPr/>
        <a:lstStyle/>
        <a:p>
          <a:endParaRPr lang="ru-RU"/>
        </a:p>
      </dgm:t>
    </dgm:pt>
    <dgm:pt modelId="{F0073A80-A805-43F5-AB14-F65BDB39A6E6}" type="sibTrans" cxnId="{70D2CE54-7DB4-4A07-BF27-303F404B924F}">
      <dgm:prSet/>
      <dgm:spPr/>
      <dgm:t>
        <a:bodyPr/>
        <a:lstStyle/>
        <a:p>
          <a:endParaRPr lang="ru-RU"/>
        </a:p>
      </dgm:t>
    </dgm:pt>
    <dgm:pt modelId="{0264EB1E-ACC6-4F0B-BAA6-24A35C20829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err="1" smtClean="0">
              <a:latin typeface="Times New Roman" pitchFamily="18" charset="0"/>
              <a:cs typeface="Times New Roman" pitchFamily="18" charset="0"/>
            </a:rPr>
            <a:t>Пропощування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насіння квасолі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3586C3F-A97F-4D2B-9358-8BA916A508A9}" type="parTrans" cxnId="{DF2A8A6B-7A65-49F3-B8ED-9E99EC048258}">
      <dgm:prSet/>
      <dgm:spPr/>
      <dgm:t>
        <a:bodyPr/>
        <a:lstStyle/>
        <a:p>
          <a:endParaRPr lang="ru-RU"/>
        </a:p>
      </dgm:t>
    </dgm:pt>
    <dgm:pt modelId="{7F1EA15F-0DC4-46C4-9A22-F78C8D8A6D95}" type="sibTrans" cxnId="{DF2A8A6B-7A65-49F3-B8ED-9E99EC048258}">
      <dgm:prSet/>
      <dgm:spPr/>
      <dgm:t>
        <a:bodyPr/>
        <a:lstStyle/>
        <a:p>
          <a:endParaRPr lang="ru-RU"/>
        </a:p>
      </dgm:t>
    </dgm:pt>
    <dgm:pt modelId="{5F41AC57-C207-45B2-9233-CB6A6F34DCC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   </a:t>
          </a:r>
        </a:p>
        <a:p>
          <a:pPr algn="l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Висівання пророщеного насіння в зразках породи</a:t>
          </a:r>
        </a:p>
        <a:p>
          <a:pPr algn="l"/>
          <a:r>
            <a: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uk-UA" sz="16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-контроль</a:t>
          </a:r>
          <a:r>
            <a: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uk-UA" sz="16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грунт</a:t>
          </a:r>
          <a:r>
            <a: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для розсади)</a:t>
          </a:r>
        </a:p>
        <a:p>
          <a:pPr algn="l"/>
          <a:r>
            <a:rPr lang="uk-UA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uk-UA" sz="16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-верхівки</a:t>
          </a:r>
          <a:r>
            <a:rPr lang="uk-UA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терикону</a:t>
          </a:r>
        </a:p>
        <a:p>
          <a:pPr algn="l"/>
          <a:r>
            <a:rPr lang="uk-UA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uk-UA" sz="16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-основи</a:t>
          </a:r>
          <a:r>
            <a:rPr lang="uk-UA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(нижній шар) терикону</a:t>
          </a:r>
        </a:p>
        <a:p>
          <a:pPr algn="ctr"/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4C735A1-D70B-4D95-8801-8AE3679D3D2E}" type="sibTrans" cxnId="{E84C5D49-6B3C-48C5-A9FE-7451FEB2F1C7}">
      <dgm:prSet/>
      <dgm:spPr/>
      <dgm:t>
        <a:bodyPr/>
        <a:lstStyle/>
        <a:p>
          <a:endParaRPr lang="ru-RU"/>
        </a:p>
      </dgm:t>
    </dgm:pt>
    <dgm:pt modelId="{AA5652F8-33AE-409B-89AF-8026DE1C3F7B}" type="parTrans" cxnId="{E84C5D49-6B3C-48C5-A9FE-7451FEB2F1C7}">
      <dgm:prSet/>
      <dgm:spPr/>
      <dgm:t>
        <a:bodyPr/>
        <a:lstStyle/>
        <a:p>
          <a:endParaRPr lang="ru-RU"/>
        </a:p>
      </dgm:t>
    </dgm:pt>
    <dgm:pt modelId="{1E6B2336-24E5-4C38-9578-B6D2A7FA5DB1}" type="pres">
      <dgm:prSet presAssocID="{CD6A0939-983B-40AA-BF90-CE342B3EECC9}" presName="linearFlow" presStyleCnt="0">
        <dgm:presLayoutVars>
          <dgm:dir/>
          <dgm:resizeHandles val="exact"/>
        </dgm:presLayoutVars>
      </dgm:prSet>
      <dgm:spPr/>
    </dgm:pt>
    <dgm:pt modelId="{FEE6CB38-1B0C-456A-BCB4-5E930680AB0B}" type="pres">
      <dgm:prSet presAssocID="{F704A7DE-53D2-49DD-BA2E-4E727B74E84C}" presName="composite" presStyleCnt="0"/>
      <dgm:spPr/>
    </dgm:pt>
    <dgm:pt modelId="{EEC6E3A1-26FE-45BF-8B89-513F87CC1463}" type="pres">
      <dgm:prSet presAssocID="{F704A7DE-53D2-49DD-BA2E-4E727B74E84C}" presName="imgShp" presStyleLbl="fgImgPlace1" presStyleIdx="0" presStyleCnt="3" custScaleX="302891" custScaleY="284132" custLinFactNeighborX="-75653" custLinFactNeighborY="-8690"/>
      <dgm:spPr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56" t="-33211" r="1556" b="1921"/>
          </a:stretch>
        </a:blipFill>
      </dgm:spPr>
    </dgm:pt>
    <dgm:pt modelId="{8E7B4A0F-2D9B-473B-AE71-813F76EB8C97}" type="pres">
      <dgm:prSet presAssocID="{F704A7DE-53D2-49DD-BA2E-4E727B74E84C}" presName="txShp" presStyleLbl="node1" presStyleIdx="0" presStyleCnt="3" custScaleX="106866" custLinFactNeighborX="12656" custLinFactNeighborY="-6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890F0-F862-4ED7-BA2A-659C8B76E47B}" type="pres">
      <dgm:prSet presAssocID="{F0073A80-A805-43F5-AB14-F65BDB39A6E6}" presName="spacing" presStyleCnt="0"/>
      <dgm:spPr/>
    </dgm:pt>
    <dgm:pt modelId="{F4295C62-FD0D-4517-BB21-719AAF7717D6}" type="pres">
      <dgm:prSet presAssocID="{0264EB1E-ACC6-4F0B-BAA6-24A35C208294}" presName="composite" presStyleCnt="0"/>
      <dgm:spPr/>
    </dgm:pt>
    <dgm:pt modelId="{AC3D96E7-974D-404A-90ED-91F2E9141FBC}" type="pres">
      <dgm:prSet presAssocID="{0264EB1E-ACC6-4F0B-BAA6-24A35C208294}" presName="imgShp" presStyleLbl="fgImgPlace1" presStyleIdx="1" presStyleCnt="3" custScaleX="199512" custScaleY="171701" custLinFactNeighborX="45511" custLinFactNeighborY="-2882"/>
      <dgm:spPr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4AB8630-EBD6-47E7-8958-53E57EA5A056}" type="pres">
      <dgm:prSet presAssocID="{0264EB1E-ACC6-4F0B-BAA6-24A35C208294}" presName="txShp" presStyleLbl="node1" presStyleIdx="1" presStyleCnt="3" custScaleX="74483" custLinFactNeighborX="13098" custLinFactNeighborY="-2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609E0-1EE5-4FCD-9430-87B1BED37934}" type="pres">
      <dgm:prSet presAssocID="{7F1EA15F-0DC4-46C4-9A22-F78C8D8A6D95}" presName="spacing" presStyleCnt="0"/>
      <dgm:spPr/>
    </dgm:pt>
    <dgm:pt modelId="{6361FF02-C431-41F3-AE71-6B8953945253}" type="pres">
      <dgm:prSet presAssocID="{5F41AC57-C207-45B2-9233-CB6A6F34DCCB}" presName="composite" presStyleCnt="0"/>
      <dgm:spPr/>
    </dgm:pt>
    <dgm:pt modelId="{DF0FDDE4-3BFC-4CC1-BC39-C3F71E1C83DE}" type="pres">
      <dgm:prSet presAssocID="{5F41AC57-C207-45B2-9233-CB6A6F34DCCB}" presName="imgShp" presStyleLbl="fgImgPlace1" presStyleIdx="2" presStyleCnt="3" custScaleX="287510" custScaleY="249962" custLinFactNeighborX="-98708" custLinFactNeighborY="-11580"/>
      <dgm:spPr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155CCEF-75A5-4B5F-84DA-16B628AB53A7}" type="pres">
      <dgm:prSet presAssocID="{5F41AC57-C207-45B2-9233-CB6A6F34DCCB}" presName="txShp" presStyleLbl="node1" presStyleIdx="2" presStyleCnt="3" custScaleY="209448" custLinFactNeighborX="7043" custLinFactNeighborY="-1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2CE54-7DB4-4A07-BF27-303F404B924F}" srcId="{CD6A0939-983B-40AA-BF90-CE342B3EECC9}" destId="{F704A7DE-53D2-49DD-BA2E-4E727B74E84C}" srcOrd="0" destOrd="0" parTransId="{099C4D6B-0B03-4870-A391-B39A858845BA}" sibTransId="{F0073A80-A805-43F5-AB14-F65BDB39A6E6}"/>
    <dgm:cxn modelId="{A3C05A27-E418-4E0F-9887-403416B0CC06}" type="presOf" srcId="{0264EB1E-ACC6-4F0B-BAA6-24A35C208294}" destId="{94AB8630-EBD6-47E7-8958-53E57EA5A056}" srcOrd="0" destOrd="0" presId="urn:microsoft.com/office/officeart/2005/8/layout/vList3#1"/>
    <dgm:cxn modelId="{E84C5D49-6B3C-48C5-A9FE-7451FEB2F1C7}" srcId="{CD6A0939-983B-40AA-BF90-CE342B3EECC9}" destId="{5F41AC57-C207-45B2-9233-CB6A6F34DCCB}" srcOrd="2" destOrd="0" parTransId="{AA5652F8-33AE-409B-89AF-8026DE1C3F7B}" sibTransId="{24C735A1-D70B-4D95-8801-8AE3679D3D2E}"/>
    <dgm:cxn modelId="{500A0697-2209-4947-AAAA-FDD8B54D7200}" type="presOf" srcId="{5F41AC57-C207-45B2-9233-CB6A6F34DCCB}" destId="{7155CCEF-75A5-4B5F-84DA-16B628AB53A7}" srcOrd="0" destOrd="0" presId="urn:microsoft.com/office/officeart/2005/8/layout/vList3#1"/>
    <dgm:cxn modelId="{589288C0-BF8C-45FD-ACF9-E65936E37F36}" type="presOf" srcId="{CD6A0939-983B-40AA-BF90-CE342B3EECC9}" destId="{1E6B2336-24E5-4C38-9578-B6D2A7FA5DB1}" srcOrd="0" destOrd="0" presId="urn:microsoft.com/office/officeart/2005/8/layout/vList3#1"/>
    <dgm:cxn modelId="{DF2A8A6B-7A65-49F3-B8ED-9E99EC048258}" srcId="{CD6A0939-983B-40AA-BF90-CE342B3EECC9}" destId="{0264EB1E-ACC6-4F0B-BAA6-24A35C208294}" srcOrd="1" destOrd="0" parTransId="{F3586C3F-A97F-4D2B-9358-8BA916A508A9}" sibTransId="{7F1EA15F-0DC4-46C4-9A22-F78C8D8A6D95}"/>
    <dgm:cxn modelId="{B97B8424-CA62-4377-A39D-93E01DB41576}" type="presOf" srcId="{F704A7DE-53D2-49DD-BA2E-4E727B74E84C}" destId="{8E7B4A0F-2D9B-473B-AE71-813F76EB8C97}" srcOrd="0" destOrd="0" presId="urn:microsoft.com/office/officeart/2005/8/layout/vList3#1"/>
    <dgm:cxn modelId="{946ACDB2-85EB-4CAC-9150-2F3B4D76D751}" type="presParOf" srcId="{1E6B2336-24E5-4C38-9578-B6D2A7FA5DB1}" destId="{FEE6CB38-1B0C-456A-BCB4-5E930680AB0B}" srcOrd="0" destOrd="0" presId="urn:microsoft.com/office/officeart/2005/8/layout/vList3#1"/>
    <dgm:cxn modelId="{5BCF22FA-5137-4291-835C-425338D0B9B0}" type="presParOf" srcId="{FEE6CB38-1B0C-456A-BCB4-5E930680AB0B}" destId="{EEC6E3A1-26FE-45BF-8B89-513F87CC1463}" srcOrd="0" destOrd="0" presId="urn:microsoft.com/office/officeart/2005/8/layout/vList3#1"/>
    <dgm:cxn modelId="{B5403C55-E87C-4E0C-AD21-51CE26EA460D}" type="presParOf" srcId="{FEE6CB38-1B0C-456A-BCB4-5E930680AB0B}" destId="{8E7B4A0F-2D9B-473B-AE71-813F76EB8C97}" srcOrd="1" destOrd="0" presId="urn:microsoft.com/office/officeart/2005/8/layout/vList3#1"/>
    <dgm:cxn modelId="{93141974-0290-48BF-9129-2F1332A2C7B5}" type="presParOf" srcId="{1E6B2336-24E5-4C38-9578-B6D2A7FA5DB1}" destId="{6E5890F0-F862-4ED7-BA2A-659C8B76E47B}" srcOrd="1" destOrd="0" presId="urn:microsoft.com/office/officeart/2005/8/layout/vList3#1"/>
    <dgm:cxn modelId="{C5300BAB-6EE1-4AB5-996B-D257AA3069C5}" type="presParOf" srcId="{1E6B2336-24E5-4C38-9578-B6D2A7FA5DB1}" destId="{F4295C62-FD0D-4517-BB21-719AAF7717D6}" srcOrd="2" destOrd="0" presId="urn:microsoft.com/office/officeart/2005/8/layout/vList3#1"/>
    <dgm:cxn modelId="{297FD4FF-CE66-4289-8ADF-1EB7E23FA66D}" type="presParOf" srcId="{F4295C62-FD0D-4517-BB21-719AAF7717D6}" destId="{AC3D96E7-974D-404A-90ED-91F2E9141FBC}" srcOrd="0" destOrd="0" presId="urn:microsoft.com/office/officeart/2005/8/layout/vList3#1"/>
    <dgm:cxn modelId="{A2CBB942-9292-4875-BB5C-2ACB937DD7D7}" type="presParOf" srcId="{F4295C62-FD0D-4517-BB21-719AAF7717D6}" destId="{94AB8630-EBD6-47E7-8958-53E57EA5A056}" srcOrd="1" destOrd="0" presId="urn:microsoft.com/office/officeart/2005/8/layout/vList3#1"/>
    <dgm:cxn modelId="{76C4E639-55A6-4748-992E-7D0C0A6D84FE}" type="presParOf" srcId="{1E6B2336-24E5-4C38-9578-B6D2A7FA5DB1}" destId="{C28609E0-1EE5-4FCD-9430-87B1BED37934}" srcOrd="3" destOrd="0" presId="urn:microsoft.com/office/officeart/2005/8/layout/vList3#1"/>
    <dgm:cxn modelId="{6041021E-CEF9-4385-8481-C4B36EA61F25}" type="presParOf" srcId="{1E6B2336-24E5-4C38-9578-B6D2A7FA5DB1}" destId="{6361FF02-C431-41F3-AE71-6B8953945253}" srcOrd="4" destOrd="0" presId="urn:microsoft.com/office/officeart/2005/8/layout/vList3#1"/>
    <dgm:cxn modelId="{FC44DF8E-126D-4E11-AB0D-A8B2C890A126}" type="presParOf" srcId="{6361FF02-C431-41F3-AE71-6B8953945253}" destId="{DF0FDDE4-3BFC-4CC1-BC39-C3F71E1C83DE}" srcOrd="0" destOrd="0" presId="urn:microsoft.com/office/officeart/2005/8/layout/vList3#1"/>
    <dgm:cxn modelId="{DC7BA590-F626-46BD-ACA7-B51769DCE8FF}" type="presParOf" srcId="{6361FF02-C431-41F3-AE71-6B8953945253}" destId="{7155CCEF-75A5-4B5F-84DA-16B628AB53A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6FD756-56AB-4FD3-B8AC-E2AFBDEAE17B}" type="doc">
      <dgm:prSet loTypeId="urn:microsoft.com/office/officeart/2005/8/layout/vList4#1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AF2AF21-655E-4287-A733-8F993CDA8099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4 день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7A5B16-2887-4E41-B587-4DC8888D6102}" type="parTrans" cxnId="{A97236A2-7CDE-46C2-8A7A-DEC24DCE4A52}">
      <dgm:prSet/>
      <dgm:spPr/>
      <dgm:t>
        <a:bodyPr/>
        <a:lstStyle/>
        <a:p>
          <a:endParaRPr lang="ru-RU"/>
        </a:p>
      </dgm:t>
    </dgm:pt>
    <dgm:pt modelId="{AF9384BE-E15A-4348-886D-01A6CA91B79F}" type="sibTrans" cxnId="{A97236A2-7CDE-46C2-8A7A-DEC24DCE4A52}">
      <dgm:prSet/>
      <dgm:spPr/>
      <dgm:t>
        <a:bodyPr/>
        <a:lstStyle/>
        <a:p>
          <a:endParaRPr lang="ru-RU"/>
        </a:p>
      </dgm:t>
    </dgm:pt>
    <dgm:pt modelId="{5C8C36D2-4106-4D1D-8A66-23B494D82E07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700" dirty="0" smtClean="0"/>
            <a:t>2 день</a:t>
          </a:r>
          <a:endParaRPr lang="ru-RU" sz="700" dirty="0"/>
        </a:p>
      </dgm:t>
    </dgm:pt>
    <dgm:pt modelId="{31D34396-A1F4-47F0-B3EC-BC8E67A330CA}" type="parTrans" cxnId="{B137A55F-DA95-4F99-B8C4-2B3231710711}">
      <dgm:prSet/>
      <dgm:spPr/>
      <dgm:t>
        <a:bodyPr/>
        <a:lstStyle/>
        <a:p>
          <a:endParaRPr lang="ru-RU"/>
        </a:p>
      </dgm:t>
    </dgm:pt>
    <dgm:pt modelId="{F95E0AA3-3FA5-473F-96D6-795AEAD95F16}" type="sibTrans" cxnId="{B137A55F-DA95-4F99-B8C4-2B3231710711}">
      <dgm:prSet/>
      <dgm:spPr/>
      <dgm:t>
        <a:bodyPr/>
        <a:lstStyle/>
        <a:p>
          <a:endParaRPr lang="ru-RU"/>
        </a:p>
      </dgm:t>
    </dgm:pt>
    <dgm:pt modelId="{4CBC9F90-C467-4B95-BD84-783B720BABEA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6 день</a:t>
          </a:r>
          <a:endParaRPr lang="ru-RU" dirty="0"/>
        </a:p>
      </dgm:t>
    </dgm:pt>
    <dgm:pt modelId="{0C76586A-6423-4FD7-AD41-60DAD7E1EC1A}" type="sibTrans" cxnId="{43F2A9F2-823E-4775-B8A7-C8634EEF8762}">
      <dgm:prSet/>
      <dgm:spPr/>
      <dgm:t>
        <a:bodyPr/>
        <a:lstStyle/>
        <a:p>
          <a:endParaRPr lang="ru-RU"/>
        </a:p>
      </dgm:t>
    </dgm:pt>
    <dgm:pt modelId="{2226D188-7DE6-4001-94E5-1F6F8C905CDE}" type="parTrans" cxnId="{43F2A9F2-823E-4775-B8A7-C8634EEF8762}">
      <dgm:prSet/>
      <dgm:spPr/>
      <dgm:t>
        <a:bodyPr/>
        <a:lstStyle/>
        <a:p>
          <a:endParaRPr lang="ru-RU"/>
        </a:p>
      </dgm:t>
    </dgm:pt>
    <dgm:pt modelId="{3E180CCB-5191-494B-96A6-BB8A9360BF71}" type="pres">
      <dgm:prSet presAssocID="{3F6FD756-56AB-4FD3-B8AC-E2AFBDEAE1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ED879CA-431B-44B9-9999-FFCBAD3F6F91}" type="pres">
      <dgm:prSet presAssocID="{4CBC9F90-C467-4B95-BD84-783B720BABEA}" presName="comp" presStyleCnt="0"/>
      <dgm:spPr/>
    </dgm:pt>
    <dgm:pt modelId="{36DF1A91-6DFA-49C6-ACDB-36EB278F27EB}" type="pres">
      <dgm:prSet presAssocID="{4CBC9F90-C467-4B95-BD84-783B720BABEA}" presName="box" presStyleLbl="node1" presStyleIdx="0" presStyleCnt="3" custScaleX="19361" custScaleY="37320" custLinFactNeighborX="18195" custLinFactNeighborY="52814"/>
      <dgm:spPr/>
      <dgm:t>
        <a:bodyPr/>
        <a:lstStyle/>
        <a:p>
          <a:endParaRPr lang="ru-RU"/>
        </a:p>
      </dgm:t>
    </dgm:pt>
    <dgm:pt modelId="{2EC46BDE-42A4-473E-9FCA-5450D826BDDD}" type="pres">
      <dgm:prSet presAssocID="{4CBC9F90-C467-4B95-BD84-783B720BABEA}" presName="img" presStyleLbl="fgImgPlace1" presStyleIdx="0" presStyleCnt="3" custScaleX="130372" custScaleY="218437" custLinFactX="67299" custLinFactNeighborX="100000" custLinFactNeighborY="2054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B357B2C7-9213-4249-B9F5-1E6CC7727F80}" type="pres">
      <dgm:prSet presAssocID="{4CBC9F90-C467-4B95-BD84-783B720BABE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64225-9329-4C28-BF8E-36427EB0121B}" type="pres">
      <dgm:prSet presAssocID="{0C76586A-6423-4FD7-AD41-60DAD7E1EC1A}" presName="spacer" presStyleCnt="0"/>
      <dgm:spPr/>
    </dgm:pt>
    <dgm:pt modelId="{BE73927F-9391-4B47-8E0C-73582EA959D1}" type="pres">
      <dgm:prSet presAssocID="{5AF2AF21-655E-4287-A733-8F993CDA8099}" presName="comp" presStyleCnt="0"/>
      <dgm:spPr/>
    </dgm:pt>
    <dgm:pt modelId="{565878BA-79C2-4DBE-BDE5-7A1BEE946B52}" type="pres">
      <dgm:prSet presAssocID="{5AF2AF21-655E-4287-A733-8F993CDA8099}" presName="box" presStyleLbl="node1" presStyleIdx="1" presStyleCnt="3" custScaleX="19134" custScaleY="43910" custLinFactNeighborX="-5188" custLinFactNeighborY="37296"/>
      <dgm:spPr/>
      <dgm:t>
        <a:bodyPr/>
        <a:lstStyle/>
        <a:p>
          <a:endParaRPr lang="ru-RU"/>
        </a:p>
      </dgm:t>
    </dgm:pt>
    <dgm:pt modelId="{507EFC79-68D6-4FA8-BF49-23E4AA8E7879}" type="pres">
      <dgm:prSet presAssocID="{5AF2AF21-655E-4287-A733-8F993CDA8099}" presName="img" presStyleLbl="fgImgPlace1" presStyleIdx="1" presStyleCnt="3" custScaleX="125472" custScaleY="203446" custLinFactNeighborX="34039" custLinFactNeighborY="-2415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9E998193-D279-48B0-8E08-283864DCDDF1}" type="pres">
      <dgm:prSet presAssocID="{5AF2AF21-655E-4287-A733-8F993CDA809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E3FA7-0DE9-478F-9ACB-C12224BE2B59}" type="pres">
      <dgm:prSet presAssocID="{AF9384BE-E15A-4348-886D-01A6CA91B79F}" presName="spacer" presStyleCnt="0"/>
      <dgm:spPr/>
    </dgm:pt>
    <dgm:pt modelId="{8028AFB0-4024-4671-A1EB-96914E0FEA3C}" type="pres">
      <dgm:prSet presAssocID="{5C8C36D2-4106-4D1D-8A66-23B494D82E07}" presName="comp" presStyleCnt="0"/>
      <dgm:spPr/>
    </dgm:pt>
    <dgm:pt modelId="{D603E219-80CE-4A78-B9BD-30B022BA1644}" type="pres">
      <dgm:prSet presAssocID="{5C8C36D2-4106-4D1D-8A66-23B494D82E07}" presName="box" presStyleLbl="node1" presStyleIdx="2" presStyleCnt="3" custScaleX="19317" custScaleY="34335" custLinFactNeighborX="-28037" custLinFactNeighborY="29444"/>
      <dgm:spPr/>
      <dgm:t>
        <a:bodyPr/>
        <a:lstStyle/>
        <a:p>
          <a:endParaRPr lang="ru-RU"/>
        </a:p>
      </dgm:t>
    </dgm:pt>
    <dgm:pt modelId="{34D2E014-893F-4186-B2AC-EDD15B6381A6}" type="pres">
      <dgm:prSet presAssocID="{5C8C36D2-4106-4D1D-8A66-23B494D82E07}" presName="img" presStyleLbl="fgImgPlace1" presStyleIdx="2" presStyleCnt="3" custScaleX="123923" custScaleY="196138" custLinFactNeighborX="-87590" custLinFactNeighborY="-2522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4EFC93BC-B432-49A8-8145-DD4BA7EC0413}" type="pres">
      <dgm:prSet presAssocID="{5C8C36D2-4106-4D1D-8A66-23B494D82E0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FF936-B7FD-449F-A620-936325CFBF87}" type="presOf" srcId="{5C8C36D2-4106-4D1D-8A66-23B494D82E07}" destId="{D603E219-80CE-4A78-B9BD-30B022BA1644}" srcOrd="0" destOrd="0" presId="urn:microsoft.com/office/officeart/2005/8/layout/vList4#1"/>
    <dgm:cxn modelId="{A97236A2-7CDE-46C2-8A7A-DEC24DCE4A52}" srcId="{3F6FD756-56AB-4FD3-B8AC-E2AFBDEAE17B}" destId="{5AF2AF21-655E-4287-A733-8F993CDA8099}" srcOrd="1" destOrd="0" parTransId="{E57A5B16-2887-4E41-B587-4DC8888D6102}" sibTransId="{AF9384BE-E15A-4348-886D-01A6CA91B79F}"/>
    <dgm:cxn modelId="{A4689CCA-55C6-4FCD-9DC6-0F06BCB6D147}" type="presOf" srcId="{5C8C36D2-4106-4D1D-8A66-23B494D82E07}" destId="{4EFC93BC-B432-49A8-8145-DD4BA7EC0413}" srcOrd="1" destOrd="0" presId="urn:microsoft.com/office/officeart/2005/8/layout/vList4#1"/>
    <dgm:cxn modelId="{B137A55F-DA95-4F99-B8C4-2B3231710711}" srcId="{3F6FD756-56AB-4FD3-B8AC-E2AFBDEAE17B}" destId="{5C8C36D2-4106-4D1D-8A66-23B494D82E07}" srcOrd="2" destOrd="0" parTransId="{31D34396-A1F4-47F0-B3EC-BC8E67A330CA}" sibTransId="{F95E0AA3-3FA5-473F-96D6-795AEAD95F16}"/>
    <dgm:cxn modelId="{5C63BBE7-46D3-42A8-886C-162BC5B098C0}" type="presOf" srcId="{5AF2AF21-655E-4287-A733-8F993CDA8099}" destId="{9E998193-D279-48B0-8E08-283864DCDDF1}" srcOrd="1" destOrd="0" presId="urn:microsoft.com/office/officeart/2005/8/layout/vList4#1"/>
    <dgm:cxn modelId="{43F2A9F2-823E-4775-B8A7-C8634EEF8762}" srcId="{3F6FD756-56AB-4FD3-B8AC-E2AFBDEAE17B}" destId="{4CBC9F90-C467-4B95-BD84-783B720BABEA}" srcOrd="0" destOrd="0" parTransId="{2226D188-7DE6-4001-94E5-1F6F8C905CDE}" sibTransId="{0C76586A-6423-4FD7-AD41-60DAD7E1EC1A}"/>
    <dgm:cxn modelId="{C2706FA2-57E0-49F8-A9D1-5811FAAF1BC8}" type="presOf" srcId="{3F6FD756-56AB-4FD3-B8AC-E2AFBDEAE17B}" destId="{3E180CCB-5191-494B-96A6-BB8A9360BF71}" srcOrd="0" destOrd="0" presId="urn:microsoft.com/office/officeart/2005/8/layout/vList4#1"/>
    <dgm:cxn modelId="{90C2ABC9-5B38-4828-92A0-4EC43AD4DDB3}" type="presOf" srcId="{5AF2AF21-655E-4287-A733-8F993CDA8099}" destId="{565878BA-79C2-4DBE-BDE5-7A1BEE946B52}" srcOrd="0" destOrd="0" presId="urn:microsoft.com/office/officeart/2005/8/layout/vList4#1"/>
    <dgm:cxn modelId="{17CF0285-E6FF-4BE6-B555-31B51AEC21C6}" type="presOf" srcId="{4CBC9F90-C467-4B95-BD84-783B720BABEA}" destId="{B357B2C7-9213-4249-B9F5-1E6CC7727F80}" srcOrd="1" destOrd="0" presId="urn:microsoft.com/office/officeart/2005/8/layout/vList4#1"/>
    <dgm:cxn modelId="{B3C7208C-8AE4-4920-B324-2F67258CAD9C}" type="presOf" srcId="{4CBC9F90-C467-4B95-BD84-783B720BABEA}" destId="{36DF1A91-6DFA-49C6-ACDB-36EB278F27EB}" srcOrd="0" destOrd="0" presId="urn:microsoft.com/office/officeart/2005/8/layout/vList4#1"/>
    <dgm:cxn modelId="{E4BB36A2-CAF6-4127-BBF2-2B26C2A70435}" type="presParOf" srcId="{3E180CCB-5191-494B-96A6-BB8A9360BF71}" destId="{3ED879CA-431B-44B9-9999-FFCBAD3F6F91}" srcOrd="0" destOrd="0" presId="urn:microsoft.com/office/officeart/2005/8/layout/vList4#1"/>
    <dgm:cxn modelId="{0508D38A-0BE7-4D74-8EAA-58A355233004}" type="presParOf" srcId="{3ED879CA-431B-44B9-9999-FFCBAD3F6F91}" destId="{36DF1A91-6DFA-49C6-ACDB-36EB278F27EB}" srcOrd="0" destOrd="0" presId="urn:microsoft.com/office/officeart/2005/8/layout/vList4#1"/>
    <dgm:cxn modelId="{9099DBB6-5BEE-496F-BBB9-B3ABAE8ABEEF}" type="presParOf" srcId="{3ED879CA-431B-44B9-9999-FFCBAD3F6F91}" destId="{2EC46BDE-42A4-473E-9FCA-5450D826BDDD}" srcOrd="1" destOrd="0" presId="urn:microsoft.com/office/officeart/2005/8/layout/vList4#1"/>
    <dgm:cxn modelId="{6D3E1094-FFB0-403C-9C00-47744DA2C0A6}" type="presParOf" srcId="{3ED879CA-431B-44B9-9999-FFCBAD3F6F91}" destId="{B357B2C7-9213-4249-B9F5-1E6CC7727F80}" srcOrd="2" destOrd="0" presId="urn:microsoft.com/office/officeart/2005/8/layout/vList4#1"/>
    <dgm:cxn modelId="{9D426BED-ED7C-4B00-86FD-D69C0AC5D967}" type="presParOf" srcId="{3E180CCB-5191-494B-96A6-BB8A9360BF71}" destId="{D6464225-9329-4C28-BF8E-36427EB0121B}" srcOrd="1" destOrd="0" presId="urn:microsoft.com/office/officeart/2005/8/layout/vList4#1"/>
    <dgm:cxn modelId="{DA933D90-7AB2-4180-AAD4-E74C1BC55D61}" type="presParOf" srcId="{3E180CCB-5191-494B-96A6-BB8A9360BF71}" destId="{BE73927F-9391-4B47-8E0C-73582EA959D1}" srcOrd="2" destOrd="0" presId="urn:microsoft.com/office/officeart/2005/8/layout/vList4#1"/>
    <dgm:cxn modelId="{1C880416-5872-48E1-9603-B6B4098C905E}" type="presParOf" srcId="{BE73927F-9391-4B47-8E0C-73582EA959D1}" destId="{565878BA-79C2-4DBE-BDE5-7A1BEE946B52}" srcOrd="0" destOrd="0" presId="urn:microsoft.com/office/officeart/2005/8/layout/vList4#1"/>
    <dgm:cxn modelId="{54DC3C28-D0DA-4F16-9A25-033AD82BA062}" type="presParOf" srcId="{BE73927F-9391-4B47-8E0C-73582EA959D1}" destId="{507EFC79-68D6-4FA8-BF49-23E4AA8E7879}" srcOrd="1" destOrd="0" presId="urn:microsoft.com/office/officeart/2005/8/layout/vList4#1"/>
    <dgm:cxn modelId="{F5B28BD0-FBD9-4BD1-81F5-6D67F2C4F3C0}" type="presParOf" srcId="{BE73927F-9391-4B47-8E0C-73582EA959D1}" destId="{9E998193-D279-48B0-8E08-283864DCDDF1}" srcOrd="2" destOrd="0" presId="urn:microsoft.com/office/officeart/2005/8/layout/vList4#1"/>
    <dgm:cxn modelId="{0FE01853-31D8-45C9-9B31-5A4981B4BB31}" type="presParOf" srcId="{3E180CCB-5191-494B-96A6-BB8A9360BF71}" destId="{A58E3FA7-0DE9-478F-9ACB-C12224BE2B59}" srcOrd="3" destOrd="0" presId="urn:microsoft.com/office/officeart/2005/8/layout/vList4#1"/>
    <dgm:cxn modelId="{525F9A79-5197-4C6D-BA17-0EA01A55AFC0}" type="presParOf" srcId="{3E180CCB-5191-494B-96A6-BB8A9360BF71}" destId="{8028AFB0-4024-4671-A1EB-96914E0FEA3C}" srcOrd="4" destOrd="0" presId="urn:microsoft.com/office/officeart/2005/8/layout/vList4#1"/>
    <dgm:cxn modelId="{44A51BA8-6D71-4F18-86F9-46E704299AF6}" type="presParOf" srcId="{8028AFB0-4024-4671-A1EB-96914E0FEA3C}" destId="{D603E219-80CE-4A78-B9BD-30B022BA1644}" srcOrd="0" destOrd="0" presId="urn:microsoft.com/office/officeart/2005/8/layout/vList4#1"/>
    <dgm:cxn modelId="{CE88798F-C09B-41E5-BB21-F2E8DFAD476F}" type="presParOf" srcId="{8028AFB0-4024-4671-A1EB-96914E0FEA3C}" destId="{34D2E014-893F-4186-B2AC-EDD15B6381A6}" srcOrd="1" destOrd="0" presId="urn:microsoft.com/office/officeart/2005/8/layout/vList4#1"/>
    <dgm:cxn modelId="{5529C33B-3660-4F56-947C-C10AC26EA3C0}" type="presParOf" srcId="{8028AFB0-4024-4671-A1EB-96914E0FEA3C}" destId="{4EFC93BC-B432-49A8-8145-DD4BA7EC041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1D6D59-E819-48D1-8347-59CD6560A00C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</dgm:pt>
    <dgm:pt modelId="{A6BCBED9-3413-4F80-B4C1-F1A822F452A2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uk-UA" sz="1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Основа (нижній шар) терикону</a:t>
          </a:r>
        </a:p>
        <a:p>
          <a:pPr algn="l">
            <a:spcAft>
              <a:spcPts val="0"/>
            </a:spcAft>
          </a:pPr>
          <a:r>
            <a:rPr lang="uk-UA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 15 пророщених насінин </a:t>
          </a:r>
          <a:r>
            <a:rPr lang="uk-UA" sz="1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розвинулись</a:t>
          </a:r>
          <a:r>
            <a:rPr lang="uk-UA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r>
            <a:rPr lang="uk-UA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паростка із середньою довжиною</a:t>
          </a:r>
        </a:p>
        <a:p>
          <a:pPr algn="l">
            <a:spcAft>
              <a:spcPts val="0"/>
            </a:spcAft>
          </a:pPr>
          <a:r>
            <a:rPr lang="uk-UA" sz="1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8.75 см.</a:t>
          </a:r>
          <a:endParaRPr lang="ru-RU" sz="1400" b="1" u="sng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B81279E-A7BD-48CA-A768-335BCE9157F7}" type="parTrans" cxnId="{F5716B9D-24A9-41EE-B985-518D38F2858A}">
      <dgm:prSet/>
      <dgm:spPr/>
      <dgm:t>
        <a:bodyPr/>
        <a:lstStyle/>
        <a:p>
          <a:endParaRPr lang="ru-RU"/>
        </a:p>
      </dgm:t>
    </dgm:pt>
    <dgm:pt modelId="{E5FE8155-C023-477C-A1EF-E70481592E19}" type="sibTrans" cxnId="{F5716B9D-24A9-41EE-B985-518D38F2858A}">
      <dgm:prSet/>
      <dgm:spPr/>
      <dgm:t>
        <a:bodyPr/>
        <a:lstStyle/>
        <a:p>
          <a:endParaRPr lang="ru-RU"/>
        </a:p>
      </dgm:t>
    </dgm:pt>
    <dgm:pt modelId="{2E4B336D-C965-497B-92C1-0FBE30E8F4BC}">
      <dgm:prSet phldrT="[Текст]" custT="1"/>
      <dgm:spPr/>
      <dgm:t>
        <a:bodyPr/>
        <a:lstStyle/>
        <a:p>
          <a:pPr algn="ctr"/>
          <a:r>
            <a:rPr lang="uk-UA" sz="1600" b="1" u="sng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Верхівка терикону</a:t>
          </a:r>
        </a:p>
        <a:p>
          <a:pPr algn="l"/>
          <a:endParaRPr lang="uk-UA" sz="14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 15 пророщених насінин </a:t>
          </a:r>
          <a:r>
            <a:rPr lang="uk-UA" sz="14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розвинулось</a:t>
          </a:r>
          <a:r>
            <a:rPr lang="uk-UA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u="sng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7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паростків із середньою довжиною </a:t>
          </a:r>
          <a:r>
            <a:rPr lang="uk-UA" sz="1400" b="1" u="sng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13.57 см.</a:t>
          </a:r>
          <a:endParaRPr lang="ru-RU" sz="1400" b="1" u="sng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3F3DC53-B261-4A34-B0CC-33405C5C8B57}" type="parTrans" cxnId="{76B29B1B-3318-4E0C-87F1-BA48174C9A29}">
      <dgm:prSet/>
      <dgm:spPr/>
      <dgm:t>
        <a:bodyPr/>
        <a:lstStyle/>
        <a:p>
          <a:endParaRPr lang="ru-RU"/>
        </a:p>
      </dgm:t>
    </dgm:pt>
    <dgm:pt modelId="{63B9B6CD-2D64-4F51-8E87-4DF8F50657DA}" type="sibTrans" cxnId="{76B29B1B-3318-4E0C-87F1-BA48174C9A29}">
      <dgm:prSet/>
      <dgm:spPr/>
      <dgm:t>
        <a:bodyPr/>
        <a:lstStyle/>
        <a:p>
          <a:endParaRPr lang="ru-RU"/>
        </a:p>
      </dgm:t>
    </dgm:pt>
    <dgm:pt modelId="{BCD088F7-4E41-4930-8084-179BC6DB8F9C}">
      <dgm:prSet phldrT="[Текст]" custT="1"/>
      <dgm:spPr/>
      <dgm:t>
        <a:bodyPr/>
        <a:lstStyle/>
        <a:p>
          <a:pPr algn="ctr"/>
          <a:r>
            <a:rPr lang="uk-UA" sz="16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Контроль</a:t>
          </a:r>
        </a:p>
        <a:p>
          <a:pPr algn="ctr"/>
          <a:endParaRPr lang="uk-UA" sz="1600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 15 пророщених насінин </a:t>
          </a:r>
          <a:r>
            <a:rPr lang="uk-UA" sz="1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розвинулось</a:t>
          </a:r>
          <a:r>
            <a:rPr lang="uk-UA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</a:t>
          </a:r>
          <a:r>
            <a:rPr lang="uk-UA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паростків із середньою довжиною </a:t>
          </a:r>
          <a:r>
            <a:rPr lang="uk-UA" sz="14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17.3 см.</a:t>
          </a:r>
          <a:endParaRPr lang="ru-RU" sz="1400" b="1" u="sng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53684B-EAEC-4017-AFBB-215B3E5395A3}" type="parTrans" cxnId="{D57A8AC9-83F5-4369-8CF4-49807914D8D3}">
      <dgm:prSet/>
      <dgm:spPr/>
      <dgm:t>
        <a:bodyPr/>
        <a:lstStyle/>
        <a:p>
          <a:endParaRPr lang="ru-RU"/>
        </a:p>
      </dgm:t>
    </dgm:pt>
    <dgm:pt modelId="{98513010-F537-4F09-AEEB-0C1D56A65A01}" type="sibTrans" cxnId="{D57A8AC9-83F5-4369-8CF4-49807914D8D3}">
      <dgm:prSet/>
      <dgm:spPr/>
      <dgm:t>
        <a:bodyPr/>
        <a:lstStyle/>
        <a:p>
          <a:endParaRPr lang="ru-RU"/>
        </a:p>
      </dgm:t>
    </dgm:pt>
    <dgm:pt modelId="{DEF2B3C2-2337-4152-973C-CFEBAC49B18D}" type="pres">
      <dgm:prSet presAssocID="{A41D6D59-E819-48D1-8347-59CD6560A00C}" presName="Name0" presStyleCnt="0">
        <dgm:presLayoutVars>
          <dgm:dir/>
          <dgm:resizeHandles val="exact"/>
        </dgm:presLayoutVars>
      </dgm:prSet>
      <dgm:spPr/>
    </dgm:pt>
    <dgm:pt modelId="{86172F5E-819D-4B4A-A94B-116901E20F3B}" type="pres">
      <dgm:prSet presAssocID="{A41D6D59-E819-48D1-8347-59CD6560A00C}" presName="bkgdShp" presStyleLbl="alignAccFollowNode1" presStyleIdx="0" presStyleCnt="1" custScaleY="222222" custLinFactNeighborX="-917" custLinFactNeighborY="-19047"/>
      <dgm:spPr/>
    </dgm:pt>
    <dgm:pt modelId="{27303B93-E73D-4121-9CE5-B88EE3737F77}" type="pres">
      <dgm:prSet presAssocID="{A41D6D59-E819-48D1-8347-59CD6560A00C}" presName="linComp" presStyleCnt="0"/>
      <dgm:spPr/>
    </dgm:pt>
    <dgm:pt modelId="{9679CFEA-887C-4389-A898-432BF583E1D1}" type="pres">
      <dgm:prSet presAssocID="{A6BCBED9-3413-4F80-B4C1-F1A822F452A2}" presName="compNode" presStyleCnt="0"/>
      <dgm:spPr/>
    </dgm:pt>
    <dgm:pt modelId="{FD89F5F6-7F9C-408B-87D7-68E68E982540}" type="pres">
      <dgm:prSet presAssocID="{A6BCBED9-3413-4F80-B4C1-F1A822F452A2}" presName="node" presStyleLbl="node1" presStyleIdx="0" presStyleCnt="3" custScaleY="66727" custLinFactNeighborX="-928" custLinFactNeighborY="-1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2212D-AB63-411F-9016-7D792B85EA97}" type="pres">
      <dgm:prSet presAssocID="{A6BCBED9-3413-4F80-B4C1-F1A822F452A2}" presName="invisiNode" presStyleLbl="node1" presStyleIdx="0" presStyleCnt="3"/>
      <dgm:spPr/>
    </dgm:pt>
    <dgm:pt modelId="{34C2F8D8-D50B-44F4-A762-BCBE67BEDE23}" type="pres">
      <dgm:prSet presAssocID="{A6BCBED9-3413-4F80-B4C1-F1A822F452A2}" presName="imagNode" presStyleLbl="fgImgPlace1" presStyleIdx="0" presStyleCnt="3" custScaleY="147102" custLinFactNeighborX="-928" custLinFactNeighborY="-43478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A806E7FF-26C2-45F2-B779-26B9B3BC98C4}" type="pres">
      <dgm:prSet presAssocID="{E5FE8155-C023-477C-A1EF-E70481592E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87B88A-2E34-41B8-824B-777B94E06228}" type="pres">
      <dgm:prSet presAssocID="{2E4B336D-C965-497B-92C1-0FBE30E8F4BC}" presName="compNode" presStyleCnt="0"/>
      <dgm:spPr/>
    </dgm:pt>
    <dgm:pt modelId="{93A3671E-3996-4BA5-A08D-7C401B762F78}" type="pres">
      <dgm:prSet presAssocID="{2E4B336D-C965-497B-92C1-0FBE30E8F4BC}" presName="node" presStyleLbl="node1" presStyleIdx="1" presStyleCnt="3" custScaleY="66727" custLinFactNeighborX="484" custLinFactNeighborY="-1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A80DA-6310-44BB-9C61-4BDE3F4E1537}" type="pres">
      <dgm:prSet presAssocID="{2E4B336D-C965-497B-92C1-0FBE30E8F4BC}" presName="invisiNode" presStyleLbl="node1" presStyleIdx="1" presStyleCnt="3"/>
      <dgm:spPr/>
    </dgm:pt>
    <dgm:pt modelId="{5AEBE2BE-8C09-44D6-8775-47BF7C2C8A49}" type="pres">
      <dgm:prSet presAssocID="{2E4B336D-C965-497B-92C1-0FBE30E8F4BC}" presName="imagNode" presStyleLbl="fgImgPlace1" presStyleIdx="1" presStyleCnt="3" custScaleY="145055" custLinFactNeighborX="-1145" custLinFactNeighborY="-42390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2E1A5F65-3DAB-4572-A737-39732050E1CD}" type="pres">
      <dgm:prSet presAssocID="{63B9B6CD-2D64-4F51-8E87-4DF8F50657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7D1B71-AFC0-41C7-859D-70669E1337BE}" type="pres">
      <dgm:prSet presAssocID="{BCD088F7-4E41-4930-8084-179BC6DB8F9C}" presName="compNode" presStyleCnt="0"/>
      <dgm:spPr/>
    </dgm:pt>
    <dgm:pt modelId="{3DFCF2C5-032A-4B9E-89C1-D4402E7234A6}" type="pres">
      <dgm:prSet presAssocID="{BCD088F7-4E41-4930-8084-179BC6DB8F9C}" presName="node" presStyleLbl="node1" presStyleIdx="2" presStyleCnt="3" custScaleY="68257" custLinFactNeighborX="1896" custLinFactNeighborY="-17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ECF51-E592-49FD-AAAE-90E256EF25E3}" type="pres">
      <dgm:prSet presAssocID="{BCD088F7-4E41-4930-8084-179BC6DB8F9C}" presName="invisiNode" presStyleLbl="node1" presStyleIdx="2" presStyleCnt="3"/>
      <dgm:spPr/>
    </dgm:pt>
    <dgm:pt modelId="{E5BD4D48-9AB8-40F2-9900-1EC9321BF13F}" type="pres">
      <dgm:prSet presAssocID="{BCD088F7-4E41-4930-8084-179BC6DB8F9C}" presName="imagNode" presStyleLbl="fgImgPlace1" presStyleIdx="2" presStyleCnt="3" custScaleY="143780" custLinFactNeighborX="1896" custLinFactNeighborY="-43671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8216C996-B4BD-44EB-A3A0-BC60FAE8CCE4}" type="presOf" srcId="{2E4B336D-C965-497B-92C1-0FBE30E8F4BC}" destId="{93A3671E-3996-4BA5-A08D-7C401B762F78}" srcOrd="0" destOrd="0" presId="urn:microsoft.com/office/officeart/2005/8/layout/pList2"/>
    <dgm:cxn modelId="{B12E7E97-3BA7-4E00-95CF-47A5EEFB8F3D}" type="presOf" srcId="{E5FE8155-C023-477C-A1EF-E70481592E19}" destId="{A806E7FF-26C2-45F2-B779-26B9B3BC98C4}" srcOrd="0" destOrd="0" presId="urn:microsoft.com/office/officeart/2005/8/layout/pList2"/>
    <dgm:cxn modelId="{76B29B1B-3318-4E0C-87F1-BA48174C9A29}" srcId="{A41D6D59-E819-48D1-8347-59CD6560A00C}" destId="{2E4B336D-C965-497B-92C1-0FBE30E8F4BC}" srcOrd="1" destOrd="0" parTransId="{23F3DC53-B261-4A34-B0CC-33405C5C8B57}" sibTransId="{63B9B6CD-2D64-4F51-8E87-4DF8F50657DA}"/>
    <dgm:cxn modelId="{F776B921-93C6-4EB8-9648-8E6BE2041B05}" type="presOf" srcId="{A6BCBED9-3413-4F80-B4C1-F1A822F452A2}" destId="{FD89F5F6-7F9C-408B-87D7-68E68E982540}" srcOrd="0" destOrd="0" presId="urn:microsoft.com/office/officeart/2005/8/layout/pList2"/>
    <dgm:cxn modelId="{32F6857E-7948-43A8-97EA-4615BE617477}" type="presOf" srcId="{A41D6D59-E819-48D1-8347-59CD6560A00C}" destId="{DEF2B3C2-2337-4152-973C-CFEBAC49B18D}" srcOrd="0" destOrd="0" presId="urn:microsoft.com/office/officeart/2005/8/layout/pList2"/>
    <dgm:cxn modelId="{74AC09F1-9897-40FA-80A4-508917220C88}" type="presOf" srcId="{BCD088F7-4E41-4930-8084-179BC6DB8F9C}" destId="{3DFCF2C5-032A-4B9E-89C1-D4402E7234A6}" srcOrd="0" destOrd="0" presId="urn:microsoft.com/office/officeart/2005/8/layout/pList2"/>
    <dgm:cxn modelId="{F5716B9D-24A9-41EE-B985-518D38F2858A}" srcId="{A41D6D59-E819-48D1-8347-59CD6560A00C}" destId="{A6BCBED9-3413-4F80-B4C1-F1A822F452A2}" srcOrd="0" destOrd="0" parTransId="{CB81279E-A7BD-48CA-A768-335BCE9157F7}" sibTransId="{E5FE8155-C023-477C-A1EF-E70481592E19}"/>
    <dgm:cxn modelId="{C1827735-94CE-41B2-B70A-290A9D676249}" type="presOf" srcId="{63B9B6CD-2D64-4F51-8E87-4DF8F50657DA}" destId="{2E1A5F65-3DAB-4572-A737-39732050E1CD}" srcOrd="0" destOrd="0" presId="urn:microsoft.com/office/officeart/2005/8/layout/pList2"/>
    <dgm:cxn modelId="{D57A8AC9-83F5-4369-8CF4-49807914D8D3}" srcId="{A41D6D59-E819-48D1-8347-59CD6560A00C}" destId="{BCD088F7-4E41-4930-8084-179BC6DB8F9C}" srcOrd="2" destOrd="0" parTransId="{E753684B-EAEC-4017-AFBB-215B3E5395A3}" sibTransId="{98513010-F537-4F09-AEEB-0C1D56A65A01}"/>
    <dgm:cxn modelId="{139DE8A9-CDA1-4173-8B60-587CE61FE130}" type="presParOf" srcId="{DEF2B3C2-2337-4152-973C-CFEBAC49B18D}" destId="{86172F5E-819D-4B4A-A94B-116901E20F3B}" srcOrd="0" destOrd="0" presId="urn:microsoft.com/office/officeart/2005/8/layout/pList2"/>
    <dgm:cxn modelId="{AAB23EEF-0BE4-4C66-9467-A9C138DD92CE}" type="presParOf" srcId="{DEF2B3C2-2337-4152-973C-CFEBAC49B18D}" destId="{27303B93-E73D-4121-9CE5-B88EE3737F77}" srcOrd="1" destOrd="0" presId="urn:microsoft.com/office/officeart/2005/8/layout/pList2"/>
    <dgm:cxn modelId="{0EC85D31-DB49-45BD-8BA3-A9E7344E93D7}" type="presParOf" srcId="{27303B93-E73D-4121-9CE5-B88EE3737F77}" destId="{9679CFEA-887C-4389-A898-432BF583E1D1}" srcOrd="0" destOrd="0" presId="urn:microsoft.com/office/officeart/2005/8/layout/pList2"/>
    <dgm:cxn modelId="{B1A1C836-02EC-4D37-AD0C-662BF6B75271}" type="presParOf" srcId="{9679CFEA-887C-4389-A898-432BF583E1D1}" destId="{FD89F5F6-7F9C-408B-87D7-68E68E982540}" srcOrd="0" destOrd="0" presId="urn:microsoft.com/office/officeart/2005/8/layout/pList2"/>
    <dgm:cxn modelId="{2E78B355-ED94-4FAC-A593-A17787389AA4}" type="presParOf" srcId="{9679CFEA-887C-4389-A898-432BF583E1D1}" destId="{0D72212D-AB63-411F-9016-7D792B85EA97}" srcOrd="1" destOrd="0" presId="urn:microsoft.com/office/officeart/2005/8/layout/pList2"/>
    <dgm:cxn modelId="{613B82A4-0135-4441-BED8-DA310B4B03DE}" type="presParOf" srcId="{9679CFEA-887C-4389-A898-432BF583E1D1}" destId="{34C2F8D8-D50B-44F4-A762-BCBE67BEDE23}" srcOrd="2" destOrd="0" presId="urn:microsoft.com/office/officeart/2005/8/layout/pList2"/>
    <dgm:cxn modelId="{3F0FEE7E-E3FA-4309-8A67-F0C1979A058A}" type="presParOf" srcId="{27303B93-E73D-4121-9CE5-B88EE3737F77}" destId="{A806E7FF-26C2-45F2-B779-26B9B3BC98C4}" srcOrd="1" destOrd="0" presId="urn:microsoft.com/office/officeart/2005/8/layout/pList2"/>
    <dgm:cxn modelId="{092DF5D5-F7B5-4513-B6D0-0605DF102C09}" type="presParOf" srcId="{27303B93-E73D-4121-9CE5-B88EE3737F77}" destId="{CC87B88A-2E34-41B8-824B-777B94E06228}" srcOrd="2" destOrd="0" presId="urn:microsoft.com/office/officeart/2005/8/layout/pList2"/>
    <dgm:cxn modelId="{F708407A-D687-4AAA-9BF3-060B293EBE46}" type="presParOf" srcId="{CC87B88A-2E34-41B8-824B-777B94E06228}" destId="{93A3671E-3996-4BA5-A08D-7C401B762F78}" srcOrd="0" destOrd="0" presId="urn:microsoft.com/office/officeart/2005/8/layout/pList2"/>
    <dgm:cxn modelId="{0F204496-64D6-4FD8-B8EF-981870843C8F}" type="presParOf" srcId="{CC87B88A-2E34-41B8-824B-777B94E06228}" destId="{44FA80DA-6310-44BB-9C61-4BDE3F4E1537}" srcOrd="1" destOrd="0" presId="urn:microsoft.com/office/officeart/2005/8/layout/pList2"/>
    <dgm:cxn modelId="{706FEE65-DD30-4CAD-904F-700E81930672}" type="presParOf" srcId="{CC87B88A-2E34-41B8-824B-777B94E06228}" destId="{5AEBE2BE-8C09-44D6-8775-47BF7C2C8A49}" srcOrd="2" destOrd="0" presId="urn:microsoft.com/office/officeart/2005/8/layout/pList2"/>
    <dgm:cxn modelId="{99FD2E2E-1794-4B35-A247-64AE5C00F065}" type="presParOf" srcId="{27303B93-E73D-4121-9CE5-B88EE3737F77}" destId="{2E1A5F65-3DAB-4572-A737-39732050E1CD}" srcOrd="3" destOrd="0" presId="urn:microsoft.com/office/officeart/2005/8/layout/pList2"/>
    <dgm:cxn modelId="{AC7B4238-4537-43C2-A214-BF9B95B07564}" type="presParOf" srcId="{27303B93-E73D-4121-9CE5-B88EE3737F77}" destId="{BC7D1B71-AFC0-41C7-859D-70669E1337BE}" srcOrd="4" destOrd="0" presId="urn:microsoft.com/office/officeart/2005/8/layout/pList2"/>
    <dgm:cxn modelId="{EC976342-945A-42A5-B145-05F4DBBF9E2D}" type="presParOf" srcId="{BC7D1B71-AFC0-41C7-859D-70669E1337BE}" destId="{3DFCF2C5-032A-4B9E-89C1-D4402E7234A6}" srcOrd="0" destOrd="0" presId="urn:microsoft.com/office/officeart/2005/8/layout/pList2"/>
    <dgm:cxn modelId="{FB0BE95B-FA57-48A3-B9FE-4CB714D79AB8}" type="presParOf" srcId="{BC7D1B71-AFC0-41C7-859D-70669E1337BE}" destId="{FD5ECF51-E592-49FD-AAAE-90E256EF25E3}" srcOrd="1" destOrd="0" presId="urn:microsoft.com/office/officeart/2005/8/layout/pList2"/>
    <dgm:cxn modelId="{4F5756BB-F014-46B7-934E-B03FE61D060F}" type="presParOf" srcId="{BC7D1B71-AFC0-41C7-859D-70669E1337BE}" destId="{E5BD4D48-9AB8-40F2-9900-1EC9321BF13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AEE6C-6E80-4E4C-8AF6-2BE4F52F332C}">
      <dsp:nvSpPr>
        <dsp:cNvPr id="0" name=""/>
        <dsp:cNvSpPr/>
      </dsp:nvSpPr>
      <dsp:spPr>
        <a:xfrm>
          <a:off x="0" y="160578"/>
          <a:ext cx="2551168" cy="25511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29014-2325-4581-8736-3EDC5A8BA5ED}">
      <dsp:nvSpPr>
        <dsp:cNvPr id="0" name=""/>
        <dsp:cNvSpPr/>
      </dsp:nvSpPr>
      <dsp:spPr>
        <a:xfrm>
          <a:off x="1275584" y="61465"/>
          <a:ext cx="2976363" cy="255116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Шахта №4 знаходиться на південному сході від                            </a:t>
          </a:r>
          <a:r>
            <a:rPr lang="uk-UA" sz="1600" kern="1200" dirty="0" err="1" smtClean="0"/>
            <a:t>м.Нововолинська</a:t>
          </a:r>
          <a:r>
            <a:rPr lang="uk-UA" sz="1600" kern="1200" dirty="0" smtClean="0"/>
            <a:t> на околиці села </a:t>
          </a:r>
          <a:r>
            <a:rPr lang="uk-UA" sz="1600" kern="1200" dirty="0" err="1" smtClean="0"/>
            <a:t>Дорогиничі</a:t>
          </a:r>
          <a:r>
            <a:rPr lang="uk-UA" sz="1600" kern="1200" dirty="0" smtClean="0"/>
            <a:t> . </a:t>
          </a:r>
          <a:endParaRPr lang="ru-RU" sz="1600" kern="1200" dirty="0"/>
        </a:p>
      </dsp:txBody>
      <dsp:txXfrm>
        <a:off x="1275584" y="61465"/>
        <a:ext cx="2976363" cy="1211805"/>
      </dsp:txXfrm>
    </dsp:sp>
    <dsp:sp modelId="{AB898B72-0D02-4843-8983-5A8D0AF69B34}">
      <dsp:nvSpPr>
        <dsp:cNvPr id="0" name=""/>
        <dsp:cNvSpPr/>
      </dsp:nvSpPr>
      <dsp:spPr>
        <a:xfrm>
          <a:off x="669681" y="1372383"/>
          <a:ext cx="1211805" cy="12118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ABC18A-511D-40D4-B69D-EB36B3E3B100}">
      <dsp:nvSpPr>
        <dsp:cNvPr id="0" name=""/>
        <dsp:cNvSpPr/>
      </dsp:nvSpPr>
      <dsp:spPr>
        <a:xfrm>
          <a:off x="1275584" y="1372383"/>
          <a:ext cx="2976363" cy="121180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Вона  була збудована і введена в експлуатацію в 1956 році.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 2000 році шахта </a:t>
          </a:r>
          <a:r>
            <a:rPr lang="uk-UA" sz="1600" kern="1200" dirty="0" err="1" smtClean="0"/>
            <a:t>перстала</a:t>
          </a:r>
          <a:r>
            <a:rPr lang="uk-UA" sz="1600" kern="1200" dirty="0" smtClean="0"/>
            <a:t> існувати і зазнала реструктуризації.</a:t>
          </a:r>
          <a:endParaRPr lang="ru-RU" sz="1600" kern="1200" dirty="0"/>
        </a:p>
      </dsp:txBody>
      <dsp:txXfrm>
        <a:off x="1275584" y="1372383"/>
        <a:ext cx="2976363" cy="1211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9F5AB-8273-47CD-BDED-9A534556D81D}">
      <dsp:nvSpPr>
        <dsp:cNvPr id="0" name=""/>
        <dsp:cNvSpPr/>
      </dsp:nvSpPr>
      <dsp:spPr>
        <a:xfrm>
          <a:off x="0" y="0"/>
          <a:ext cx="2104008" cy="21040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C3133-909C-4160-B0C3-79761B602B63}">
      <dsp:nvSpPr>
        <dsp:cNvPr id="0" name=""/>
        <dsp:cNvSpPr/>
      </dsp:nvSpPr>
      <dsp:spPr>
        <a:xfrm>
          <a:off x="1052004" y="0"/>
          <a:ext cx="2572060" cy="210400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Зараз на місці шахти залишився терикон 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2004" y="0"/>
        <a:ext cx="2572060" cy="999403"/>
      </dsp:txXfrm>
    </dsp:sp>
    <dsp:sp modelId="{024A3DF8-411C-497A-B1B4-B30764EB2A07}">
      <dsp:nvSpPr>
        <dsp:cNvPr id="0" name=""/>
        <dsp:cNvSpPr/>
      </dsp:nvSpPr>
      <dsp:spPr>
        <a:xfrm>
          <a:off x="552302" y="999403"/>
          <a:ext cx="999403" cy="9994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2EA9C-83C2-4C2A-9B3E-F26AC71E20D9}">
      <dsp:nvSpPr>
        <dsp:cNvPr id="0" name=""/>
        <dsp:cNvSpPr/>
      </dsp:nvSpPr>
      <dsp:spPr>
        <a:xfrm>
          <a:off x="1052004" y="999403"/>
          <a:ext cx="2572060" cy="99940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Його відносять до типу               </a:t>
          </a:r>
          <a:r>
            <a:rPr lang="uk-UA" sz="1600" b="1" i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недіючих, згаслих і рекультивованих</a:t>
          </a:r>
          <a:endParaRPr lang="ru-RU" sz="1600" b="1" i="1" u="sng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2004" y="999403"/>
        <a:ext cx="2572060" cy="999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C0572-D24B-4E42-8647-1A617333E74E}">
      <dsp:nvSpPr>
        <dsp:cNvPr id="0" name=""/>
        <dsp:cNvSpPr/>
      </dsp:nvSpPr>
      <dsp:spPr>
        <a:xfrm>
          <a:off x="698724" y="0"/>
          <a:ext cx="3120918" cy="746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ізичний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579" y="21855"/>
        <a:ext cx="3077208" cy="702476"/>
      </dsp:txXfrm>
    </dsp:sp>
    <dsp:sp modelId="{EBD8A060-9318-4C58-8155-C372CA6BBD30}">
      <dsp:nvSpPr>
        <dsp:cNvPr id="0" name=""/>
        <dsp:cNvSpPr/>
      </dsp:nvSpPr>
      <dsp:spPr>
        <a:xfrm>
          <a:off x="1010815" y="746186"/>
          <a:ext cx="246770" cy="444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988"/>
              </a:lnTo>
              <a:lnTo>
                <a:pt x="246770" y="444988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E3282-5911-4203-A9EC-4540D457125B}">
      <dsp:nvSpPr>
        <dsp:cNvPr id="0" name=""/>
        <dsp:cNvSpPr/>
      </dsp:nvSpPr>
      <dsp:spPr>
        <a:xfrm>
          <a:off x="1257586" y="993923"/>
          <a:ext cx="2431758" cy="39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Завали, зсуви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9141" y="1005478"/>
        <a:ext cx="2408648" cy="371392"/>
      </dsp:txXfrm>
    </dsp:sp>
    <dsp:sp modelId="{6AEF231B-BE24-4659-A783-5814B565B365}">
      <dsp:nvSpPr>
        <dsp:cNvPr id="0" name=""/>
        <dsp:cNvSpPr/>
      </dsp:nvSpPr>
      <dsp:spPr>
        <a:xfrm>
          <a:off x="1010815" y="746186"/>
          <a:ext cx="323151" cy="1186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299"/>
              </a:lnTo>
              <a:lnTo>
                <a:pt x="323151" y="1186299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EEBF7-8BA3-44DB-A3CF-362EE08DD10C}">
      <dsp:nvSpPr>
        <dsp:cNvPr id="0" name=""/>
        <dsp:cNvSpPr/>
      </dsp:nvSpPr>
      <dsp:spPr>
        <a:xfrm>
          <a:off x="1333967" y="1733309"/>
          <a:ext cx="2338919" cy="39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температури, горіння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5634" y="1744976"/>
        <a:ext cx="2315585" cy="375017"/>
      </dsp:txXfrm>
    </dsp:sp>
    <dsp:sp modelId="{4EA65C91-94EC-4432-9266-C78512049477}">
      <dsp:nvSpPr>
        <dsp:cNvPr id="0" name=""/>
        <dsp:cNvSpPr/>
      </dsp:nvSpPr>
      <dsp:spPr>
        <a:xfrm>
          <a:off x="1010815" y="746186"/>
          <a:ext cx="362363" cy="183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704"/>
              </a:lnTo>
              <a:lnTo>
                <a:pt x="362363" y="1833704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E3628-0874-46C3-A3BE-4520D7431C82}">
      <dsp:nvSpPr>
        <dsp:cNvPr id="0" name=""/>
        <dsp:cNvSpPr/>
      </dsp:nvSpPr>
      <dsp:spPr>
        <a:xfrm>
          <a:off x="1373179" y="2361480"/>
          <a:ext cx="2317739" cy="436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Осідання поверхні</a:t>
          </a:r>
          <a:r>
            <a:rPr lang="uk-UA" sz="2400" kern="1200" dirty="0" smtClean="0"/>
            <a:t> </a:t>
          </a:r>
          <a:endParaRPr lang="ru-RU" sz="2400" kern="1200" dirty="0"/>
        </a:p>
      </dsp:txBody>
      <dsp:txXfrm>
        <a:off x="1385973" y="2374274"/>
        <a:ext cx="2292151" cy="411233"/>
      </dsp:txXfrm>
    </dsp:sp>
    <dsp:sp modelId="{5C82D4F0-844D-43BD-A859-583E67D5CE9E}">
      <dsp:nvSpPr>
        <dsp:cNvPr id="0" name=""/>
        <dsp:cNvSpPr/>
      </dsp:nvSpPr>
      <dsp:spPr>
        <a:xfrm>
          <a:off x="1010815" y="746186"/>
          <a:ext cx="517196" cy="2603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863"/>
              </a:lnTo>
              <a:lnTo>
                <a:pt x="517196" y="2603863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3A997-F258-4702-80CF-8798466CE2C9}">
      <dsp:nvSpPr>
        <dsp:cNvPr id="0" name=""/>
        <dsp:cNvSpPr/>
      </dsp:nvSpPr>
      <dsp:spPr>
        <a:xfrm>
          <a:off x="1528011" y="3178928"/>
          <a:ext cx="2230810" cy="342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Підтоплення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8035" y="3188952"/>
        <a:ext cx="2210762" cy="322195"/>
      </dsp:txXfrm>
    </dsp:sp>
    <dsp:sp modelId="{A40F6220-2B51-4F82-BC94-94A8712BD036}">
      <dsp:nvSpPr>
        <dsp:cNvPr id="0" name=""/>
        <dsp:cNvSpPr/>
      </dsp:nvSpPr>
      <dsp:spPr>
        <a:xfrm>
          <a:off x="1010815" y="746186"/>
          <a:ext cx="379870" cy="3413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3485"/>
              </a:lnTo>
              <a:lnTo>
                <a:pt x="379870" y="3413485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7B2C3-D6F9-438A-81CB-F4E6115DDFA9}">
      <dsp:nvSpPr>
        <dsp:cNvPr id="0" name=""/>
        <dsp:cNvSpPr/>
      </dsp:nvSpPr>
      <dsp:spPr>
        <a:xfrm>
          <a:off x="1390686" y="3898933"/>
          <a:ext cx="2589104" cy="521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Вилучення родючих земель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 терикони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5960" y="3914207"/>
        <a:ext cx="2558556" cy="490928"/>
      </dsp:txXfrm>
    </dsp:sp>
    <dsp:sp modelId="{D97D7176-E146-4277-8F73-1E7E987DECE2}">
      <dsp:nvSpPr>
        <dsp:cNvPr id="0" name=""/>
        <dsp:cNvSpPr/>
      </dsp:nvSpPr>
      <dsp:spPr>
        <a:xfrm>
          <a:off x="4630497" y="35435"/>
          <a:ext cx="2636186" cy="724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Хімічний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1710" y="56648"/>
        <a:ext cx="2593760" cy="681841"/>
      </dsp:txXfrm>
    </dsp:sp>
    <dsp:sp modelId="{CBC294FD-E010-4039-901B-9E1EA4BA0B62}">
      <dsp:nvSpPr>
        <dsp:cNvPr id="0" name=""/>
        <dsp:cNvSpPr/>
      </dsp:nvSpPr>
      <dsp:spPr>
        <a:xfrm>
          <a:off x="4894116" y="759703"/>
          <a:ext cx="313924" cy="46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490"/>
              </a:lnTo>
              <a:lnTo>
                <a:pt x="313924" y="467490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E774E-0057-4651-890C-587818F40849}">
      <dsp:nvSpPr>
        <dsp:cNvPr id="0" name=""/>
        <dsp:cNvSpPr/>
      </dsp:nvSpPr>
      <dsp:spPr>
        <a:xfrm>
          <a:off x="5208041" y="904574"/>
          <a:ext cx="2210182" cy="64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Закислення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засолення </a:t>
          </a:r>
          <a:r>
            <a:rPr lang="uk-UA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грунту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6939" y="923472"/>
        <a:ext cx="2172386" cy="607443"/>
      </dsp:txXfrm>
    </dsp:sp>
    <dsp:sp modelId="{BE5B587F-A77F-47A4-83A1-048572D5B8D2}">
      <dsp:nvSpPr>
        <dsp:cNvPr id="0" name=""/>
        <dsp:cNvSpPr/>
      </dsp:nvSpPr>
      <dsp:spPr>
        <a:xfrm>
          <a:off x="4894116" y="759703"/>
          <a:ext cx="386964" cy="1450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986"/>
              </a:lnTo>
              <a:lnTo>
                <a:pt x="386964" y="1450986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1021D-FB59-467E-AC1F-BF6A158DF11F}">
      <dsp:nvSpPr>
        <dsp:cNvPr id="0" name=""/>
        <dsp:cNvSpPr/>
      </dsp:nvSpPr>
      <dsp:spPr>
        <a:xfrm>
          <a:off x="5281080" y="1926954"/>
          <a:ext cx="2094479" cy="56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Нагромадження хім. елементів, що перевищує ГДК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7701" y="1943575"/>
        <a:ext cx="2061237" cy="53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6B2F2-D98E-4A7C-90A5-7C853F30F26F}">
      <dsp:nvSpPr>
        <dsp:cNvPr id="0" name=""/>
        <dsp:cNvSpPr/>
      </dsp:nvSpPr>
      <dsp:spPr>
        <a:xfrm>
          <a:off x="334489" y="0"/>
          <a:ext cx="2448272" cy="2448272"/>
        </a:xfrm>
        <a:prstGeom prst="upArrowCallou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03995-6770-4C23-92FF-F49B03C52EF2}">
      <dsp:nvSpPr>
        <dsp:cNvPr id="0" name=""/>
        <dsp:cNvSpPr/>
      </dsp:nvSpPr>
      <dsp:spPr>
        <a:xfrm>
          <a:off x="894585" y="883823"/>
          <a:ext cx="1290033" cy="5110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Важких металів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9535" y="908773"/>
        <a:ext cx="1240133" cy="461194"/>
      </dsp:txXfrm>
    </dsp:sp>
    <dsp:sp modelId="{B2DB5DBD-6EC4-43D4-874E-BF9D71E0D01A}">
      <dsp:nvSpPr>
        <dsp:cNvPr id="0" name=""/>
        <dsp:cNvSpPr/>
      </dsp:nvSpPr>
      <dsp:spPr>
        <a:xfrm>
          <a:off x="975491" y="1431469"/>
          <a:ext cx="1184748" cy="5646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-46463"/>
              <a:satOff val="-2974"/>
              <a:lumOff val="143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Радіоактивних металів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3054" y="1459032"/>
        <a:ext cx="1129622" cy="509499"/>
      </dsp:txXfrm>
    </dsp:sp>
    <dsp:sp modelId="{ED4F418B-0C66-4364-BB2B-B5C417A465EC}">
      <dsp:nvSpPr>
        <dsp:cNvPr id="0" name=""/>
        <dsp:cNvSpPr/>
      </dsp:nvSpPr>
      <dsp:spPr>
        <a:xfrm>
          <a:off x="910554" y="2023807"/>
          <a:ext cx="1280692" cy="407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-92926"/>
              <a:satOff val="-5948"/>
              <a:lumOff val="286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І інших елементів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0433" y="2043686"/>
        <a:ext cx="1240934" cy="367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B4A0F-2D9B-473B-AE71-813F76EB8C97}">
      <dsp:nvSpPr>
        <dsp:cNvPr id="0" name=""/>
        <dsp:cNvSpPr/>
      </dsp:nvSpPr>
      <dsp:spPr>
        <a:xfrm rot="10800000">
          <a:off x="2300132" y="636206"/>
          <a:ext cx="5680216" cy="742620"/>
        </a:xfrm>
        <a:prstGeom prst="homePlate">
          <a:avLst/>
        </a:prstGeom>
        <a:gradFill rotWithShape="1">
          <a:gsLst>
            <a:gs pos="0">
              <a:schemeClr val="accent2">
                <a:shade val="8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2747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Забір проб породи на териконі шахти №4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485787" y="636206"/>
        <a:ext cx="5494561" cy="742620"/>
      </dsp:txXfrm>
    </dsp:sp>
    <dsp:sp modelId="{EEC6E3A1-26FE-45BF-8B89-513F87CC1463}">
      <dsp:nvSpPr>
        <dsp:cNvPr id="0" name=""/>
        <dsp:cNvSpPr/>
      </dsp:nvSpPr>
      <dsp:spPr>
        <a:xfrm>
          <a:off x="123424" y="0"/>
          <a:ext cx="2249330" cy="2110022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56" t="-33211" r="1556" b="1921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B8630-EBD6-47E7-8958-53E57EA5A056}">
      <dsp:nvSpPr>
        <dsp:cNvPr id="0" name=""/>
        <dsp:cNvSpPr/>
      </dsp:nvSpPr>
      <dsp:spPr>
        <a:xfrm rot="10800000">
          <a:off x="3422630" y="2583344"/>
          <a:ext cx="3958972" cy="742620"/>
        </a:xfrm>
        <a:prstGeom prst="homePlate">
          <a:avLst/>
        </a:prstGeom>
        <a:gradFill rotWithShape="1">
          <a:gsLst>
            <a:gs pos="0">
              <a:schemeClr val="accent2">
                <a:shade val="8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2747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latin typeface="Times New Roman" pitchFamily="18" charset="0"/>
              <a:cs typeface="Times New Roman" pitchFamily="18" charset="0"/>
            </a:rPr>
            <a:t>Пропощування</a:t>
          </a: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насіння квасолі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608285" y="2583344"/>
        <a:ext cx="3773317" cy="742620"/>
      </dsp:txXfrm>
    </dsp:sp>
    <dsp:sp modelId="{AC3D96E7-974D-404A-90ED-91F2E9141FBC}">
      <dsp:nvSpPr>
        <dsp:cNvPr id="0" name=""/>
        <dsp:cNvSpPr/>
      </dsp:nvSpPr>
      <dsp:spPr>
        <a:xfrm>
          <a:off x="1645452" y="2312246"/>
          <a:ext cx="1481616" cy="127508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5CCEF-75A5-4B5F-84DA-16B628AB53A7}">
      <dsp:nvSpPr>
        <dsp:cNvPr id="0" name=""/>
        <dsp:cNvSpPr/>
      </dsp:nvSpPr>
      <dsp:spPr>
        <a:xfrm rot="10800000">
          <a:off x="2246940" y="3906109"/>
          <a:ext cx="5315270" cy="1555403"/>
        </a:xfrm>
        <a:prstGeom prst="homePlate">
          <a:avLst/>
        </a:prstGeom>
        <a:gradFill rotWithShape="1">
          <a:gsLst>
            <a:gs pos="0">
              <a:schemeClr val="accent2">
                <a:shade val="8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274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Висівання пророщеного насіння в зразках породи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uk-UA" sz="16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-контроль</a:t>
          </a:r>
          <a:r>
            <a:rPr lang="uk-UA" sz="16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uk-UA" sz="16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грунт</a:t>
          </a:r>
          <a:r>
            <a:rPr lang="uk-UA" sz="16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для розсади)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uk-UA" sz="16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-верхівки</a:t>
          </a:r>
          <a:r>
            <a:rPr lang="uk-UA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терикону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uk-UA" sz="160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-основи</a:t>
          </a:r>
          <a:r>
            <a:rPr lang="uk-UA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(нижній шар) терикону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635791" y="3906109"/>
        <a:ext cx="4926419" cy="1555403"/>
      </dsp:txXfrm>
    </dsp:sp>
    <dsp:sp modelId="{DF0FDDE4-3BFC-4CC1-BC39-C3F71E1C83DE}">
      <dsp:nvSpPr>
        <dsp:cNvPr id="0" name=""/>
        <dsp:cNvSpPr/>
      </dsp:nvSpPr>
      <dsp:spPr>
        <a:xfrm>
          <a:off x="72005" y="3744418"/>
          <a:ext cx="2135108" cy="1856268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F1A91-6DFA-49C6-ACDB-36EB278F27EB}">
      <dsp:nvSpPr>
        <dsp:cNvPr id="0" name=""/>
        <dsp:cNvSpPr/>
      </dsp:nvSpPr>
      <dsp:spPr>
        <a:xfrm>
          <a:off x="6868559" y="1479559"/>
          <a:ext cx="1672976" cy="454354"/>
        </a:xfrm>
        <a:prstGeom prst="roundRect">
          <a:avLst>
            <a:gd name="adj" fmla="val 10000"/>
          </a:avLst>
        </a:prstGeom>
        <a:solidFill>
          <a:schemeClr val="dk1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6 день</a:t>
          </a:r>
          <a:endParaRPr lang="ru-RU" sz="2000" kern="1200" dirty="0"/>
        </a:p>
      </dsp:txBody>
      <dsp:txXfrm>
        <a:off x="7226725" y="1479559"/>
        <a:ext cx="1314809" cy="454354"/>
      </dsp:txXfrm>
    </dsp:sp>
    <dsp:sp modelId="{2EC46BDE-42A4-473E-9FCA-5450D826BDDD}">
      <dsp:nvSpPr>
        <dsp:cNvPr id="0" name=""/>
        <dsp:cNvSpPr/>
      </dsp:nvSpPr>
      <dsp:spPr>
        <a:xfrm>
          <a:off x="4562895" y="200110"/>
          <a:ext cx="2253078" cy="21274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878BA-79C2-4DBE-BDE5-7A1BEE946B52}">
      <dsp:nvSpPr>
        <dsp:cNvPr id="0" name=""/>
        <dsp:cNvSpPr/>
      </dsp:nvSpPr>
      <dsp:spPr>
        <a:xfrm>
          <a:off x="4841584" y="3426760"/>
          <a:ext cx="1653361" cy="534584"/>
        </a:xfrm>
        <a:prstGeom prst="roundRect">
          <a:avLst>
            <a:gd name="adj" fmla="val 10000"/>
          </a:avLst>
        </a:prstGeom>
        <a:solidFill>
          <a:schemeClr val="dk1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4 день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95551" y="3426760"/>
        <a:ext cx="1299394" cy="534584"/>
      </dsp:txXfrm>
    </dsp:sp>
    <dsp:sp modelId="{507EFC79-68D6-4FA8-BF49-23E4AA8E7879}">
      <dsp:nvSpPr>
        <dsp:cNvPr id="0" name=""/>
        <dsp:cNvSpPr/>
      </dsp:nvSpPr>
      <dsp:spPr>
        <a:xfrm>
          <a:off x="2285980" y="2013944"/>
          <a:ext cx="2168397" cy="1981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3E219-80CE-4A78-B9BD-30B022BA1644}">
      <dsp:nvSpPr>
        <dsp:cNvPr id="0" name=""/>
        <dsp:cNvSpPr/>
      </dsp:nvSpPr>
      <dsp:spPr>
        <a:xfrm>
          <a:off x="2848659" y="5457099"/>
          <a:ext cx="1669174" cy="418013"/>
        </a:xfrm>
        <a:prstGeom prst="roundRect">
          <a:avLst>
            <a:gd name="adj" fmla="val 10000"/>
          </a:avLst>
        </a:prstGeom>
        <a:solidFill>
          <a:schemeClr val="dk1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 день</a:t>
          </a:r>
          <a:endParaRPr lang="ru-RU" sz="2000" kern="1200" dirty="0"/>
        </a:p>
      </dsp:txBody>
      <dsp:txXfrm>
        <a:off x="3206011" y="5457099"/>
        <a:ext cx="1311821" cy="418013"/>
      </dsp:txXfrm>
    </dsp:sp>
    <dsp:sp modelId="{34D2E014-893F-4186-B2AC-EDD15B6381A6}">
      <dsp:nvSpPr>
        <dsp:cNvPr id="0" name=""/>
        <dsp:cNvSpPr/>
      </dsp:nvSpPr>
      <dsp:spPr>
        <a:xfrm>
          <a:off x="186737" y="4106838"/>
          <a:ext cx="2141627" cy="19103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72F5E-819D-4B4A-A94B-116901E20F3B}">
      <dsp:nvSpPr>
        <dsp:cNvPr id="0" name=""/>
        <dsp:cNvSpPr/>
      </dsp:nvSpPr>
      <dsp:spPr>
        <a:xfrm>
          <a:off x="0" y="-559113"/>
          <a:ext cx="7920880" cy="46962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2F8D8-D50B-44F4-A762-BCBE67BEDE23}">
      <dsp:nvSpPr>
        <dsp:cNvPr id="0" name=""/>
        <dsp:cNvSpPr/>
      </dsp:nvSpPr>
      <dsp:spPr>
        <a:xfrm>
          <a:off x="216034" y="231805"/>
          <a:ext cx="2326758" cy="2279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9F5F6-7F9C-408B-87D7-68E68E982540}">
      <dsp:nvSpPr>
        <dsp:cNvPr id="0" name=""/>
        <dsp:cNvSpPr/>
      </dsp:nvSpPr>
      <dsp:spPr>
        <a:xfrm rot="10800000">
          <a:off x="216034" y="3065857"/>
          <a:ext cx="2326758" cy="17235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Основа (нижній шар) терикону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 15 пророщених насінин </a:t>
          </a:r>
          <a:r>
            <a:rPr lang="uk-UA" sz="1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розвинулись</a:t>
          </a:r>
          <a:r>
            <a:rPr lang="uk-UA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u="sng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r>
            <a:rPr lang="uk-UA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паростка із середньою довжиною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b="1" u="sng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8.75 см.</a:t>
          </a:r>
          <a:endParaRPr lang="ru-RU" sz="1400" b="1" u="sng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269039" y="3065857"/>
        <a:ext cx="2220748" cy="1670528"/>
      </dsp:txXfrm>
    </dsp:sp>
    <dsp:sp modelId="{5AEBE2BE-8C09-44D6-8775-47BF7C2C8A49}">
      <dsp:nvSpPr>
        <dsp:cNvPr id="0" name=""/>
        <dsp:cNvSpPr/>
      </dsp:nvSpPr>
      <dsp:spPr>
        <a:xfrm>
          <a:off x="2770419" y="256597"/>
          <a:ext cx="2326758" cy="22480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3671E-3996-4BA5-A08D-7C401B762F78}">
      <dsp:nvSpPr>
        <dsp:cNvPr id="0" name=""/>
        <dsp:cNvSpPr/>
      </dsp:nvSpPr>
      <dsp:spPr>
        <a:xfrm rot="10800000">
          <a:off x="2808322" y="3040104"/>
          <a:ext cx="2326758" cy="17235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Верхівка терикону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 15 пророщених насінин </a:t>
          </a:r>
          <a:r>
            <a:rPr lang="uk-UA" sz="14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розвинулось</a:t>
          </a:r>
          <a:r>
            <a:rPr lang="uk-UA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u="sng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7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паростків із середньою довжиною </a:t>
          </a:r>
          <a:r>
            <a:rPr lang="uk-UA" sz="1400" b="1" u="sng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13.57 см.</a:t>
          </a:r>
          <a:endParaRPr lang="ru-RU" sz="1400" b="1" u="sng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861327" y="3040104"/>
        <a:ext cx="2220748" cy="1670528"/>
      </dsp:txXfrm>
    </dsp:sp>
    <dsp:sp modelId="{E5BD4D48-9AB8-40F2-9900-1EC9321BF13F}">
      <dsp:nvSpPr>
        <dsp:cNvPr id="0" name=""/>
        <dsp:cNvSpPr/>
      </dsp:nvSpPr>
      <dsp:spPr>
        <a:xfrm>
          <a:off x="5400610" y="231805"/>
          <a:ext cx="2326758" cy="22282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CF2C5-032A-4B9E-89C1-D4402E7234A6}">
      <dsp:nvSpPr>
        <dsp:cNvPr id="0" name=""/>
        <dsp:cNvSpPr/>
      </dsp:nvSpPr>
      <dsp:spPr>
        <a:xfrm rot="10800000">
          <a:off x="5400610" y="3040110"/>
          <a:ext cx="2326758" cy="17630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Контроль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 15 пророщених насінин </a:t>
          </a:r>
          <a:r>
            <a:rPr lang="uk-UA" sz="1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розвинулось</a:t>
          </a:r>
          <a:r>
            <a:rPr lang="uk-UA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u="sng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</a:t>
          </a:r>
          <a:r>
            <a:rPr lang="uk-UA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паростків із середньою довжиною </a:t>
          </a:r>
          <a:r>
            <a:rPr lang="uk-UA" sz="1400" b="1" u="sng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17.3 см.</a:t>
          </a:r>
          <a:endParaRPr lang="ru-RU" sz="1400" b="1" u="sng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5454830" y="3040110"/>
        <a:ext cx="2218318" cy="1708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7BE0890-E9DA-4C88-A2BD-023D2AB3B302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A9A521D-377C-4EC1-BFF3-15121A41061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microsoft.com/office/2007/relationships/hdphoto" Target="../media/hdphoto3.wdp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4752528" cy="2880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uk-UA" sz="20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solidFill>
                  <a:schemeClr val="tx1"/>
                </a:solidFill>
              </a:rPr>
              <a:t>Науково-дослідницька робота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 err="1" smtClean="0"/>
              <a:t>Кривицького</a:t>
            </a:r>
            <a:r>
              <a:rPr lang="uk-UA" sz="2000" dirty="0" smtClean="0"/>
              <a:t> Станіслава Володимировича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chemeClr val="tx1"/>
                </a:solidFill>
              </a:rPr>
              <a:t>учня</a:t>
            </a:r>
            <a:r>
              <a:rPr lang="ru-RU" sz="2000" dirty="0">
                <a:solidFill>
                  <a:schemeClr val="tx1"/>
                </a:solidFill>
              </a:rPr>
              <a:t> 9-го </a:t>
            </a:r>
            <a:r>
              <a:rPr lang="ru-RU" sz="2000" dirty="0" err="1">
                <a:solidFill>
                  <a:schemeClr val="tx1"/>
                </a:solidFill>
              </a:rPr>
              <a:t>класу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Нововолинського </a:t>
            </a:r>
            <a:r>
              <a:rPr lang="uk-UA" sz="2000" dirty="0" smtClean="0">
                <a:solidFill>
                  <a:schemeClr val="tx1"/>
                </a:solidFill>
              </a:rPr>
              <a:t>ліцею-інтернату Волинської </a:t>
            </a:r>
            <a:r>
              <a:rPr lang="uk-UA" sz="2000" dirty="0">
                <a:solidFill>
                  <a:schemeClr val="tx1"/>
                </a:solidFill>
              </a:rPr>
              <a:t>обласної ради.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/>
              <a:t> </a:t>
            </a:r>
            <a:r>
              <a:rPr lang="uk-UA" sz="2000" dirty="0" smtClean="0"/>
              <a:t>Керівник: </a:t>
            </a:r>
            <a:r>
              <a:rPr lang="uk-UA" sz="2000" dirty="0" err="1" smtClean="0"/>
              <a:t>Кривицька</a:t>
            </a:r>
            <a:r>
              <a:rPr lang="uk-UA" sz="2000" dirty="0" smtClean="0"/>
              <a:t> </a:t>
            </a:r>
            <a:r>
              <a:rPr lang="uk-UA" sz="2000" dirty="0"/>
              <a:t>Оксана Леонідівна</a:t>
            </a:r>
            <a:r>
              <a:rPr lang="uk-UA" sz="2000" dirty="0" smtClean="0"/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</a:rPr>
              <a:t>у</a:t>
            </a:r>
            <a:r>
              <a:rPr lang="uk-UA" sz="2000" dirty="0" smtClean="0">
                <a:solidFill>
                  <a:schemeClr val="tx1"/>
                </a:solidFill>
              </a:rPr>
              <a:t>читель біології.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5112568" cy="1927016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грунтового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покриву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відвалів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вуглевидобувної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терикона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шахти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Нововолинська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452419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116633"/>
            <a:ext cx="8278688" cy="1076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Всеукраїнський інтерактивний конкурс   </a:t>
            </a:r>
            <a:b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“ МАН-Юніор Дослідник ”    </a:t>
            </a:r>
            <a:b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Номінація “ </a:t>
            </a:r>
            <a:r>
              <a:rPr lang="uk-UA" sz="2400" b="1" dirty="0" smtClean="0">
                <a:latin typeface="Calibri"/>
              </a:rPr>
              <a:t>Еколог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-Юніор ”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77158440"/>
              </p:ext>
            </p:extLst>
          </p:nvPr>
        </p:nvGraphicFramePr>
        <p:xfrm>
          <a:off x="683568" y="1397000"/>
          <a:ext cx="79208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2606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дослідження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915" y="1031274"/>
            <a:ext cx="273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день пророщування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8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Висновки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0488" y="701407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Маршрутно-польові спостереження показали: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Терикон утримується в незадовільному стані і зазнає незаконної розробки,      що утруднює природне його заростання.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 штучного заліснення терикона, шляхом висаджування Сосни звичайної</a:t>
            </a:r>
            <a:r>
              <a:rPr lang="uk-UA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звичайної</a:t>
            </a:r>
            <a:r>
              <a:rPr lang="uk-UA" dirty="0">
                <a:solidFill>
                  <a:srgbClr val="FFFFFF"/>
                </a:solidFill>
                <a:latin typeface="Times New Roman"/>
                <a:ea typeface="Calibri"/>
              </a:rPr>
              <a:t>(</a:t>
            </a:r>
            <a:r>
              <a:rPr lang="la-Latn" i="1" dirty="0">
                <a:solidFill>
                  <a:srgbClr val="FFFFFF"/>
                </a:solidFill>
                <a:latin typeface="Times New Roman"/>
                <a:ea typeface="Calibri"/>
              </a:rPr>
              <a:t>Pínus sylvéstris</a:t>
            </a:r>
            <a:r>
              <a:rPr lang="uk-UA" i="1" dirty="0" smtClean="0">
                <a:solidFill>
                  <a:srgbClr val="FFFFFF"/>
                </a:solidFill>
                <a:latin typeface="Times New Roman"/>
                <a:ea typeface="Calibri"/>
              </a:rPr>
              <a:t>) </a:t>
            </a:r>
            <a:r>
              <a:rPr lang="uk-UA" dirty="0" smtClean="0">
                <a:solidFill>
                  <a:srgbClr val="FFFFFF"/>
                </a:solidFill>
                <a:latin typeface="Times New Roman"/>
                <a:ea typeface="Calibri"/>
              </a:rPr>
              <a:t>не дали результатів.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FFFFFF"/>
                </a:solidFill>
                <a:latin typeface="Times New Roman"/>
                <a:cs typeface="Times New Roman" panose="02020603050405020304" pitchFamily="18" charset="0"/>
              </a:rPr>
              <a:t>Схили терикону, що не зазнають втручання протягом 17 років з часу консервації шахти, успішно заростають представниками родів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Fabaceae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3) –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Robinia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pseudoacacia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L.,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Trifolium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pretense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Schreb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Trifolium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fragiferum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Poaceae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Scrophulariaceae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..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uk-UA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II.</a:t>
            </a:r>
            <a:r>
              <a:rPr lang="uk-UA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Експериментальні дані показали:</a:t>
            </a:r>
            <a:endParaRPr lang="uk-UA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Мінеральний та хімічний склад породи, нагромаджений в териконах негативно впливає на проростання рослин.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В нижніх шарах терикону склалися більш негативні екологічні умови для росту і розвитку рослин.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Верхні шари терикону можуть бути придатними для розвитку рослин родини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Fabaceae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7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07" y="764704"/>
            <a:ext cx="7924800" cy="1143000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uk-UA" sz="3200" cap="none" spc="3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Мета</a:t>
            </a:r>
            <a:r>
              <a:rPr lang="uk-UA" sz="3200" b="1" cap="none" spc="3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200" b="1" cap="none" spc="3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400" cap="none" spc="3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Оцінити </a:t>
            </a:r>
            <a:r>
              <a:rPr lang="uk-UA" sz="2400" cap="none" spc="3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зміни, що відбулися з</a:t>
            </a:r>
            <a:r>
              <a:rPr lang="uk-UA" sz="2400" cap="none" spc="3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400" cap="none" spc="3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ґрунтовим </a:t>
            </a:r>
            <a:r>
              <a:rPr lang="uk-UA" sz="2400" cap="none" spc="3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покривом терикона </a:t>
            </a:r>
            <a:r>
              <a:rPr lang="uk-UA" sz="2400" cap="none" spc="3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шахти № 4 </a:t>
            </a:r>
            <a:r>
              <a:rPr lang="uk-UA" sz="2400" cap="none" spc="3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після 17 років з моменту припинення вуглевидобувної діяльності.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45266"/>
            <a:ext cx="6040670" cy="3397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0835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924800" cy="41148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маршрутно-польові спостереження за станом рекультивованого терикона шахти №4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 ступінь забруднення нижніх  і верхніх шарів терикона шахти №4 на основі аналізу розвитку рослини Квасоля звичайна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Phaseolus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L.)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доцільність заліснення даного терикону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41" y="116632"/>
            <a:ext cx="79248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916239"/>
            <a:ext cx="8492945" cy="4997152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 м Нововолинська зазнали потужного техногенного втручання через видобуток вугілля.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 небезпеку представляє забруднення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відвалами породи, що утворюють терикони.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процес може продовжуватися десятки і сотні років.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тотальної економії коштів питання максимального використання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регенераційних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 природних екосистем для відтворення порушених ландшафтів стає все більш актуальною.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фітоценозів дозволяє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рекультивацію порушених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видобутком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вугілля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знизити небезпечний вплив териконів на довкілля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894" t="1890" b="7391"/>
          <a:stretch>
            <a:fillRect/>
          </a:stretch>
        </p:blipFill>
        <p:spPr bwMode="auto">
          <a:xfrm>
            <a:off x="563703" y="3146787"/>
            <a:ext cx="3329189" cy="3379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Стрелка вниз 4"/>
          <p:cNvSpPr/>
          <p:nvPr/>
        </p:nvSpPr>
        <p:spPr>
          <a:xfrm rot="8529512">
            <a:off x="1364775" y="477092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97336416"/>
              </p:ext>
            </p:extLst>
          </p:nvPr>
        </p:nvGraphicFramePr>
        <p:xfrm>
          <a:off x="536076" y="404664"/>
          <a:ext cx="4251948" cy="287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245593"/>
            <a:ext cx="2592286" cy="3665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398634"/>
              </p:ext>
            </p:extLst>
          </p:nvPr>
        </p:nvGraphicFramePr>
        <p:xfrm>
          <a:off x="4427984" y="4221088"/>
          <a:ext cx="3624064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703" y="446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4005064"/>
            <a:ext cx="72008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 вплив терикона на прилеглі ґрунти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0502860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8933955"/>
              </p:ext>
            </p:extLst>
          </p:nvPr>
        </p:nvGraphicFramePr>
        <p:xfrm>
          <a:off x="5364088" y="4149080"/>
          <a:ext cx="319201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4941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Маршрутно-польові спостереження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420" y="533311"/>
            <a:ext cx="28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проводилось в липні 2016 року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7" y="2356377"/>
            <a:ext cx="1750670" cy="2654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72" y="1909242"/>
            <a:ext cx="2353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i="1" dirty="0" smtClean="0">
                <a:latin typeface="Times New Roman" pitchFamily="18" charset="0"/>
                <a:cs typeface="Times New Roman" pitchFamily="18" charset="0"/>
              </a:rPr>
              <a:t>Рис.1Плато терикона шахти №</a:t>
            </a:r>
            <a:r>
              <a:rPr lang="uk-UA" sz="1100" i="1" dirty="0" smtClean="0"/>
              <a:t>4  </a:t>
            </a:r>
          </a:p>
          <a:p>
            <a:pPr algn="ctr"/>
            <a:r>
              <a:rPr lang="uk-UA" sz="1100" i="1" dirty="0" smtClean="0"/>
              <a:t>спроба штучного заліснення</a:t>
            </a:r>
            <a:endParaRPr lang="ru-RU" sz="11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5" y="754658"/>
            <a:ext cx="1668183" cy="2759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7117" y="4259725"/>
            <a:ext cx="214145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uk-UA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Було </a:t>
            </a:r>
            <a:r>
              <a:rPr lang="uk-UA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виявлено  </a:t>
            </a:r>
            <a:r>
              <a:rPr lang="uk-UA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</a:p>
          <a:p>
            <a:pPr lvl="0"/>
            <a:r>
              <a:rPr lang="uk-UA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50 саджанців</a:t>
            </a:r>
            <a:endParaRPr lang="en-US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Сосни </a:t>
            </a:r>
            <a:r>
              <a:rPr lang="uk-UA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звичайної</a:t>
            </a:r>
            <a:endParaRPr lang="en-US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solidFill>
                  <a:srgbClr val="FFFFFF"/>
                </a:solidFill>
                <a:latin typeface="Times New Roman"/>
                <a:ea typeface="Calibri"/>
              </a:rPr>
              <a:t>(</a:t>
            </a:r>
            <a:r>
              <a:rPr lang="la-Latn" sz="1400" i="1" dirty="0">
                <a:solidFill>
                  <a:srgbClr val="FFFFFF"/>
                </a:solidFill>
                <a:latin typeface="Times New Roman"/>
                <a:ea typeface="Calibri"/>
              </a:rPr>
              <a:t>Pínus </a:t>
            </a:r>
            <a:r>
              <a:rPr lang="en-US" sz="1400" i="1" dirty="0">
                <a:solidFill>
                  <a:srgbClr val="FFFFFF"/>
                </a:solidFill>
                <a:latin typeface="Times New Roman"/>
                <a:ea typeface="Calibri"/>
              </a:rPr>
              <a:t>s</a:t>
            </a:r>
            <a:r>
              <a:rPr lang="la-Latn" sz="1400" i="1" dirty="0" smtClean="0">
                <a:solidFill>
                  <a:srgbClr val="FFFFFF"/>
                </a:solidFill>
                <a:latin typeface="Times New Roman"/>
                <a:ea typeface="Calibri"/>
              </a:rPr>
              <a:t>ylvéstris</a:t>
            </a:r>
            <a:r>
              <a:rPr lang="uk-UA" sz="1400" i="1" dirty="0">
                <a:solidFill>
                  <a:srgbClr val="FFFFFF"/>
                </a:solidFill>
                <a:latin typeface="Times New Roman"/>
                <a:ea typeface="Calibri"/>
              </a:rPr>
              <a:t>) </a:t>
            </a:r>
            <a:endParaRPr lang="en-US" sz="1400" i="1" dirty="0" smtClean="0">
              <a:solidFill>
                <a:srgbClr val="FFFFFF"/>
              </a:solidFill>
              <a:latin typeface="Times New Roman"/>
              <a:ea typeface="Calibri"/>
            </a:endParaRPr>
          </a:p>
          <a:p>
            <a:pPr lvl="0"/>
            <a:r>
              <a:rPr lang="uk-UA" sz="1400" i="1" dirty="0" smtClean="0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lang="uk-UA" sz="1400" dirty="0">
                <a:solidFill>
                  <a:srgbClr val="FFFFFF"/>
                </a:solidFill>
                <a:latin typeface="Times New Roman"/>
                <a:ea typeface="Calibri"/>
              </a:rPr>
              <a:t>віком </a:t>
            </a:r>
            <a:r>
              <a:rPr lang="uk-UA" sz="1400" dirty="0" smtClean="0">
                <a:solidFill>
                  <a:srgbClr val="FFFFFF"/>
                </a:solidFill>
                <a:latin typeface="Times New Roman"/>
                <a:ea typeface="Calibri"/>
              </a:rPr>
              <a:t>2-3роки, Серед них жодного живого.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6036" y="941153"/>
            <a:ext cx="1800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Спостерігали інтенсивні ерозійні процеси, внаслідок незаконної розробки відвалів терикона.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7295" y="3514112"/>
            <a:ext cx="2085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Рис.2Східна частина терикона із слідами незаконної розробки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80" y="1751745"/>
            <a:ext cx="2298184" cy="3444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6256" y="5229200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 smtClean="0"/>
              <a:t>Рис.3 Часткове </a:t>
            </a:r>
            <a:r>
              <a:rPr lang="uk-UA" sz="1100" i="1" dirty="0" smtClean="0"/>
              <a:t>закріплені </a:t>
            </a:r>
            <a:r>
              <a:rPr lang="uk-UA" sz="1100" i="1" dirty="0" err="1" smtClean="0"/>
              <a:t>схилиів</a:t>
            </a:r>
            <a:r>
              <a:rPr lang="uk-UA" sz="1100" i="1" dirty="0" smtClean="0"/>
              <a:t> коренями  представників родини </a:t>
            </a:r>
            <a:r>
              <a:rPr lang="ru-RU" sz="1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Fabaceae</a:t>
            </a:r>
            <a:r>
              <a:rPr lang="ru-RU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100" i="1" dirty="0" smtClean="0"/>
              <a:t> 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840196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37330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Виконання роботи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5891391"/>
              </p:ext>
            </p:extLst>
          </p:nvPr>
        </p:nvGraphicFramePr>
        <p:xfrm>
          <a:off x="539552" y="764704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Отримання експериментальних даних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24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7736933"/>
              </p:ext>
            </p:extLst>
          </p:nvPr>
        </p:nvGraphicFramePr>
        <p:xfrm>
          <a:off x="179512" y="260648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0733" y="5486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Хід дослідження</a:t>
            </a:r>
            <a:endParaRPr lang="ru-RU" dirty="0"/>
          </a:p>
        </p:txBody>
      </p:sp>
      <p:sp>
        <p:nvSpPr>
          <p:cNvPr id="14" name="Выгнутая вверх стрелка 13"/>
          <p:cNvSpPr/>
          <p:nvPr/>
        </p:nvSpPr>
        <p:spPr>
          <a:xfrm rot="18547271">
            <a:off x="1514250" y="3423034"/>
            <a:ext cx="1000958" cy="575624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71" y="1412776"/>
            <a:ext cx="805912" cy="8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94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731</TotalTime>
  <Words>525</Words>
  <Application>Microsoft Office PowerPoint</Application>
  <PresentationFormat>Екран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Горизонт</vt:lpstr>
      <vt:lpstr> Дослідження особливостей грунтового покриву  відвалів вуглевидобувної  промисловості на прикладі терикона  шахти № 4 м. Нововолинська</vt:lpstr>
      <vt:lpstr>Мета Оцінити зміни, що відбулися з ґрунтовим покривом терикона шахти № 4 після 17 років з моменту припинення вуглевидобувної діяльності.</vt:lpstr>
      <vt:lpstr>Завдання</vt:lpstr>
      <vt:lpstr>Актуальність </vt:lpstr>
      <vt:lpstr>Презентація PowerPoint</vt:lpstr>
      <vt:lpstr>Негативний вплив терикона на прилеглі ґрунти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негативного впливу терикона шахти 4 на грунти</dc:title>
  <dc:creator>ANDRII</dc:creator>
  <cp:lastModifiedBy>LILI</cp:lastModifiedBy>
  <cp:revision>97</cp:revision>
  <dcterms:created xsi:type="dcterms:W3CDTF">2017-04-01T08:00:02Z</dcterms:created>
  <dcterms:modified xsi:type="dcterms:W3CDTF">2017-04-13T14:53:48Z</dcterms:modified>
</cp:coreProperties>
</file>