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65" r:id="rId4"/>
    <p:sldId id="259" r:id="rId5"/>
    <p:sldId id="258" r:id="rId6"/>
    <p:sldId id="270" r:id="rId7"/>
    <p:sldId id="269" r:id="rId8"/>
    <p:sldId id="267" r:id="rId9"/>
    <p:sldId id="273" r:id="rId10"/>
    <p:sldId id="264" r:id="rId11"/>
    <p:sldId id="262" r:id="rId12"/>
    <p:sldId id="268" r:id="rId13"/>
    <p:sldId id="263" r:id="rId14"/>
    <p:sldId id="266" r:id="rId15"/>
    <p:sldId id="26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84" autoAdjust="0"/>
  </p:normalViewPr>
  <p:slideViewPr>
    <p:cSldViewPr>
      <p:cViewPr varScale="1">
        <p:scale>
          <a:sx n="75" d="100"/>
          <a:sy n="75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" y="0"/>
            <a:ext cx="9141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588" y="332656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Monotype Corsiva" pitchFamily="66" charset="0"/>
              </a:rPr>
              <a:t>Всеукраїнський конкурс юних дослідників «Історик Юніор»</a:t>
            </a:r>
          </a:p>
          <a:p>
            <a:pPr algn="ctr"/>
            <a:r>
              <a:rPr lang="uk-UA" sz="3600" dirty="0" smtClean="0">
                <a:solidFill>
                  <a:schemeClr val="bg1"/>
                </a:solidFill>
                <a:latin typeface="Monotype Corsiva" pitchFamily="66" charset="0"/>
              </a:rPr>
              <a:t>Тема проекту: «</a:t>
            </a:r>
            <a:r>
              <a:rPr lang="uk-UA" sz="3600" b="1" dirty="0" err="1">
                <a:solidFill>
                  <a:schemeClr val="bg1"/>
                </a:solidFill>
                <a:latin typeface="Monotype Corsiva" pitchFamily="66" charset="0"/>
              </a:rPr>
              <a:t>Гілюк</a:t>
            </a:r>
            <a:r>
              <a:rPr lang="uk-UA" sz="3600" b="1" dirty="0">
                <a:solidFill>
                  <a:schemeClr val="bg1"/>
                </a:solidFill>
                <a:latin typeface="Monotype Corsiva" pitchFamily="66" charset="0"/>
              </a:rPr>
              <a:t> Іван Васильович – фундатор краєзнавчого руху села Долішній </a:t>
            </a:r>
            <a:r>
              <a:rPr lang="uk-UA" sz="3600" b="1" dirty="0" smtClean="0">
                <a:solidFill>
                  <a:schemeClr val="bg1"/>
                </a:solidFill>
                <a:latin typeface="Monotype Corsiva" pitchFamily="66" charset="0"/>
              </a:rPr>
              <a:t>Шепіт</a:t>
            </a:r>
            <a:r>
              <a:rPr lang="uk-UA" sz="3600" dirty="0" smtClean="0">
                <a:solidFill>
                  <a:schemeClr val="bg1"/>
                </a:solidFill>
                <a:latin typeface="Monotype Corsiva" pitchFamily="66" charset="0"/>
              </a:rPr>
              <a:t>»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0556" y="3178210"/>
            <a:ext cx="4463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Роботу виконав: </a:t>
            </a:r>
          </a:p>
          <a:p>
            <a:r>
              <a:rPr lang="uk-UA" sz="2800" dirty="0" err="1" smtClean="0">
                <a:solidFill>
                  <a:schemeClr val="bg1"/>
                </a:solidFill>
                <a:latin typeface="Monotype Corsiva" pitchFamily="66" charset="0"/>
              </a:rPr>
              <a:t>Корпан</a:t>
            </a: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 Василь Володимирович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Учень 10 класу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Керівник: </a:t>
            </a:r>
          </a:p>
          <a:p>
            <a:r>
              <a:rPr lang="uk-UA" sz="2800" dirty="0" err="1" smtClean="0">
                <a:solidFill>
                  <a:schemeClr val="bg1"/>
                </a:solidFill>
                <a:latin typeface="Monotype Corsiva" pitchFamily="66" charset="0"/>
              </a:rPr>
              <a:t>Гілюк</a:t>
            </a: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 Галина Іванівна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6093296"/>
            <a:ext cx="431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2017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3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49080"/>
            <a:ext cx="3613301" cy="2566239"/>
          </a:xfrm>
          <a:prstGeom prst="rect">
            <a:avLst/>
          </a:prstGeom>
        </p:spPr>
      </p:pic>
      <p:pic>
        <p:nvPicPr>
          <p:cNvPr id="5" name="Picture 3" descr="C:\Users\Asus\Desktop\Гілюк Г.І\г 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7524"/>
            <a:ext cx="3744416" cy="265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778" y="2528"/>
            <a:ext cx="4452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Зустріч з колишнім командиром роти загону «За Київ» О.П.</a:t>
            </a:r>
            <a:r>
              <a:rPr lang="uk-UA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Кругловенком</a:t>
            </a:r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 1989р.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7" y="113745"/>
            <a:ext cx="4218603" cy="658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941" cy="68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40" y="376397"/>
            <a:ext cx="4357553" cy="305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747" y="50946"/>
            <a:ext cx="4460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Зустріч з колишніми партизанами  О.П.</a:t>
            </a:r>
            <a:r>
              <a:rPr lang="uk-UA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Кругловенком</a:t>
            </a:r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 та командиром взводу загону  «За Київ» П.В.</a:t>
            </a:r>
            <a:r>
              <a:rPr lang="uk-UA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Бубліковим</a:t>
            </a:r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894" y="6302204"/>
            <a:ext cx="397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1990 рік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41" y="3763069"/>
            <a:ext cx="4397644" cy="286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4" y="1747357"/>
            <a:ext cx="4119098" cy="436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6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632"/>
            <a:ext cx="3744416" cy="2522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80927"/>
            <a:ext cx="2664296" cy="3836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14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Бубнов і  командир партизанського з'єднання ім. С.М. Будьонного В.М.Макаров. 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sus\Desktop\Гілюк Г.І\IMG_20170410_100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35846"/>
            <a:ext cx="2963091" cy="39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763519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Щоденник  -  х 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роніка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 В.М. Макарова надіслана гуртківцям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" y="16098"/>
            <a:ext cx="9174220" cy="68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sus\Desktop\Гілюк Г.І\г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0245"/>
            <a:ext cx="38646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sus\Desktop\Гілюк Г.І\DSCN3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0" y="52540"/>
            <a:ext cx="3758436" cy="2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sus\Desktop\Гілюк Г.І\DSCN3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58" y="2905043"/>
            <a:ext cx="3621593" cy="27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2464" y="5491908"/>
            <a:ext cx="518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Збір та систематизація спогадів старожилів  села про події 1944 – 1950рр.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227" y="52540"/>
            <a:ext cx="4347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Дослідження діяльності Буковинського Куреня УПА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01" y="6321586"/>
            <a:ext cx="434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2009р.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93" y="3853229"/>
            <a:ext cx="4826698" cy="2849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49214"/>
            <a:ext cx="4809803" cy="3001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0" y="4346863"/>
            <a:ext cx="3550911" cy="2355497"/>
          </a:xfrm>
          <a:prstGeom prst="rect">
            <a:avLst/>
          </a:prstGeom>
        </p:spPr>
      </p:pic>
      <p:pic>
        <p:nvPicPr>
          <p:cNvPr id="7" name="Picture 2" descr="C:\Users\Asus\Desktop\Гілюк Г.І\г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7" y="124200"/>
            <a:ext cx="3537538" cy="405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1" y="0"/>
            <a:ext cx="495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Monotype Corsiva" pitchFamily="66" charset="0"/>
              </a:rPr>
              <a:t>Презентація книги 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5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73" y="35948"/>
            <a:ext cx="4122526" cy="3091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" y="3597820"/>
            <a:ext cx="4330224" cy="3228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41" y="3945898"/>
            <a:ext cx="4415533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00" y="2712344"/>
            <a:ext cx="2569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Monotype Corsiva" pitchFamily="66" charset="0"/>
              </a:rPr>
              <a:t>Зустрічі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1735" y="2888630"/>
            <a:ext cx="275935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lang="uk-UA" sz="4000" b="1" dirty="0" smtClean="0">
                <a:solidFill>
                  <a:schemeClr val="bg1"/>
                </a:solidFill>
                <a:latin typeface="Monotype Corsiva" pitchFamily="66" charset="0"/>
              </a:rPr>
              <a:t> воїнами</a:t>
            </a:r>
          </a:p>
          <a:p>
            <a:pPr algn="ctr"/>
            <a:r>
              <a:rPr lang="uk-UA" sz="3300" b="1" dirty="0" smtClean="0">
                <a:solidFill>
                  <a:schemeClr val="bg1"/>
                </a:solidFill>
                <a:latin typeface="Monotype Corsiva" pitchFamily="66" charset="0"/>
              </a:rPr>
              <a:t> АТО</a:t>
            </a:r>
            <a:endParaRPr lang="ru-RU" sz="33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2" name="Picture 2" descr="C:\Users\Asus\Desktop\Гілюк Г.І\фото іван васильович\DSCN01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639031" cy="25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06" y="2403142"/>
            <a:ext cx="4056588" cy="228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62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sus\Desktop\Гілюк Г.І\фото іван васильович\DSCN1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71" y="77891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Desktop\Гілюк Г.І\фото іван васильович\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111676" cy="32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sus\Desktop\Гілюк Г.І\DSCN04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545744" cy="339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sus\Desktop\Галинка\Изображение 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56" y="2420888"/>
            <a:ext cx="3576967" cy="35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sus\Desktop\Гілюк Г.І\фото іван васильович\DSCN01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47" y="39330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sus\Desktop\Гілюк Г.І\фото іван васильович\20150126_125216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075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" y="0"/>
            <a:ext cx="9141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46" y="188640"/>
            <a:ext cx="4211960" cy="315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6" y="1484784"/>
            <a:ext cx="4490914" cy="5150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036" y="16362"/>
            <a:ext cx="4395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>
                <a:solidFill>
                  <a:schemeClr val="bg1"/>
                </a:solidFill>
                <a:latin typeface="Monotype Corsiva" pitchFamily="66" charset="0"/>
              </a:rPr>
              <a:t>Гілюк</a:t>
            </a: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 Іван Васильович – фундатор краєзнавчого руху села Долішній Шепіт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Asus\Desktop\Галинка\Изображение 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38" y="3463900"/>
            <a:ext cx="4179168" cy="31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00" y="3918058"/>
            <a:ext cx="4609709" cy="2463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3" y="755799"/>
            <a:ext cx="2271472" cy="3028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52" y="853564"/>
            <a:ext cx="3923928" cy="2942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" y="494990"/>
            <a:ext cx="2359328" cy="29373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44" y="-148985"/>
            <a:ext cx="905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Друкував на протязі 30–и років матеріали своїх досліджень в крайових виданнях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sus\Desktop\Гілюк Г.І\IMG_20170410_100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32364"/>
            <a:ext cx="4184099" cy="314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Гілюк Г.І\IMG_20170410_1008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" y="3432364"/>
            <a:ext cx="1821347" cy="32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772816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6" y="3438021"/>
            <a:ext cx="4608511" cy="3297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81" y="1196753"/>
            <a:ext cx="4244193" cy="2702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1" y="617845"/>
            <a:ext cx="4579688" cy="2813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90" y="4096649"/>
            <a:ext cx="4144189" cy="25912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1108" y="23563"/>
            <a:ext cx="8672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У 1987 р. в 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Долішньошепітській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ЗОШ І-ІІІ ступенів створено історико – краєзнавчий гурток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6" y="548680"/>
            <a:ext cx="4224469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31" y="590076"/>
            <a:ext cx="4265284" cy="3198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7" y="3793471"/>
            <a:ext cx="3987991" cy="2990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8414" y="3789040"/>
            <a:ext cx="4655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1988 – 1991рр. </a:t>
            </a:r>
            <a:r>
              <a:rPr lang="uk-UA" sz="3600" b="1" dirty="0" smtClean="0">
                <a:solidFill>
                  <a:schemeClr val="bg1"/>
                </a:solidFill>
                <a:latin typeface="Monotype Corsiva" pitchFamily="66" charset="0"/>
              </a:rPr>
              <a:t>пошуковий загін взяв участь у Всесоюзній пошуковій операції «Згадаймо всіх поіменно»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8824" y="0"/>
            <a:ext cx="917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Залучав школярів до вивчення історико-культурної спадщини села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92" y="177014"/>
            <a:ext cx="2250585" cy="3041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43" y="109881"/>
            <a:ext cx="2299344" cy="3047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64" y="109881"/>
            <a:ext cx="2271110" cy="3131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1"/>
            <a:ext cx="1812664" cy="2636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64" y="3292876"/>
            <a:ext cx="2852498" cy="3429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21" y="4769389"/>
            <a:ext cx="2902742" cy="1990416"/>
          </a:xfrm>
          <a:prstGeom prst="rect">
            <a:avLst/>
          </a:prstGeom>
        </p:spPr>
      </p:pic>
      <p:pic>
        <p:nvPicPr>
          <p:cNvPr id="14" name="Picture 7" descr="https://pp.userapi.com/c637719/v637719636/471a3/lSMRIPP6Gl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9" y="2038526"/>
            <a:ext cx="3065092" cy="40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13" y="3875878"/>
            <a:ext cx="3059832" cy="29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3" y="1633519"/>
            <a:ext cx="2324224" cy="33323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43" y="3501008"/>
            <a:ext cx="2119114" cy="33569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55" y="3106375"/>
            <a:ext cx="2592804" cy="18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928" y="11663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Зустріч з колишнім партизаном М.А.</a:t>
            </a:r>
            <a:r>
              <a:rPr lang="uk-UA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Кирсановим</a:t>
            </a:r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 (1988р)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0" y="86172"/>
            <a:ext cx="3679204" cy="2473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0" y="2620604"/>
            <a:ext cx="2790180" cy="4108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15" y="1082075"/>
            <a:ext cx="4064773" cy="272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26933"/>
            <a:ext cx="4176464" cy="26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" y="10908"/>
            <a:ext cx="9181456" cy="684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027"/>
            <a:ext cx="4572000" cy="2935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4" y="3645024"/>
            <a:ext cx="4572000" cy="2963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2181" y="63093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Урочище «</a:t>
            </a:r>
            <a:r>
              <a:rPr lang="uk-UA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Михайлюків</a:t>
            </a: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Asus\Desktop\Гілюк Г.І\IMG_20160506_131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37" y="922784"/>
            <a:ext cx="3941576" cy="544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7206" y="-32272"/>
            <a:ext cx="4566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Обеліск загиблих партизан  </a:t>
            </a:r>
            <a:r>
              <a:rPr lang="uk-UA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Костюріна</a:t>
            </a:r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 і </a:t>
            </a:r>
            <a:r>
              <a:rPr lang="uk-UA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Тихоновського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88"/>
            <a:ext cx="4176464" cy="302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Зустріч з партизанами О.Г.</a:t>
            </a:r>
            <a:r>
              <a:rPr lang="uk-UA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Туралієвим</a:t>
            </a:r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 та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Monotype Corsiva" pitchFamily="66" charset="0"/>
              </a:rPr>
              <a:t>С.Д. </a:t>
            </a:r>
            <a:r>
              <a:rPr lang="uk-UA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Овчинниковим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48" y="3718232"/>
            <a:ext cx="4392488" cy="2656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09592"/>
            <a:ext cx="3567038" cy="2473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5997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м.Чернівці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1965р.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5009"/>
            <a:ext cx="2952328" cy="327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59832" y="6375195"/>
            <a:ext cx="608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Monotype Corsiva" pitchFamily="66" charset="0"/>
              </a:rPr>
              <a:t>По місцях бойової слави (Шепіт 1965р.)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211</Words>
  <Application>Microsoft Office PowerPoint</Application>
  <PresentationFormat>Экран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45</cp:revision>
  <dcterms:created xsi:type="dcterms:W3CDTF">2017-04-07T09:34:42Z</dcterms:created>
  <dcterms:modified xsi:type="dcterms:W3CDTF">2017-04-12T11:21:55Z</dcterms:modified>
</cp:coreProperties>
</file>