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8" r:id="rId9"/>
    <p:sldId id="266" r:id="rId10"/>
    <p:sldId id="270" r:id="rId11"/>
    <p:sldId id="272" r:id="rId12"/>
    <p:sldId id="274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0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74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63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3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74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32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4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28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932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0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80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1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0DE1-D4D1-4335-918B-E62A3D33C2F9}" type="datetimeFigureOut">
              <a:rPr lang="uk-UA" smtClean="0"/>
              <a:t>15.04.2017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1A58D-4836-4DEF-B782-76C4742537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19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806" cy="69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117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0" t="5631" r="7779" b="6474"/>
          <a:stretch/>
        </p:blipFill>
        <p:spPr>
          <a:xfrm>
            <a:off x="0" y="0"/>
            <a:ext cx="9193427" cy="71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4" y="0"/>
            <a:ext cx="9145724" cy="73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" y="0"/>
            <a:ext cx="913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817" cy="69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admin</cp:lastModifiedBy>
  <cp:revision>5</cp:revision>
  <dcterms:created xsi:type="dcterms:W3CDTF">2017-02-10T19:18:48Z</dcterms:created>
  <dcterms:modified xsi:type="dcterms:W3CDTF">2017-04-14T22:21:01Z</dcterms:modified>
</cp:coreProperties>
</file>