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8"/>
  </p:notesMasterIdLst>
  <p:sldIdLst>
    <p:sldId id="256" r:id="rId2"/>
    <p:sldId id="309" r:id="rId3"/>
    <p:sldId id="293" r:id="rId4"/>
    <p:sldId id="276" r:id="rId5"/>
    <p:sldId id="278" r:id="rId6"/>
    <p:sldId id="279" r:id="rId7"/>
    <p:sldId id="277" r:id="rId8"/>
    <p:sldId id="281" r:id="rId9"/>
    <p:sldId id="283" r:id="rId10"/>
    <p:sldId id="312" r:id="rId11"/>
    <p:sldId id="288" r:id="rId12"/>
    <p:sldId id="285" r:id="rId13"/>
    <p:sldId id="287" r:id="rId14"/>
    <p:sldId id="298" r:id="rId15"/>
    <p:sldId id="307" r:id="rId16"/>
    <p:sldId id="296"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4717" autoAdjust="0"/>
  </p:normalViewPr>
  <p:slideViewPr>
    <p:cSldViewPr>
      <p:cViewPr varScale="1">
        <p:scale>
          <a:sx n="37" d="100"/>
          <a:sy n="37" d="100"/>
        </p:scale>
        <p:origin x="-136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CD60811-1D40-4E1C-9436-63C1E00506EF}" type="datetimeFigureOut">
              <a:rPr lang="ru-RU"/>
              <a:pPr>
                <a:defRPr/>
              </a:pPr>
              <a:t>14.04.2017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5405830-DEBD-4FD3-B467-39BF506D7886}" type="slidenum">
              <a:rPr lang="ru-RU"/>
              <a:pPr>
                <a:defRPr/>
              </a:pPr>
              <a:t>‹#›</a:t>
            </a:fld>
            <a:endParaRPr lang="ru-RU"/>
          </a:p>
        </p:txBody>
      </p:sp>
    </p:spTree>
    <p:extLst>
      <p:ext uri="{BB962C8B-B14F-4D97-AF65-F5344CB8AC3E}">
        <p14:creationId xmlns:p14="http://schemas.microsoft.com/office/powerpoint/2010/main" val="2305055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uk-UA" altLang="uk-UA" smtClean="0"/>
              <a:t>Фото Дудки мета, обєкт, предмет</a:t>
            </a:r>
            <a:endParaRPr lang="ru-RU" altLang="uk-UA" smtClean="0"/>
          </a:p>
        </p:txBody>
      </p:sp>
      <p:sp>
        <p:nvSpPr>
          <p:cNvPr id="3277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E3C874-57C9-4821-822A-AA94B2FBD7B7}" type="slidenum">
              <a:rPr lang="ru-RU" smtClean="0"/>
              <a:pPr fontAlgn="base">
                <a:spcBef>
                  <a:spcPct val="0"/>
                </a:spcBef>
                <a:spcAft>
                  <a:spcPct val="0"/>
                </a:spcAft>
                <a:defRPr/>
              </a:pPr>
              <a:t>3</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uk-UA" altLang="uk-UA" smtClean="0"/>
              <a:t>Біографія та родина Шкурата</a:t>
            </a:r>
            <a:endParaRPr lang="ru-RU" altLang="uk-UA" smtClean="0"/>
          </a:p>
        </p:txBody>
      </p:sp>
      <p:sp>
        <p:nvSpPr>
          <p:cNvPr id="337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0A0D54-767D-446E-B44E-AFCF2D1FD0CB}" type="slidenum">
              <a:rPr lang="ru-RU" smtClean="0"/>
              <a:pPr fontAlgn="base">
                <a:spcBef>
                  <a:spcPct val="0"/>
                </a:spcBef>
                <a:spcAft>
                  <a:spcPct val="0"/>
                </a:spcAft>
                <a:defRPr/>
              </a:pPr>
              <a:t>4</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uk-UA" altLang="uk-UA" smtClean="0"/>
              <a:t>Кавалерідзе</a:t>
            </a:r>
          </a:p>
        </p:txBody>
      </p:sp>
      <p:sp>
        <p:nvSpPr>
          <p:cNvPr id="358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2C62D0-254E-4949-A076-C7D750392DEC}" type="slidenum">
              <a:rPr lang="ru-RU" smtClean="0"/>
              <a:pPr fontAlgn="base">
                <a:spcBef>
                  <a:spcPct val="0"/>
                </a:spcBef>
                <a:spcAft>
                  <a:spcPct val="0"/>
                </a:spcAft>
                <a:defRPr/>
              </a:pPr>
              <a:t>7</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uk-UA" altLang="uk-UA" smtClean="0"/>
              <a:t>Будинок шкурата (фото)</a:t>
            </a:r>
            <a:endParaRPr lang="ru-RU" altLang="uk-UA" smtClean="0"/>
          </a:p>
        </p:txBody>
      </p:sp>
      <p:sp>
        <p:nvSpPr>
          <p:cNvPr id="4" name="Номер слайда 3"/>
          <p:cNvSpPr>
            <a:spLocks noGrp="1"/>
          </p:cNvSpPr>
          <p:nvPr>
            <p:ph type="sldNum" sz="quarter" idx="5"/>
          </p:nvPr>
        </p:nvSpPr>
        <p:spPr/>
        <p:txBody>
          <a:bodyPr/>
          <a:lstStyle/>
          <a:p>
            <a:pPr>
              <a:defRPr/>
            </a:pPr>
            <a:fld id="{937794CD-0F68-4E4B-87B3-DB45021D3D5C}" type="slidenum">
              <a:rPr lang="ru-RU" smtClean="0"/>
              <a:pPr>
                <a:defRPr/>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Скругленный прямоугольник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fld id="{55AD6CAC-CD33-46AE-B22D-4252F205F16F}" type="datetime1">
              <a:rPr lang="ru-RU"/>
              <a:pPr>
                <a:defRPr/>
              </a:pPr>
              <a:t>14.04.2017</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10"/>
          <p:cNvSpPr>
            <a:spLocks noGrp="1"/>
          </p:cNvSpPr>
          <p:nvPr>
            <p:ph type="sldNum" sz="quarter" idx="12"/>
          </p:nvPr>
        </p:nvSpPr>
        <p:spPr/>
        <p:txBody>
          <a:bodyPr/>
          <a:lstStyle>
            <a:lvl1pPr>
              <a:defRPr/>
            </a:lvl1pPr>
            <a:extLst/>
          </a:lstStyle>
          <a:p>
            <a:pPr>
              <a:defRPr/>
            </a:pPr>
            <a:fld id="{279A76BB-D565-4BF4-B997-B1B79E758115}" type="slidenum">
              <a:rPr lang="ru-RU"/>
              <a:pPr>
                <a:defRPr/>
              </a:pPr>
              <a:t>‹#›</a:t>
            </a:fld>
            <a:endParaRPr lang="ru-RU"/>
          </a:p>
        </p:txBody>
      </p:sp>
    </p:spTree>
    <p:extLst>
      <p:ext uri="{BB962C8B-B14F-4D97-AF65-F5344CB8AC3E}">
        <p14:creationId xmlns:p14="http://schemas.microsoft.com/office/powerpoint/2010/main" val="33965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C7DD0926-A859-4ACA-9554-4ADD688B34E6}" type="datetime1">
              <a:rPr lang="ru-RU"/>
              <a:pPr>
                <a:defRPr/>
              </a:pPr>
              <a:t>14.04.2017</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3F11FEA2-C4A8-4446-95B9-683F005001BC}" type="slidenum">
              <a:rPr lang="ru-RU"/>
              <a:pPr>
                <a:defRPr/>
              </a:pPr>
              <a:t>‹#›</a:t>
            </a:fld>
            <a:endParaRPr lang="ru-RU"/>
          </a:p>
        </p:txBody>
      </p:sp>
    </p:spTree>
    <p:extLst>
      <p:ext uri="{BB962C8B-B14F-4D97-AF65-F5344CB8AC3E}">
        <p14:creationId xmlns:p14="http://schemas.microsoft.com/office/powerpoint/2010/main" val="4222593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80146810-E5AA-4D7F-9410-8F78819DD535}" type="datetime1">
              <a:rPr lang="ru-RU"/>
              <a:pPr>
                <a:defRPr/>
              </a:pPr>
              <a:t>14.04.2017</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6CA2FD70-A643-4995-941C-D9B03BB7F762}" type="slidenum">
              <a:rPr lang="ru-RU"/>
              <a:pPr>
                <a:defRPr/>
              </a:pPr>
              <a:t>‹#›</a:t>
            </a:fld>
            <a:endParaRPr lang="ru-RU"/>
          </a:p>
        </p:txBody>
      </p:sp>
    </p:spTree>
    <p:extLst>
      <p:ext uri="{BB962C8B-B14F-4D97-AF65-F5344CB8AC3E}">
        <p14:creationId xmlns:p14="http://schemas.microsoft.com/office/powerpoint/2010/main" val="134782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667790A5-1BBB-4602-BF15-3E3DFB2A3A25}" type="datetime1">
              <a:rPr lang="ru-RU"/>
              <a:pPr>
                <a:defRPr/>
              </a:pPr>
              <a:t>14.04.2017</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359E67FE-5E70-4570-94FD-5CE25FB45200}" type="slidenum">
              <a:rPr lang="ru-RU"/>
              <a:pPr>
                <a:defRPr/>
              </a:pPr>
              <a:t>‹#›</a:t>
            </a:fld>
            <a:endParaRPr lang="ru-RU"/>
          </a:p>
        </p:txBody>
      </p:sp>
    </p:spTree>
    <p:extLst>
      <p:ext uri="{BB962C8B-B14F-4D97-AF65-F5344CB8AC3E}">
        <p14:creationId xmlns:p14="http://schemas.microsoft.com/office/powerpoint/2010/main" val="415965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Скругленный прямоугольник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7CE54565-D06A-4C2C-B365-C70E28FEFCE3}" type="datetime1">
              <a:rPr lang="ru-RU"/>
              <a:pPr>
                <a:defRPr/>
              </a:pPr>
              <a:t>14.04.2017</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EA2C5D71-96EF-4C68-89B6-23B76689153F}" type="slidenum">
              <a:rPr lang="ru-RU"/>
              <a:pPr>
                <a:defRPr/>
              </a:pPr>
              <a:t>‹#›</a:t>
            </a:fld>
            <a:endParaRPr lang="ru-RU"/>
          </a:p>
        </p:txBody>
      </p:sp>
    </p:spTree>
    <p:extLst>
      <p:ext uri="{BB962C8B-B14F-4D97-AF65-F5344CB8AC3E}">
        <p14:creationId xmlns:p14="http://schemas.microsoft.com/office/powerpoint/2010/main" val="233516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AC18E27B-F5C7-45C3-BCAB-912752B9112D}" type="datetime1">
              <a:rPr lang="ru-RU"/>
              <a:pPr>
                <a:defRPr/>
              </a:pPr>
              <a:t>14.04.2017</a:t>
            </a:fld>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45FD2C63-C03F-455A-A234-FB15328670CD}" type="slidenum">
              <a:rPr lang="ru-RU"/>
              <a:pPr>
                <a:defRPr/>
              </a:pPr>
              <a:t>‹#›</a:t>
            </a:fld>
            <a:endParaRPr lang="ru-RU"/>
          </a:p>
        </p:txBody>
      </p:sp>
    </p:spTree>
    <p:extLst>
      <p:ext uri="{BB962C8B-B14F-4D97-AF65-F5344CB8AC3E}">
        <p14:creationId xmlns:p14="http://schemas.microsoft.com/office/powerpoint/2010/main" val="269568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fld id="{05A31AAC-2C2B-45DB-A116-5D6ADEDEA426}" type="datetime1">
              <a:rPr lang="ru-RU"/>
              <a:pPr>
                <a:defRPr/>
              </a:pPr>
              <a:t>14.04.2017</a:t>
            </a:fld>
            <a:endParaRPr lang="ru-RU"/>
          </a:p>
        </p:txBody>
      </p:sp>
      <p:sp>
        <p:nvSpPr>
          <p:cNvPr id="8" name="Нижний колонтитул 17"/>
          <p:cNvSpPr>
            <a:spLocks noGrp="1"/>
          </p:cNvSpPr>
          <p:nvPr>
            <p:ph type="ftr" sz="quarter" idx="11"/>
          </p:nvPr>
        </p:nvSpPr>
        <p:spPr/>
        <p:txBody>
          <a:bodyPr/>
          <a:lstStyle>
            <a:lvl1pPr>
              <a:defRPr/>
            </a:lvl1pPr>
          </a:lstStyle>
          <a:p>
            <a:pPr>
              <a:defRPr/>
            </a:pPr>
            <a:endParaRPr lang="ru-RU"/>
          </a:p>
        </p:txBody>
      </p:sp>
      <p:sp>
        <p:nvSpPr>
          <p:cNvPr id="9" name="Номер слайда 4"/>
          <p:cNvSpPr>
            <a:spLocks noGrp="1"/>
          </p:cNvSpPr>
          <p:nvPr>
            <p:ph type="sldNum" sz="quarter" idx="12"/>
          </p:nvPr>
        </p:nvSpPr>
        <p:spPr/>
        <p:txBody>
          <a:bodyPr/>
          <a:lstStyle>
            <a:lvl1pPr>
              <a:defRPr/>
            </a:lvl1pPr>
          </a:lstStyle>
          <a:p>
            <a:pPr>
              <a:defRPr/>
            </a:pPr>
            <a:fld id="{E76A0158-DFA6-4418-AF64-954602F92724}" type="slidenum">
              <a:rPr lang="ru-RU"/>
              <a:pPr>
                <a:defRPr/>
              </a:pPr>
              <a:t>‹#›</a:t>
            </a:fld>
            <a:endParaRPr lang="ru-RU"/>
          </a:p>
        </p:txBody>
      </p:sp>
    </p:spTree>
    <p:extLst>
      <p:ext uri="{BB962C8B-B14F-4D97-AF65-F5344CB8AC3E}">
        <p14:creationId xmlns:p14="http://schemas.microsoft.com/office/powerpoint/2010/main" val="256779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fld id="{01D9A338-C5A0-4D1A-AD6A-F9F37393E81B}" type="datetime1">
              <a:rPr lang="ru-RU"/>
              <a:pPr>
                <a:defRPr/>
              </a:pPr>
              <a:t>14.04.2017</a:t>
            </a:fld>
            <a:endParaRPr lang="ru-RU"/>
          </a:p>
        </p:txBody>
      </p:sp>
      <p:sp>
        <p:nvSpPr>
          <p:cNvPr id="4" name="Нижний колонтитул 1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197D0CD9-81B1-4A6A-8AD2-623D73C4F46F}" type="slidenum">
              <a:rPr lang="ru-RU"/>
              <a:pPr>
                <a:defRPr/>
              </a:pPr>
              <a:t>‹#›</a:t>
            </a:fld>
            <a:endParaRPr lang="ru-RU"/>
          </a:p>
        </p:txBody>
      </p:sp>
    </p:spTree>
    <p:extLst>
      <p:ext uri="{BB962C8B-B14F-4D97-AF65-F5344CB8AC3E}">
        <p14:creationId xmlns:p14="http://schemas.microsoft.com/office/powerpoint/2010/main" val="252004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Скругленный прямоугольник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Дата 1"/>
          <p:cNvSpPr>
            <a:spLocks noGrp="1"/>
          </p:cNvSpPr>
          <p:nvPr>
            <p:ph type="dt" sz="half" idx="10"/>
          </p:nvPr>
        </p:nvSpPr>
        <p:spPr/>
        <p:txBody>
          <a:bodyPr/>
          <a:lstStyle>
            <a:lvl1pPr>
              <a:defRPr/>
            </a:lvl1pPr>
            <a:extLst/>
          </a:lstStyle>
          <a:p>
            <a:pPr>
              <a:defRPr/>
            </a:pPr>
            <a:fld id="{F48D1929-F3F4-438F-A49F-495157B7362B}" type="datetime1">
              <a:rPr lang="ru-RU"/>
              <a:pPr>
                <a:defRPr/>
              </a:pPr>
              <a:t>14.04.2017</a:t>
            </a:fld>
            <a:endParaRPr lang="ru-RU"/>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p>
        </p:txBody>
      </p:sp>
      <p:sp>
        <p:nvSpPr>
          <p:cNvPr id="5" name="Номер слайда 3"/>
          <p:cNvSpPr>
            <a:spLocks noGrp="1"/>
          </p:cNvSpPr>
          <p:nvPr>
            <p:ph type="sldNum" sz="quarter" idx="12"/>
          </p:nvPr>
        </p:nvSpPr>
        <p:spPr/>
        <p:txBody>
          <a:bodyPr/>
          <a:lstStyle>
            <a:lvl1pPr>
              <a:defRPr/>
            </a:lvl1pPr>
            <a:extLst/>
          </a:lstStyle>
          <a:p>
            <a:pPr>
              <a:defRPr/>
            </a:pPr>
            <a:fld id="{12F9F5AD-1D17-4751-845F-CA43A39394E3}" type="slidenum">
              <a:rPr lang="ru-RU"/>
              <a:pPr>
                <a:defRPr/>
              </a:pPr>
              <a:t>‹#›</a:t>
            </a:fld>
            <a:endParaRPr lang="ru-RU"/>
          </a:p>
        </p:txBody>
      </p:sp>
    </p:spTree>
    <p:extLst>
      <p:ext uri="{BB962C8B-B14F-4D97-AF65-F5344CB8AC3E}">
        <p14:creationId xmlns:p14="http://schemas.microsoft.com/office/powerpoint/2010/main" val="123492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62D46F75-AEB1-4B9C-A336-90F82808D3AE}" type="datetime1">
              <a:rPr lang="ru-RU"/>
              <a:pPr>
                <a:defRPr/>
              </a:pPr>
              <a:t>14.04.2017</a:t>
            </a:fld>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EC409E63-283F-4DFD-AF7F-5888E0BFBF8C}" type="slidenum">
              <a:rPr lang="ru-RU"/>
              <a:pPr>
                <a:defRPr/>
              </a:pPr>
              <a:t>‹#›</a:t>
            </a:fld>
            <a:endParaRPr lang="ru-RU"/>
          </a:p>
        </p:txBody>
      </p:sp>
    </p:spTree>
    <p:extLst>
      <p:ext uri="{BB962C8B-B14F-4D97-AF65-F5344CB8AC3E}">
        <p14:creationId xmlns:p14="http://schemas.microsoft.com/office/powerpoint/2010/main" val="3128408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с одним скругленным углом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7" name="Дата 4"/>
          <p:cNvSpPr>
            <a:spLocks noGrp="1"/>
          </p:cNvSpPr>
          <p:nvPr>
            <p:ph type="dt" sz="half" idx="10"/>
          </p:nvPr>
        </p:nvSpPr>
        <p:spPr/>
        <p:txBody>
          <a:bodyPr/>
          <a:lstStyle>
            <a:lvl1pPr>
              <a:defRPr/>
            </a:lvl1pPr>
            <a:extLst/>
          </a:lstStyle>
          <a:p>
            <a:pPr>
              <a:defRPr/>
            </a:pPr>
            <a:fld id="{DF420032-0246-4A56-813D-23B22FC0C9C0}" type="datetime1">
              <a:rPr lang="ru-RU"/>
              <a:pPr>
                <a:defRPr/>
              </a:pPr>
              <a:t>14.04.2017</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42ECAB75-C9FB-4B23-A718-03C26F0A9AB1}" type="slidenum">
              <a:rPr lang="ru-RU"/>
              <a:pPr>
                <a:defRPr/>
              </a:pPr>
              <a:t>‹#›</a:t>
            </a:fld>
            <a:endParaRPr lang="ru-RU"/>
          </a:p>
        </p:txBody>
      </p:sp>
    </p:spTree>
    <p:extLst>
      <p:ext uri="{BB962C8B-B14F-4D97-AF65-F5344CB8AC3E}">
        <p14:creationId xmlns:p14="http://schemas.microsoft.com/office/powerpoint/2010/main" val="111146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1031" name="Текст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endParaRPr lang="en-US" altLang="uk-UA"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D2117779-3878-4B58-811A-6180EFBC896C}" type="datetime1">
              <a:rPr lang="ru-RU"/>
              <a:pPr>
                <a:defRPr/>
              </a:pPr>
              <a:t>14.04.2017</a:t>
            </a:fld>
            <a:endParaRPr lang="ru-RU"/>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ru-RU"/>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47473BFD-A2C6-40CA-8A9C-B41E3ABC895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69" r:id="rId1"/>
    <p:sldLayoutId id="2147484162" r:id="rId2"/>
    <p:sldLayoutId id="2147484170" r:id="rId3"/>
    <p:sldLayoutId id="2147484163" r:id="rId4"/>
    <p:sldLayoutId id="2147484164" r:id="rId5"/>
    <p:sldLayoutId id="2147484165" r:id="rId6"/>
    <p:sldLayoutId id="2147484171" r:id="rId7"/>
    <p:sldLayoutId id="2147484166" r:id="rId8"/>
    <p:sldLayoutId id="2147484172" r:id="rId9"/>
    <p:sldLayoutId id="2147484167" r:id="rId10"/>
    <p:sldLayoutId id="2147484168" r:id="rId11"/>
  </p:sldLayoutIdLst>
  <p:hf hdr="0" ftr="0" dt="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eaLnBrk="1" fontAlgn="base" hangingPunct="1">
        <a:spcBef>
          <a:spcPct val="0"/>
        </a:spcBef>
        <a:spcAft>
          <a:spcPct val="0"/>
        </a:spcAft>
        <a:defRPr sz="3600" b="1">
          <a:solidFill>
            <a:srgbClr val="FF8D3E"/>
          </a:solidFill>
          <a:latin typeface="Verdana" pitchFamily="34" charset="0"/>
        </a:defRPr>
      </a:lvl6pPr>
      <a:lvl7pPr marL="914400" algn="l" rtl="0" eaLnBrk="1" fontAlgn="base" hangingPunct="1">
        <a:spcBef>
          <a:spcPct val="0"/>
        </a:spcBef>
        <a:spcAft>
          <a:spcPct val="0"/>
        </a:spcAft>
        <a:defRPr sz="3600" b="1">
          <a:solidFill>
            <a:srgbClr val="FF8D3E"/>
          </a:solidFill>
          <a:latin typeface="Verdana" pitchFamily="34" charset="0"/>
        </a:defRPr>
      </a:lvl7pPr>
      <a:lvl8pPr marL="1371600" algn="l" rtl="0" eaLnBrk="1" fontAlgn="base" hangingPunct="1">
        <a:spcBef>
          <a:spcPct val="0"/>
        </a:spcBef>
        <a:spcAft>
          <a:spcPct val="0"/>
        </a:spcAft>
        <a:defRPr sz="3600" b="1">
          <a:solidFill>
            <a:srgbClr val="FF8D3E"/>
          </a:solidFill>
          <a:latin typeface="Verdana" pitchFamily="34" charset="0"/>
        </a:defRPr>
      </a:lvl8pPr>
      <a:lvl9pPr marL="1828800" algn="l" rtl="0" eaLnBrk="1" fontAlgn="base" hangingPunct="1">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6"/>
          <p:cNvSpPr txBox="1">
            <a:spLocks noChangeArrowheads="1"/>
          </p:cNvSpPr>
          <p:nvPr/>
        </p:nvSpPr>
        <p:spPr bwMode="auto">
          <a:xfrm>
            <a:off x="395288" y="5013325"/>
            <a:ext cx="42481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sz="2000">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9pPr>
          </a:lstStyle>
          <a:p>
            <a:pPr algn="ctr" eaLnBrk="1" hangingPunct="1">
              <a:spcBef>
                <a:spcPct val="0"/>
              </a:spcBef>
              <a:buClrTx/>
              <a:buSzTx/>
              <a:buFontTx/>
              <a:buNone/>
            </a:pPr>
            <a:r>
              <a:rPr lang="ru-RU" altLang="uk-UA" sz="1800">
                <a:latin typeface="Arial" charset="0"/>
              </a:rPr>
              <a:t>Роботу виконав: Дудка Едуард, </a:t>
            </a:r>
          </a:p>
          <a:p>
            <a:pPr algn="ctr" eaLnBrk="1" hangingPunct="1">
              <a:spcBef>
                <a:spcPct val="0"/>
              </a:spcBef>
              <a:buClrTx/>
              <a:buSzTx/>
              <a:buFontTx/>
              <a:buNone/>
            </a:pPr>
            <a:r>
              <a:rPr lang="uk-UA" altLang="uk-UA" sz="1800">
                <a:latin typeface="Arial" charset="0"/>
              </a:rPr>
              <a:t>учень 10 класу Роменської СЗОШ №1 ім. П.І.Калнишевського,</a:t>
            </a:r>
            <a:endParaRPr lang="ru-RU" altLang="uk-UA" sz="1800">
              <a:latin typeface="Arial" charset="0"/>
            </a:endParaRPr>
          </a:p>
          <a:p>
            <a:pPr algn="ctr" eaLnBrk="1" hangingPunct="1">
              <a:spcBef>
                <a:spcPct val="0"/>
              </a:spcBef>
              <a:buClrTx/>
              <a:buSzTx/>
              <a:buFontTx/>
              <a:buNone/>
            </a:pPr>
            <a:r>
              <a:rPr lang="ru-RU" altLang="uk-UA" sz="1800">
                <a:latin typeface="Arial" charset="0"/>
              </a:rPr>
              <a:t>слухач наукової секції історії України </a:t>
            </a:r>
          </a:p>
          <a:p>
            <a:pPr algn="ctr" eaLnBrk="1" hangingPunct="1">
              <a:spcBef>
                <a:spcPct val="0"/>
              </a:spcBef>
              <a:buClrTx/>
              <a:buSzTx/>
              <a:buFontTx/>
              <a:buNone/>
            </a:pPr>
            <a:r>
              <a:rPr lang="ru-RU" altLang="uk-UA" sz="1800">
                <a:latin typeface="Arial" charset="0"/>
              </a:rPr>
              <a:t>Роменської міської МАН</a:t>
            </a:r>
          </a:p>
        </p:txBody>
      </p:sp>
      <p:sp>
        <p:nvSpPr>
          <p:cNvPr id="8" name="Прямоугольник 7"/>
          <p:cNvSpPr/>
          <p:nvPr/>
        </p:nvSpPr>
        <p:spPr>
          <a:xfrm>
            <a:off x="357066" y="1844824"/>
            <a:ext cx="5929828" cy="138499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ru-RU" sz="2800" b="1" dirty="0" err="1">
                <a:ln/>
                <a:solidFill>
                  <a:schemeClr val="accent3"/>
                </a:solidFill>
                <a:latin typeface="+mn-lt"/>
                <a:cs typeface="+mn-cs"/>
              </a:rPr>
              <a:t>Життєвий</a:t>
            </a:r>
            <a:r>
              <a:rPr lang="ru-RU" sz="2800" b="1" dirty="0">
                <a:ln/>
                <a:solidFill>
                  <a:schemeClr val="accent3"/>
                </a:solidFill>
                <a:latin typeface="+mn-lt"/>
                <a:cs typeface="+mn-cs"/>
              </a:rPr>
              <a:t> та </a:t>
            </a:r>
            <a:r>
              <a:rPr lang="ru-RU" sz="2800" b="1" dirty="0" err="1">
                <a:ln/>
                <a:solidFill>
                  <a:schemeClr val="accent3"/>
                </a:solidFill>
                <a:latin typeface="+mn-lt"/>
                <a:cs typeface="+mn-cs"/>
              </a:rPr>
              <a:t>творчий</a:t>
            </a:r>
            <a:r>
              <a:rPr lang="ru-RU" sz="2800" b="1" dirty="0">
                <a:ln/>
                <a:solidFill>
                  <a:schemeClr val="accent3"/>
                </a:solidFill>
                <a:latin typeface="+mn-lt"/>
                <a:cs typeface="+mn-cs"/>
              </a:rPr>
              <a:t> шлях </a:t>
            </a:r>
          </a:p>
          <a:p>
            <a:pPr algn="ctr" fontAlgn="auto">
              <a:spcBef>
                <a:spcPts val="0"/>
              </a:spcBef>
              <a:spcAft>
                <a:spcPts val="0"/>
              </a:spcAft>
              <a:defRPr/>
            </a:pPr>
            <a:r>
              <a:rPr lang="ru-RU" sz="2800" b="1" dirty="0">
                <a:ln/>
                <a:solidFill>
                  <a:schemeClr val="accent3"/>
                </a:solidFill>
                <a:latin typeface="+mn-lt"/>
                <a:cs typeface="+mn-cs"/>
              </a:rPr>
              <a:t>Степана </a:t>
            </a:r>
            <a:r>
              <a:rPr lang="ru-RU" sz="2800" b="1" dirty="0" err="1">
                <a:ln/>
                <a:solidFill>
                  <a:schemeClr val="accent3"/>
                </a:solidFill>
                <a:latin typeface="+mn-lt"/>
                <a:cs typeface="+mn-cs"/>
              </a:rPr>
              <a:t>Йосиповича</a:t>
            </a:r>
            <a:r>
              <a:rPr lang="ru-RU" sz="2800" b="1" dirty="0">
                <a:ln/>
                <a:solidFill>
                  <a:schemeClr val="accent3"/>
                </a:solidFill>
                <a:latin typeface="+mn-lt"/>
                <a:cs typeface="+mn-cs"/>
              </a:rPr>
              <a:t> </a:t>
            </a:r>
          </a:p>
          <a:p>
            <a:pPr algn="ctr" fontAlgn="auto">
              <a:spcBef>
                <a:spcPts val="0"/>
              </a:spcBef>
              <a:spcAft>
                <a:spcPts val="0"/>
              </a:spcAft>
              <a:defRPr/>
            </a:pPr>
            <a:r>
              <a:rPr lang="ru-RU" sz="2800" b="1" dirty="0" err="1">
                <a:ln/>
                <a:solidFill>
                  <a:schemeClr val="accent3"/>
                </a:solidFill>
                <a:latin typeface="+mn-lt"/>
                <a:cs typeface="+mn-cs"/>
              </a:rPr>
              <a:t>Шкурата</a:t>
            </a:r>
            <a:endParaRPr lang="ru-RU" sz="2800" b="1" dirty="0">
              <a:ln/>
              <a:solidFill>
                <a:schemeClr val="accent3"/>
              </a:solidFill>
              <a:latin typeface="+mn-lt"/>
              <a:cs typeface="+mn-cs"/>
            </a:endParaRPr>
          </a:p>
        </p:txBody>
      </p:sp>
      <p:sp>
        <p:nvSpPr>
          <p:cNvPr id="10" name="Прямоугольник 9"/>
          <p:cNvSpPr/>
          <p:nvPr/>
        </p:nvSpPr>
        <p:spPr>
          <a:xfrm>
            <a:off x="1496047" y="476672"/>
            <a:ext cx="5998757" cy="646331"/>
          </a:xfrm>
          <a:prstGeom prst="rect">
            <a:avLst/>
          </a:prstGeom>
          <a:noFill/>
        </p:spPr>
        <p:txBody>
          <a:bodyPr wrap="none">
            <a:spAutoFit/>
          </a:bodyPr>
          <a:lstStyle/>
          <a:p>
            <a:pPr algn="ctr" fontAlgn="auto">
              <a:spcBef>
                <a:spcPts val="0"/>
              </a:spcBef>
              <a:spcAft>
                <a:spcPts val="0"/>
              </a:spcAft>
              <a:defRPr/>
            </a:pPr>
            <a:r>
              <a:rPr lang="uk-UA" b="1" dirty="0">
                <a:ln w="10541" cmpd="sng">
                  <a:solidFill>
                    <a:srgbClr val="7D7D7D">
                      <a:tint val="100000"/>
                      <a:shade val="100000"/>
                      <a:satMod val="110000"/>
                    </a:srgbClr>
                  </a:solidFill>
                  <a:prstDash val="solid"/>
                </a:ln>
                <a:latin typeface="+mn-lt"/>
                <a:cs typeface="+mn-cs"/>
              </a:rPr>
              <a:t>Всеукраїнський конкурс юних дослідників </a:t>
            </a:r>
          </a:p>
          <a:p>
            <a:pPr algn="ctr" fontAlgn="auto">
              <a:spcBef>
                <a:spcPts val="0"/>
              </a:spcBef>
              <a:spcAft>
                <a:spcPts val="0"/>
              </a:spcAft>
              <a:defRPr/>
            </a:pPr>
            <a:r>
              <a:rPr lang="uk-UA" b="1" dirty="0">
                <a:ln w="10541" cmpd="sng">
                  <a:solidFill>
                    <a:srgbClr val="7D7D7D">
                      <a:tint val="100000"/>
                      <a:shade val="100000"/>
                      <a:satMod val="110000"/>
                    </a:srgbClr>
                  </a:solidFill>
                  <a:prstDash val="solid"/>
                </a:ln>
                <a:latin typeface="+mn-lt"/>
                <a:cs typeface="+mn-cs"/>
              </a:rPr>
              <a:t>«</a:t>
            </a:r>
            <a:r>
              <a:rPr lang="uk-UA" b="1" dirty="0" err="1">
                <a:ln w="10541" cmpd="sng">
                  <a:solidFill>
                    <a:srgbClr val="7D7D7D">
                      <a:tint val="100000"/>
                      <a:shade val="100000"/>
                      <a:satMod val="110000"/>
                    </a:srgbClr>
                  </a:solidFill>
                  <a:prstDash val="solid"/>
                </a:ln>
                <a:latin typeface="+mn-lt"/>
                <a:cs typeface="+mn-cs"/>
              </a:rPr>
              <a:t>МАН-Юніор</a:t>
            </a:r>
            <a:r>
              <a:rPr lang="uk-UA" b="1" dirty="0">
                <a:ln w="10541" cmpd="sng">
                  <a:solidFill>
                    <a:srgbClr val="7D7D7D">
                      <a:tint val="100000"/>
                      <a:shade val="100000"/>
                      <a:satMod val="110000"/>
                    </a:srgbClr>
                  </a:solidFill>
                  <a:prstDash val="solid"/>
                </a:ln>
                <a:latin typeface="+mn-lt"/>
                <a:cs typeface="+mn-cs"/>
              </a:rPr>
              <a:t> Дослідник»</a:t>
            </a:r>
            <a:endParaRPr lang="ru-RU" b="1" dirty="0">
              <a:ln w="10541" cmpd="sng">
                <a:solidFill>
                  <a:srgbClr val="7D7D7D">
                    <a:tint val="100000"/>
                    <a:shade val="100000"/>
                    <a:satMod val="110000"/>
                  </a:srgbClr>
                </a:solidFill>
                <a:prstDash val="solid"/>
              </a:ln>
              <a:latin typeface="+mn-lt"/>
              <a:cs typeface="+mn-cs"/>
            </a:endParaRPr>
          </a:p>
        </p:txBody>
      </p:sp>
      <p:sp>
        <p:nvSpPr>
          <p:cNvPr id="7" name="Номер слайда 6"/>
          <p:cNvSpPr>
            <a:spLocks noGrp="1"/>
          </p:cNvSpPr>
          <p:nvPr>
            <p:ph type="sldNum" sz="quarter" idx="12"/>
          </p:nvPr>
        </p:nvSpPr>
        <p:spPr/>
        <p:txBody>
          <a:bodyPr/>
          <a:lstStyle/>
          <a:p>
            <a:pPr>
              <a:defRPr/>
            </a:pPr>
            <a:fld id="{1DC30F61-6046-4620-B54B-BE4169CF8AF8}" type="slidenum">
              <a:rPr lang="ru-RU" sz="2400" smtClean="0">
                <a:latin typeface="Times New Roman" pitchFamily="18" charset="0"/>
                <a:cs typeface="Times New Roman" pitchFamily="18" charset="0"/>
              </a:rPr>
              <a:pPr>
                <a:defRPr/>
              </a:pPr>
              <a:t>1</a:t>
            </a:fld>
            <a:endParaRPr lang="ru-RU" sz="2400" dirty="0">
              <a:latin typeface="Times New Roman" pitchFamily="18" charset="0"/>
              <a:cs typeface="Times New Roman" pitchFamily="18" charset="0"/>
            </a:endParaRPr>
          </a:p>
        </p:txBody>
      </p:sp>
      <p:sp>
        <p:nvSpPr>
          <p:cNvPr id="6151" name="Rectangle 10"/>
          <p:cNvSpPr>
            <a:spLocks noChangeArrowheads="1"/>
          </p:cNvSpPr>
          <p:nvPr/>
        </p:nvSpPr>
        <p:spPr bwMode="auto">
          <a:xfrm>
            <a:off x="5076825" y="5157788"/>
            <a:ext cx="331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sz="2000">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9pPr>
          </a:lstStyle>
          <a:p>
            <a:pPr eaLnBrk="1" hangingPunct="1">
              <a:spcBef>
                <a:spcPct val="0"/>
              </a:spcBef>
              <a:buClr>
                <a:srgbClr val="000000"/>
              </a:buClr>
              <a:buSzPct val="100000"/>
              <a:buFont typeface="Times New Roman" pitchFamily="18" charset="0"/>
              <a:buNone/>
            </a:pPr>
            <a:r>
              <a:rPr lang="uk-UA" altLang="uk-UA" sz="1800">
                <a:latin typeface="Arial" charset="0"/>
                <a:cs typeface="Times New Roman" pitchFamily="18" charset="0"/>
              </a:rPr>
              <a:t>Науковий керівник:</a:t>
            </a:r>
            <a:endParaRPr lang="uk-UA" altLang="uk-UA" sz="1800" b="1">
              <a:latin typeface="Arial" charset="0"/>
              <a:cs typeface="Times New Roman" pitchFamily="18" charset="0"/>
            </a:endParaRPr>
          </a:p>
          <a:p>
            <a:pPr eaLnBrk="1" hangingPunct="1">
              <a:spcBef>
                <a:spcPct val="0"/>
              </a:spcBef>
              <a:buClr>
                <a:srgbClr val="000000"/>
              </a:buClr>
              <a:buSzPct val="100000"/>
              <a:buFont typeface="Times New Roman" pitchFamily="18" charset="0"/>
              <a:buNone/>
            </a:pPr>
            <a:r>
              <a:rPr lang="uk-UA" altLang="uk-UA" sz="1800">
                <a:latin typeface="Arial" charset="0"/>
                <a:cs typeface="Times New Roman" pitchFamily="18" charset="0"/>
              </a:rPr>
              <a:t>Шульга Юлія Геннадіївна, </a:t>
            </a:r>
          </a:p>
          <a:p>
            <a:pPr eaLnBrk="1" hangingPunct="1">
              <a:spcBef>
                <a:spcPct val="0"/>
              </a:spcBef>
              <a:buClr>
                <a:srgbClr val="000000"/>
              </a:buClr>
              <a:buSzPct val="100000"/>
              <a:buFont typeface="Times New Roman" pitchFamily="18" charset="0"/>
              <a:buNone/>
            </a:pPr>
            <a:r>
              <a:rPr lang="uk-UA" altLang="uk-UA" sz="1800">
                <a:latin typeface="Arial" charset="0"/>
                <a:cs typeface="Times New Roman" pitchFamily="18" charset="0"/>
              </a:rPr>
              <a:t>керівник секції історії України</a:t>
            </a:r>
          </a:p>
          <a:p>
            <a:pPr eaLnBrk="1" hangingPunct="1">
              <a:spcBef>
                <a:spcPct val="0"/>
              </a:spcBef>
              <a:buClr>
                <a:srgbClr val="000000"/>
              </a:buClr>
              <a:buSzPct val="100000"/>
              <a:buFont typeface="Times New Roman" pitchFamily="18" charset="0"/>
              <a:buNone/>
            </a:pPr>
            <a:r>
              <a:rPr lang="uk-UA" altLang="uk-UA" sz="1800">
                <a:latin typeface="Arial" charset="0"/>
                <a:cs typeface="Times New Roman" pitchFamily="18" charset="0"/>
              </a:rPr>
              <a:t>Роменської міської МАН</a:t>
            </a:r>
          </a:p>
        </p:txBody>
      </p:sp>
      <p:pic>
        <p:nvPicPr>
          <p:cNvPr id="6152" name="Picture 8" descr="C:\Users\Acer\Pictures\Рисунок1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8144" y="994690"/>
            <a:ext cx="2967037" cy="4021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05323526-9B46-4DD8-821D-C265DBA0A522}" type="slidenum">
              <a:rPr lang="ru-RU" smtClean="0"/>
              <a:pPr>
                <a:defRPr/>
              </a:pPr>
              <a:t>10</a:t>
            </a:fld>
            <a:endParaRPr lang="ru-RU"/>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0825" y="188913"/>
            <a:ext cx="2808288"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3575" y="188913"/>
            <a:ext cx="2873375"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56325" y="188913"/>
            <a:ext cx="27543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3850" y="4221163"/>
            <a:ext cx="2808288"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03575" y="4221163"/>
            <a:ext cx="2651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940425" y="4221163"/>
            <a:ext cx="2900363"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p:nvPr/>
        </p:nvSpPr>
        <p:spPr>
          <a:xfrm>
            <a:off x="900113" y="6211888"/>
            <a:ext cx="7416800" cy="646112"/>
          </a:xfrm>
          <a:prstGeom prst="rect">
            <a:avLst/>
          </a:prstGeom>
          <a:solidFill>
            <a:schemeClr val="bg1">
              <a:lumMod val="85000"/>
            </a:schemeClr>
          </a:solidFill>
        </p:spPr>
        <p:txBody>
          <a:bodyPr>
            <a:spAutoFit/>
          </a:bodyPr>
          <a:lstStyle/>
          <a:p>
            <a:pPr algn="ctr">
              <a:defRPr/>
            </a:pPr>
            <a:r>
              <a:rPr lang="ru-RU" dirty="0" err="1"/>
              <a:t>Афіші</a:t>
            </a:r>
            <a:r>
              <a:rPr lang="ru-RU" dirty="0"/>
              <a:t> </a:t>
            </a:r>
            <a:r>
              <a:rPr lang="ru-RU" dirty="0" err="1"/>
              <a:t>Роменського</a:t>
            </a:r>
            <a:r>
              <a:rPr lang="ru-RU" dirty="0"/>
              <a:t> театру </a:t>
            </a:r>
            <a:r>
              <a:rPr lang="ru-RU" dirty="0" err="1"/>
              <a:t>ім</a:t>
            </a:r>
            <a:r>
              <a:rPr lang="ru-RU" dirty="0"/>
              <a:t>. Леонтовича [1941-1943 </a:t>
            </a:r>
            <a:r>
              <a:rPr lang="ru-RU" dirty="0" err="1"/>
              <a:t>рр</a:t>
            </a:r>
            <a:r>
              <a:rPr lang="ru-RU" dirty="0"/>
              <a:t>.]</a:t>
            </a:r>
          </a:p>
          <a:p>
            <a:pPr algn="ctr">
              <a:defRPr/>
            </a:pPr>
            <a:r>
              <a:rPr lang="ru-RU" dirty="0"/>
              <a:t> ДАСО. Ф. Р. 2916, оп. 1, </a:t>
            </a:r>
            <a:r>
              <a:rPr lang="ru-RU" dirty="0" err="1"/>
              <a:t>спр</a:t>
            </a:r>
            <a:r>
              <a:rPr lang="ru-RU" dirty="0"/>
              <a:t>. 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0" y="2781300"/>
            <a:ext cx="3706813" cy="277813"/>
          </a:xfrm>
          <a:prstGeom prst="rect">
            <a:avLst/>
          </a:prstGeom>
          <a:solidFill>
            <a:schemeClr val="bg1">
              <a:lumMod val="85000"/>
            </a:schemeClr>
          </a:solidFill>
          <a:ln w="9525">
            <a:noFill/>
            <a:miter lim="800000"/>
            <a:headEnd/>
            <a:tailEnd/>
          </a:ln>
        </p:spPr>
        <p:txBody>
          <a:bodyPr>
            <a:spAutoFit/>
          </a:bodyPr>
          <a:lstStyle/>
          <a:p>
            <a:pPr algn="ctr">
              <a:defRPr/>
            </a:pPr>
            <a:r>
              <a:rPr lang="ru-RU" sz="1200" dirty="0" err="1">
                <a:latin typeface="Times New Roman" pitchFamily="18" charset="0"/>
                <a:cs typeface="Times New Roman" pitchFamily="18" charset="0"/>
              </a:rPr>
              <a:t>Роменський</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заслужений</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самодіяльний</a:t>
            </a:r>
            <a:r>
              <a:rPr lang="ru-RU" sz="1200" dirty="0">
                <a:latin typeface="Times New Roman" pitchFamily="18" charset="0"/>
                <a:cs typeface="Times New Roman" pitchFamily="18" charset="0"/>
              </a:rPr>
              <a:t> хор УРСР</a:t>
            </a:r>
          </a:p>
        </p:txBody>
      </p:sp>
      <p:sp>
        <p:nvSpPr>
          <p:cNvPr id="5" name="Номер слайда 4"/>
          <p:cNvSpPr>
            <a:spLocks noGrp="1"/>
          </p:cNvSpPr>
          <p:nvPr>
            <p:ph type="sldNum" sz="quarter" idx="12"/>
          </p:nvPr>
        </p:nvSpPr>
        <p:spPr/>
        <p:txBody>
          <a:bodyPr/>
          <a:lstStyle/>
          <a:p>
            <a:pPr>
              <a:defRPr/>
            </a:pPr>
            <a:fld id="{CF1CC1C4-F10D-4528-A9E2-4318ACCE732F}" type="slidenum">
              <a:rPr lang="ru-RU" smtClean="0"/>
              <a:pPr>
                <a:defRPr/>
              </a:pPr>
              <a:t>11</a:t>
            </a:fld>
            <a:endParaRPr lang="ru-RU"/>
          </a:p>
        </p:txBody>
      </p:sp>
      <p:pic>
        <p:nvPicPr>
          <p:cNvPr id="16388" name="Рисунок 1"/>
          <p:cNvPicPr>
            <a:picLocks noChangeAspect="1" noChangeArrowheads="1"/>
          </p:cNvPicPr>
          <p:nvPr/>
        </p:nvPicPr>
        <p:blipFill>
          <a:blip r:embed="rId2">
            <a:extLst>
              <a:ext uri="{28A0092B-C50C-407E-A947-70E740481C1C}">
                <a14:useLocalDpi xmlns:a14="http://schemas.microsoft.com/office/drawing/2010/main"/>
              </a:ext>
            </a:extLst>
          </a:blip>
          <a:srcRect r="3140"/>
          <a:stretch>
            <a:fillRect/>
          </a:stretch>
        </p:blipFill>
        <p:spPr bwMode="auto">
          <a:xfrm>
            <a:off x="-1588" y="3103563"/>
            <a:ext cx="3708401"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1588" y="5830888"/>
            <a:ext cx="3708401" cy="276225"/>
          </a:xfrm>
          <a:prstGeom prst="rect">
            <a:avLst/>
          </a:prstGeom>
          <a:solidFill>
            <a:schemeClr val="bg1">
              <a:lumMod val="85000"/>
            </a:schemeClr>
          </a:solidFill>
          <a:ln w="9525">
            <a:noFill/>
            <a:miter lim="800000"/>
            <a:headEnd/>
            <a:tailEnd/>
          </a:ln>
        </p:spPr>
        <p:txBody>
          <a:bodyPr>
            <a:spAutoFit/>
          </a:bodyPr>
          <a:lstStyle/>
          <a:p>
            <a:pPr algn="ctr">
              <a:defRPr/>
            </a:pPr>
            <a:r>
              <a:rPr lang="uk-UA" sz="1200" dirty="0">
                <a:latin typeface="Times New Roman" pitchFamily="18" charset="0"/>
                <a:cs typeface="Times New Roman" pitchFamily="18" charset="0"/>
              </a:rPr>
              <a:t>Роменський Народний хор</a:t>
            </a:r>
            <a:endParaRPr lang="ru-RU" sz="1200" dirty="0">
              <a:latin typeface="Times New Roman" pitchFamily="18" charset="0"/>
              <a:cs typeface="Times New Roman" pitchFamily="18" charset="0"/>
            </a:endParaRPr>
          </a:p>
        </p:txBody>
      </p:sp>
      <p:sp>
        <p:nvSpPr>
          <p:cNvPr id="9" name="TextBox 5"/>
          <p:cNvSpPr txBox="1">
            <a:spLocks noChangeArrowheads="1"/>
          </p:cNvSpPr>
          <p:nvPr/>
        </p:nvSpPr>
        <p:spPr bwMode="auto">
          <a:xfrm>
            <a:off x="4005263" y="5681663"/>
            <a:ext cx="3690937" cy="831850"/>
          </a:xfrm>
          <a:prstGeom prst="rect">
            <a:avLst/>
          </a:prstGeom>
          <a:solidFill>
            <a:schemeClr val="bg1">
              <a:lumMod val="85000"/>
            </a:schemeClr>
          </a:solidFill>
          <a:ln w="9525">
            <a:noFill/>
            <a:miter lim="800000"/>
            <a:headEnd/>
            <a:tailEnd/>
          </a:ln>
        </p:spPr>
        <p:txBody>
          <a:bodyPr>
            <a:spAutoFit/>
          </a:bodyPr>
          <a:lstStyle/>
          <a:p>
            <a:pPr algn="ctr">
              <a:defRPr/>
            </a:pPr>
            <a:r>
              <a:rPr lang="uk-UA" sz="1200" dirty="0">
                <a:latin typeface="Times New Roman" pitchFamily="18" charset="0"/>
                <a:cs typeface="Times New Roman" pitchFamily="18" charset="0"/>
              </a:rPr>
              <a:t>Люлька, подарована Шкурату </a:t>
            </a:r>
          </a:p>
          <a:p>
            <a:pPr algn="ctr">
              <a:defRPr/>
            </a:pPr>
            <a:r>
              <a:rPr lang="uk-UA" sz="1200" dirty="0">
                <a:latin typeface="Times New Roman" pitchFamily="18" charset="0"/>
                <a:cs typeface="Times New Roman" pitchFamily="18" charset="0"/>
              </a:rPr>
              <a:t>самим П.Саксаганським. </a:t>
            </a:r>
          </a:p>
          <a:p>
            <a:pPr algn="ctr">
              <a:defRPr/>
            </a:pPr>
            <a:r>
              <a:rPr lang="uk-UA" sz="1200" dirty="0">
                <a:latin typeface="Times New Roman" pitchFamily="18" charset="0"/>
                <a:cs typeface="Times New Roman" pitchFamily="18" charset="0"/>
              </a:rPr>
              <a:t>Зберігається в експозиції “Володар сцени” </a:t>
            </a:r>
          </a:p>
          <a:p>
            <a:pPr algn="ctr">
              <a:defRPr/>
            </a:pPr>
            <a:r>
              <a:rPr lang="uk-UA" sz="1200" dirty="0">
                <a:latin typeface="Times New Roman" pitchFamily="18" charset="0"/>
                <a:cs typeface="Times New Roman" pitchFamily="18" charset="0"/>
              </a:rPr>
              <a:t>(Роменський краєзнавчий музей)</a:t>
            </a:r>
            <a:endParaRPr lang="ru-RU" sz="1200" dirty="0">
              <a:latin typeface="Times New Roman" pitchFamily="18" charset="0"/>
              <a:cs typeface="Times New Roman" pitchFamily="18" charset="0"/>
            </a:endParaRPr>
          </a:p>
        </p:txBody>
      </p:sp>
      <p:pic>
        <p:nvPicPr>
          <p:cNvPr id="10" name="Picture 2"/>
          <p:cNvPicPr>
            <a:picLocks noChangeAspect="1" noChangeArrowheads="1"/>
          </p:cNvPicPr>
          <p:nvPr/>
        </p:nvPicPr>
        <p:blipFill>
          <a:blip r:embed="rId3" cstate="print"/>
          <a:srcRect/>
          <a:stretch>
            <a:fillRect/>
          </a:stretch>
        </p:blipFill>
        <p:spPr bwMode="auto">
          <a:xfrm>
            <a:off x="6804248" y="522968"/>
            <a:ext cx="1829206" cy="2202364"/>
          </a:xfrm>
          <a:prstGeom prst="rect">
            <a:avLst/>
          </a:prstGeom>
          <a:ln>
            <a:noFill/>
          </a:ln>
          <a:effectLst>
            <a:softEdge rad="112500"/>
          </a:effectLst>
        </p:spPr>
      </p:pic>
      <p:sp>
        <p:nvSpPr>
          <p:cNvPr id="16392" name="TextBox 4"/>
          <p:cNvSpPr txBox="1">
            <a:spLocks noChangeArrowheads="1"/>
          </p:cNvSpPr>
          <p:nvPr/>
        </p:nvSpPr>
        <p:spPr bwMode="auto">
          <a:xfrm>
            <a:off x="3736975" y="765175"/>
            <a:ext cx="30670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sz="2000">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9pPr>
          </a:lstStyle>
          <a:p>
            <a:pPr eaLnBrk="1" hangingPunct="1">
              <a:spcBef>
                <a:spcPct val="0"/>
              </a:spcBef>
              <a:buClrTx/>
              <a:buSzTx/>
              <a:buFontTx/>
              <a:buNone/>
            </a:pPr>
            <a:r>
              <a:rPr lang="ru-RU" altLang="uk-UA" sz="1600" b="1" i="1">
                <a:latin typeface="Times New Roman" pitchFamily="18" charset="0"/>
                <a:cs typeface="Times New Roman" pitchFamily="18" charset="0"/>
              </a:rPr>
              <a:t>«Карася співати не буду, я вчора слухав Шкурата вашого і, мабуть,  я йому поклонюсь у ноги»</a:t>
            </a:r>
          </a:p>
          <a:p>
            <a:pPr algn="r" eaLnBrk="1" hangingPunct="1">
              <a:spcBef>
                <a:spcPct val="0"/>
              </a:spcBef>
              <a:buClrTx/>
              <a:buSzTx/>
              <a:buFontTx/>
              <a:buNone/>
            </a:pPr>
            <a:r>
              <a:rPr lang="uk-UA" altLang="uk-UA" sz="1200">
                <a:latin typeface="Times New Roman" pitchFamily="18" charset="0"/>
                <a:cs typeface="Times New Roman" pitchFamily="18" charset="0"/>
              </a:rPr>
              <a:t>(П.Саксаганський)</a:t>
            </a:r>
            <a:endParaRPr lang="ru-RU" altLang="uk-UA" sz="1200">
              <a:latin typeface="Times New Roman" pitchFamily="18" charset="0"/>
              <a:cs typeface="Times New Roman" pitchFamily="18" charset="0"/>
            </a:endParaRPr>
          </a:p>
        </p:txBody>
      </p:sp>
      <p:sp>
        <p:nvSpPr>
          <p:cNvPr id="12" name="TextBox 5"/>
          <p:cNvSpPr txBox="1">
            <a:spLocks noChangeArrowheads="1"/>
          </p:cNvSpPr>
          <p:nvPr/>
        </p:nvSpPr>
        <p:spPr bwMode="auto">
          <a:xfrm>
            <a:off x="6284913" y="2633663"/>
            <a:ext cx="2851150" cy="460375"/>
          </a:xfrm>
          <a:prstGeom prst="rect">
            <a:avLst/>
          </a:prstGeom>
          <a:solidFill>
            <a:schemeClr val="bg1">
              <a:lumMod val="85000"/>
            </a:schemeClr>
          </a:solidFill>
          <a:ln w="9525">
            <a:noFill/>
            <a:miter lim="800000"/>
            <a:headEnd/>
            <a:tailEnd/>
          </a:ln>
        </p:spPr>
        <p:txBody>
          <a:bodyPr>
            <a:spAutoFit/>
          </a:bodyPr>
          <a:lstStyle/>
          <a:p>
            <a:pPr algn="ctr">
              <a:defRPr/>
            </a:pPr>
            <a:r>
              <a:rPr lang="uk-UA" sz="1200" b="1" u="sng" dirty="0">
                <a:latin typeface="Times New Roman" pitchFamily="18" charset="0"/>
                <a:cs typeface="Times New Roman" pitchFamily="18" charset="0"/>
              </a:rPr>
              <a:t>Панас Карпович Саксаганський,</a:t>
            </a:r>
            <a:r>
              <a:rPr lang="uk-UA" sz="1200" dirty="0">
                <a:latin typeface="Times New Roman" pitchFamily="18" charset="0"/>
                <a:cs typeface="Times New Roman" pitchFamily="18" charset="0"/>
              </a:rPr>
              <a:t> </a:t>
            </a:r>
          </a:p>
          <a:p>
            <a:pPr algn="ctr">
              <a:defRPr/>
            </a:pPr>
            <a:r>
              <a:rPr lang="uk-UA" sz="1200" dirty="0">
                <a:latin typeface="Times New Roman" pitchFamily="18" charset="0"/>
                <a:cs typeface="Times New Roman" pitchFamily="18" charset="0"/>
              </a:rPr>
              <a:t>корифей українського народного театру</a:t>
            </a:r>
            <a:endParaRPr lang="ru-RU" sz="1200" dirty="0">
              <a:latin typeface="Times New Roman" pitchFamily="18" charset="0"/>
              <a:cs typeface="Times New Roman" pitchFamily="18" charset="0"/>
            </a:endParaRPr>
          </a:p>
        </p:txBody>
      </p:sp>
      <p:pic>
        <p:nvPicPr>
          <p:cNvPr id="16394" name="Picture 12" descr="C:\Users\Acer\Pictures\Рисунок5.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05263" y="3194050"/>
            <a:ext cx="3717925"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3" descr="C:\Users\Acer\Pictures\Рисунок6.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213" y="52388"/>
            <a:ext cx="3687762"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0"/>
            <a:ext cx="8183563" cy="476250"/>
          </a:xfrm>
        </p:spPr>
        <p:txBody>
          <a:bodyPr>
            <a:normAutofit fontScale="90000"/>
          </a:bodyPr>
          <a:lstStyle/>
          <a:p>
            <a:pPr algn="ctr" eaLnBrk="1" fontAlgn="auto" hangingPunct="1">
              <a:spcAft>
                <a:spcPts val="0"/>
              </a:spcAft>
              <a:defRPr/>
            </a:pPr>
            <a:r>
              <a:rPr lang="uk-UA" dirty="0" smtClean="0">
                <a:solidFill>
                  <a:schemeClr val="accent1">
                    <a:tint val="88000"/>
                    <a:satMod val="150000"/>
                  </a:schemeClr>
                </a:solidFill>
              </a:rPr>
              <a:t>НАГОРОДИ</a:t>
            </a:r>
            <a:endParaRPr lang="ru-RU" dirty="0">
              <a:solidFill>
                <a:schemeClr val="accent1">
                  <a:tint val="88000"/>
                  <a:satMod val="150000"/>
                </a:schemeClr>
              </a:solidFill>
            </a:endParaRPr>
          </a:p>
        </p:txBody>
      </p:sp>
      <p:sp>
        <p:nvSpPr>
          <p:cNvPr id="5" name="Номер слайда 4"/>
          <p:cNvSpPr>
            <a:spLocks noGrp="1"/>
          </p:cNvSpPr>
          <p:nvPr>
            <p:ph type="sldNum" sz="quarter" idx="12"/>
          </p:nvPr>
        </p:nvSpPr>
        <p:spPr/>
        <p:txBody>
          <a:bodyPr/>
          <a:lstStyle/>
          <a:p>
            <a:pPr>
              <a:defRPr/>
            </a:pPr>
            <a:fld id="{3C056523-8112-4E58-ACC1-62FAE1A36636}" type="slidenum">
              <a:rPr lang="ru-RU" smtClean="0"/>
              <a:pPr>
                <a:defRPr/>
              </a:pPr>
              <a:t>12</a:t>
            </a:fld>
            <a:endParaRPr lang="ru-RU"/>
          </a:p>
        </p:txBody>
      </p:sp>
      <p:sp>
        <p:nvSpPr>
          <p:cNvPr id="6" name="TextBox 5"/>
          <p:cNvSpPr txBox="1">
            <a:spLocks noChangeArrowheads="1"/>
          </p:cNvSpPr>
          <p:nvPr/>
        </p:nvSpPr>
        <p:spPr bwMode="auto">
          <a:xfrm>
            <a:off x="0" y="6027738"/>
            <a:ext cx="4787900" cy="830262"/>
          </a:xfrm>
          <a:prstGeom prst="rect">
            <a:avLst/>
          </a:prstGeom>
          <a:solidFill>
            <a:schemeClr val="bg1">
              <a:lumMod val="85000"/>
            </a:schemeClr>
          </a:solidFill>
          <a:ln w="9525">
            <a:noFill/>
            <a:miter lim="800000"/>
            <a:headEnd/>
            <a:tailEnd/>
          </a:ln>
        </p:spPr>
        <p:txBody>
          <a:bodyPr>
            <a:spAutoFit/>
          </a:bodyPr>
          <a:lstStyle/>
          <a:p>
            <a:pPr algn="ctr">
              <a:defRPr/>
            </a:pPr>
            <a:r>
              <a:rPr lang="ru-RU" sz="1600" dirty="0">
                <a:latin typeface="Times New Roman" pitchFamily="18" charset="0"/>
                <a:cs typeface="Times New Roman" pitchFamily="18" charset="0"/>
              </a:rPr>
              <a:t>РКМ., Г-98., </a:t>
            </a:r>
            <a:r>
              <a:rPr lang="ru-RU" sz="1600" dirty="0" err="1">
                <a:latin typeface="Times New Roman" pitchFamily="18" charset="0"/>
                <a:cs typeface="Times New Roman" pitchFamily="18" charset="0"/>
              </a:rPr>
              <a:t>Кн</a:t>
            </a:r>
            <a:r>
              <a:rPr lang="ru-RU" sz="1600" dirty="0">
                <a:latin typeface="Times New Roman" pitchFamily="18" charset="0"/>
                <a:cs typeface="Times New Roman" pitchFamily="18" charset="0"/>
              </a:rPr>
              <a:t> 7267. Указ </a:t>
            </a:r>
            <a:r>
              <a:rPr lang="ru-RU" sz="1600" dirty="0" err="1">
                <a:latin typeface="Times New Roman" pitchFamily="18" charset="0"/>
                <a:cs typeface="Times New Roman" pitchFamily="18" charset="0"/>
              </a:rPr>
              <a:t>Презид</a:t>
            </a:r>
            <a:r>
              <a:rPr lang="uk-UA" sz="1600" dirty="0" err="1">
                <a:latin typeface="Times New Roman" pitchFamily="18" charset="0"/>
                <a:cs typeface="Times New Roman" pitchFamily="18" charset="0"/>
              </a:rPr>
              <a:t>ії</a:t>
            </a:r>
            <a:r>
              <a:rPr lang="uk-UA" sz="1600" dirty="0">
                <a:latin typeface="Times New Roman" pitchFamily="18" charset="0"/>
                <a:cs typeface="Times New Roman" pitchFamily="18" charset="0"/>
              </a:rPr>
              <a:t> ВР УРСР </a:t>
            </a:r>
            <a:r>
              <a:rPr lang="uk-UA" sz="1600" dirty="0" err="1">
                <a:latin typeface="Times New Roman" pitchFamily="18" charset="0"/>
                <a:cs typeface="Times New Roman" pitchFamily="18" charset="0"/>
              </a:rPr>
              <a:t>“Про</a:t>
            </a:r>
            <a:r>
              <a:rPr lang="uk-UA" sz="1600" dirty="0">
                <a:latin typeface="Times New Roman" pitchFamily="18" charset="0"/>
                <a:cs typeface="Times New Roman" pitchFamily="18" charset="0"/>
              </a:rPr>
              <a:t> нагородження тов. Шкурата С.Й. Почесною грамотою Президії ВР УРСР”</a:t>
            </a:r>
            <a:endParaRPr lang="ru-RU" sz="1600" dirty="0">
              <a:latin typeface="Times New Roman" pitchFamily="18" charset="0"/>
              <a:cs typeface="Times New Roman" pitchFamily="18" charset="0"/>
            </a:endParaRPr>
          </a:p>
        </p:txBody>
      </p:sp>
      <p:sp>
        <p:nvSpPr>
          <p:cNvPr id="7" name="TextBox 6"/>
          <p:cNvSpPr txBox="1">
            <a:spLocks noChangeArrowheads="1"/>
          </p:cNvSpPr>
          <p:nvPr/>
        </p:nvSpPr>
        <p:spPr bwMode="auto">
          <a:xfrm>
            <a:off x="4859338" y="6027738"/>
            <a:ext cx="4284662" cy="830262"/>
          </a:xfrm>
          <a:prstGeom prst="rect">
            <a:avLst/>
          </a:prstGeom>
          <a:solidFill>
            <a:schemeClr val="bg1">
              <a:lumMod val="85000"/>
            </a:schemeClr>
          </a:solidFill>
          <a:ln w="9525">
            <a:noFill/>
            <a:miter lim="800000"/>
            <a:headEnd/>
            <a:tailEnd/>
          </a:ln>
        </p:spPr>
        <p:txBody>
          <a:bodyPr>
            <a:spAutoFit/>
          </a:bodyPr>
          <a:lstStyle/>
          <a:p>
            <a:pPr algn="ctr">
              <a:defRPr/>
            </a:pPr>
            <a:r>
              <a:rPr lang="ru-RU" sz="1600" dirty="0">
                <a:latin typeface="Times New Roman" pitchFamily="18" charset="0"/>
                <a:cs typeface="Times New Roman" pitchFamily="18" charset="0"/>
              </a:rPr>
              <a:t>РКМ., Г-100., </a:t>
            </a:r>
            <a:r>
              <a:rPr lang="ru-RU" sz="1600" dirty="0" err="1">
                <a:latin typeface="Times New Roman" pitchFamily="18" charset="0"/>
                <a:cs typeface="Times New Roman" pitchFamily="18" charset="0"/>
              </a:rPr>
              <a:t>Кн</a:t>
            </a:r>
            <a:r>
              <a:rPr lang="ru-RU" sz="1600" dirty="0">
                <a:latin typeface="Times New Roman" pitchFamily="18" charset="0"/>
                <a:cs typeface="Times New Roman" pitchFamily="18" charset="0"/>
              </a:rPr>
              <a:t> 7269. Указ </a:t>
            </a:r>
            <a:r>
              <a:rPr lang="ru-RU" sz="1600" dirty="0" err="1">
                <a:latin typeface="Times New Roman" pitchFamily="18" charset="0"/>
                <a:cs typeface="Times New Roman" pitchFamily="18" charset="0"/>
              </a:rPr>
              <a:t>президії</a:t>
            </a:r>
            <a:r>
              <a:rPr lang="ru-RU" sz="1600" dirty="0">
                <a:latin typeface="Times New Roman" pitchFamily="18" charset="0"/>
                <a:cs typeface="Times New Roman" pitchFamily="18" charset="0"/>
              </a:rPr>
              <a:t> ВР УРСР «Про </a:t>
            </a:r>
            <a:r>
              <a:rPr lang="ru-RU" sz="1600" dirty="0" err="1">
                <a:latin typeface="Times New Roman" pitchFamily="18" charset="0"/>
                <a:cs typeface="Times New Roman" pitchFamily="18" charset="0"/>
              </a:rPr>
              <a:t>присвоєння</a:t>
            </a:r>
            <a:r>
              <a:rPr lang="ru-RU" sz="1600" dirty="0">
                <a:latin typeface="Times New Roman" pitchFamily="18" charset="0"/>
                <a:cs typeface="Times New Roman" pitchFamily="18" charset="0"/>
              </a:rPr>
              <a:t> тов. </a:t>
            </a:r>
            <a:r>
              <a:rPr lang="ru-RU" sz="1600" dirty="0" err="1">
                <a:latin typeface="Times New Roman" pitchFamily="18" charset="0"/>
                <a:cs typeface="Times New Roman" pitchFamily="18" charset="0"/>
              </a:rPr>
              <a:t>Шкурату</a:t>
            </a:r>
            <a:r>
              <a:rPr lang="ru-RU" sz="1600" dirty="0">
                <a:latin typeface="Times New Roman" pitchFamily="18" charset="0"/>
                <a:cs typeface="Times New Roman" pitchFamily="18" charset="0"/>
              </a:rPr>
              <a:t> С.Й. </a:t>
            </a:r>
            <a:r>
              <a:rPr lang="ru-RU" sz="1600" dirty="0" err="1">
                <a:latin typeface="Times New Roman" pitchFamily="18" charset="0"/>
                <a:cs typeface="Times New Roman" pitchFamily="18" charset="0"/>
              </a:rPr>
              <a:t>почесного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звання</a:t>
            </a:r>
            <a:r>
              <a:rPr lang="ru-RU" sz="1600" dirty="0">
                <a:latin typeface="Times New Roman" pitchFamily="18" charset="0"/>
                <a:cs typeface="Times New Roman" pitchFamily="18" charset="0"/>
              </a:rPr>
              <a:t> Народного артиста УРСР»</a:t>
            </a:r>
          </a:p>
        </p:txBody>
      </p:sp>
      <p:pic>
        <p:nvPicPr>
          <p:cNvPr id="17414" name="Picture 8" descr="C:\Users\Acer\Pictures\Рисунок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2450" y="617538"/>
            <a:ext cx="4035425" cy="529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descr="C:\Users\Acer\Pictures\Рисунок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19700" y="449263"/>
            <a:ext cx="326707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3"/>
          <p:cNvPicPr>
            <a:picLocks noChangeAspect="1" noChangeArrowheads="1"/>
          </p:cNvPicPr>
          <p:nvPr/>
        </p:nvPicPr>
        <p:blipFill>
          <a:blip r:embed="rId2" cstate="print">
            <a:extLst>
              <a:ext uri="{28A0092B-C50C-407E-A947-70E740481C1C}">
                <a14:useLocalDpi xmlns:a14="http://schemas.microsoft.com/office/drawing/2010/main"/>
              </a:ext>
            </a:extLst>
          </a:blip>
          <a:srcRect l="19046" t="6046" r="19164" b="11871"/>
          <a:stretch>
            <a:fillRect/>
          </a:stretch>
        </p:blipFill>
        <p:spPr bwMode="auto">
          <a:xfrm>
            <a:off x="630238" y="476250"/>
            <a:ext cx="3313112"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p:cNvSpPr>
            <a:spLocks noGrp="1"/>
          </p:cNvSpPr>
          <p:nvPr>
            <p:ph type="sldNum" sz="quarter" idx="12"/>
          </p:nvPr>
        </p:nvSpPr>
        <p:spPr/>
        <p:txBody>
          <a:bodyPr/>
          <a:lstStyle/>
          <a:p>
            <a:pPr>
              <a:defRPr/>
            </a:pPr>
            <a:fld id="{F205784E-A306-4968-824C-AE0A1F6A74E6}" type="slidenum">
              <a:rPr lang="ru-RU" smtClean="0"/>
              <a:pPr>
                <a:defRPr/>
              </a:pPr>
              <a:t>13</a:t>
            </a:fld>
            <a:endParaRPr lang="ru-RU"/>
          </a:p>
        </p:txBody>
      </p:sp>
      <p:pic>
        <p:nvPicPr>
          <p:cNvPr id="18436" name="Picture 5" descr="D:\розваги\фильмы\РАБОЧИЙ СТОЛ\ШКУРАТ\ШКУРАТ\лист до шкурата.jpg"/>
          <p:cNvPicPr>
            <a:picLocks noChangeAspect="1" noChangeArrowheads="1"/>
          </p:cNvPicPr>
          <p:nvPr/>
        </p:nvPicPr>
        <p:blipFill>
          <a:blip r:embed="rId3" cstate="print">
            <a:extLst>
              <a:ext uri="{28A0092B-C50C-407E-A947-70E740481C1C}">
                <a14:useLocalDpi xmlns:a14="http://schemas.microsoft.com/office/drawing/2010/main"/>
              </a:ext>
            </a:extLst>
          </a:blip>
          <a:srcRect r="6435" b="11906"/>
          <a:stretch>
            <a:fillRect/>
          </a:stretch>
        </p:blipFill>
        <p:spPr bwMode="auto">
          <a:xfrm>
            <a:off x="4572000" y="476250"/>
            <a:ext cx="400685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4572000" y="5654675"/>
            <a:ext cx="4176713" cy="338138"/>
          </a:xfrm>
          <a:prstGeom prst="rect">
            <a:avLst/>
          </a:prstGeom>
          <a:solidFill>
            <a:schemeClr val="bg1">
              <a:lumMod val="85000"/>
            </a:schemeClr>
          </a:solidFill>
          <a:ln w="9525">
            <a:noFill/>
            <a:miter lim="800000"/>
            <a:headEnd/>
            <a:tailEnd/>
          </a:ln>
        </p:spPr>
        <p:txBody>
          <a:bodyPr>
            <a:spAutoFit/>
          </a:bodyPr>
          <a:lstStyle/>
          <a:p>
            <a:pPr algn="ctr">
              <a:defRPr/>
            </a:pPr>
            <a:r>
              <a:rPr lang="ru-RU" sz="1600" dirty="0">
                <a:latin typeface="Times New Roman" pitchFamily="18" charset="0"/>
                <a:cs typeface="Times New Roman" pitchFamily="18" charset="0"/>
              </a:rPr>
              <a:t>РКМ., Лист до </a:t>
            </a:r>
            <a:r>
              <a:rPr lang="ru-RU" sz="1600" dirty="0" err="1">
                <a:latin typeface="Times New Roman" pitchFamily="18" charset="0"/>
                <a:cs typeface="Times New Roman" pitchFamily="18" charset="0"/>
              </a:rPr>
              <a:t>Шкурата</a:t>
            </a:r>
            <a:r>
              <a:rPr lang="ru-RU" sz="1600" dirty="0">
                <a:latin typeface="Times New Roman" pitchFamily="18" charset="0"/>
                <a:cs typeface="Times New Roman" pitchFamily="18" charset="0"/>
              </a:rPr>
              <a:t> (1925)</a:t>
            </a:r>
          </a:p>
        </p:txBody>
      </p:sp>
      <p:sp>
        <p:nvSpPr>
          <p:cNvPr id="10" name="TextBox 9"/>
          <p:cNvSpPr txBox="1">
            <a:spLocks noChangeArrowheads="1"/>
          </p:cNvSpPr>
          <p:nvPr/>
        </p:nvSpPr>
        <p:spPr bwMode="auto">
          <a:xfrm>
            <a:off x="73025" y="6178550"/>
            <a:ext cx="4427538" cy="584200"/>
          </a:xfrm>
          <a:prstGeom prst="rect">
            <a:avLst/>
          </a:prstGeom>
          <a:solidFill>
            <a:schemeClr val="bg1">
              <a:lumMod val="85000"/>
            </a:schemeClr>
          </a:solidFill>
          <a:ln w="9525">
            <a:noFill/>
            <a:miter lim="800000"/>
            <a:headEnd/>
            <a:tailEnd/>
          </a:ln>
        </p:spPr>
        <p:txBody>
          <a:bodyPr>
            <a:spAutoFit/>
          </a:bodyPr>
          <a:lstStyle/>
          <a:p>
            <a:pPr algn="ctr">
              <a:defRPr/>
            </a:pPr>
            <a:r>
              <a:rPr lang="ru-RU" sz="1600" dirty="0">
                <a:latin typeface="Times New Roman" pitchFamily="18" charset="0"/>
                <a:cs typeface="Times New Roman" pitchFamily="18" charset="0"/>
              </a:rPr>
              <a:t>РКМ., Инв.1668., Кн. 3965. </a:t>
            </a:r>
          </a:p>
          <a:p>
            <a:pPr algn="ctr">
              <a:defRPr/>
            </a:pPr>
            <a:r>
              <a:rPr lang="ru-RU" sz="1600" dirty="0" err="1">
                <a:latin typeface="Times New Roman" pitchFamily="18" charset="0"/>
                <a:cs typeface="Times New Roman" pitchFamily="18" charset="0"/>
              </a:rPr>
              <a:t>Телеграми</a:t>
            </a:r>
            <a:r>
              <a:rPr lang="ru-RU" sz="1600" dirty="0">
                <a:latin typeface="Times New Roman" pitchFamily="18" charset="0"/>
                <a:cs typeface="Times New Roman" pitchFamily="18" charset="0"/>
              </a:rPr>
              <a:t> до 85-річчя </a:t>
            </a:r>
            <a:r>
              <a:rPr lang="ru-RU" sz="1600" dirty="0" err="1">
                <a:latin typeface="Times New Roman" pitchFamily="18" charset="0"/>
                <a:cs typeface="Times New Roman" pitchFamily="18" charset="0"/>
              </a:rPr>
              <a:t>С.Й.Шкурата</a:t>
            </a:r>
            <a:endParaRPr lang="ru-RU" sz="1600" dirty="0">
              <a:latin typeface="Times New Roman" pitchFamily="18" charset="0"/>
              <a:cs typeface="Times New Roman" pitchFamily="18" charset="0"/>
            </a:endParaRPr>
          </a:p>
        </p:txBody>
      </p:sp>
      <p:pic>
        <p:nvPicPr>
          <p:cNvPr id="18439" name="Picture 9" descr="C:\Users\Acer\Pictures\Рисунок9.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3005138"/>
            <a:ext cx="44989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descr="C:\Users\Acer\Pictures\Рисунок10.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4640263"/>
            <a:ext cx="44989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2778125" y="3314700"/>
            <a:ext cx="590391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sz="2000">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9pPr>
          </a:lstStyle>
          <a:p>
            <a:pPr algn="just" eaLnBrk="1" hangingPunct="1">
              <a:spcBef>
                <a:spcPct val="0"/>
              </a:spcBef>
              <a:buClrTx/>
              <a:buSzTx/>
              <a:buFontTx/>
              <a:buNone/>
            </a:pPr>
            <a:r>
              <a:rPr lang="uk-UA" altLang="uk-UA" sz="2000">
                <a:latin typeface="Times New Roman" pitchFamily="18" charset="0"/>
                <a:cs typeface="Times New Roman" pitchFamily="18" charset="0"/>
              </a:rPr>
              <a:t>Здавалося, усе місто вийшло провести в останню путь свого земляка й улюбленого артиста. Думку всіх прихильників таланту С.Шкурата висловив у своїй промові на траурному мітингу відомий кінорежисер О.Швачко: </a:t>
            </a:r>
            <a:r>
              <a:rPr lang="uk-UA" altLang="uk-UA" sz="2000" b="1" i="1" u="sng">
                <a:latin typeface="Times New Roman" pitchFamily="18" charset="0"/>
                <a:cs typeface="Times New Roman" pitchFamily="18" charset="0"/>
              </a:rPr>
              <a:t>«Це був справжній народний артист: сам вийшов з народу і народу віддав усі свої сили».</a:t>
            </a:r>
            <a:endParaRPr lang="ru-RU" altLang="uk-UA" sz="2000" b="1" i="1" u="sng">
              <a:latin typeface="Times New Roman" pitchFamily="18" charset="0"/>
              <a:cs typeface="Times New Roman" pitchFamily="18" charset="0"/>
            </a:endParaRPr>
          </a:p>
          <a:p>
            <a:pPr eaLnBrk="1" hangingPunct="1">
              <a:spcBef>
                <a:spcPct val="0"/>
              </a:spcBef>
              <a:buClrTx/>
              <a:buSzTx/>
              <a:buFontTx/>
              <a:buNone/>
            </a:pPr>
            <a:endParaRPr lang="ru-RU" altLang="uk-UA" sz="1800">
              <a:latin typeface="Arial" charset="0"/>
            </a:endParaRPr>
          </a:p>
        </p:txBody>
      </p:sp>
      <p:pic>
        <p:nvPicPr>
          <p:cNvPr id="19459" name="Picture 7" descr="Фото"/>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750" y="2287588"/>
            <a:ext cx="211455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23850" y="5140325"/>
            <a:ext cx="2454275" cy="646113"/>
          </a:xfrm>
          <a:prstGeom prst="rect">
            <a:avLst/>
          </a:prstGeom>
          <a:solidFill>
            <a:schemeClr val="bg1">
              <a:lumMod val="85000"/>
            </a:schemeClr>
          </a:solidFill>
          <a:ln w="9525">
            <a:noFill/>
            <a:miter lim="800000"/>
            <a:headEnd/>
            <a:tailEnd/>
          </a:ln>
        </p:spPr>
        <p:txBody>
          <a:bodyPr>
            <a:spAutoFit/>
          </a:bodyPr>
          <a:lstStyle/>
          <a:p>
            <a:pPr algn="ctr">
              <a:defRPr/>
            </a:pPr>
            <a:r>
              <a:rPr lang="uk-UA" sz="1200" b="1" u="sng" dirty="0">
                <a:latin typeface="Times New Roman" pitchFamily="18" charset="0"/>
                <a:cs typeface="Times New Roman" pitchFamily="18" charset="0"/>
              </a:rPr>
              <a:t>Швачко Олексій Филимонович,</a:t>
            </a:r>
            <a:r>
              <a:rPr lang="uk-UA" sz="1200" dirty="0">
                <a:latin typeface="Times New Roman" pitchFamily="18" charset="0"/>
                <a:cs typeface="Times New Roman" pitchFamily="18" charset="0"/>
              </a:rPr>
              <a:t> </a:t>
            </a:r>
          </a:p>
          <a:p>
            <a:pPr algn="ctr">
              <a:defRPr/>
            </a:pPr>
            <a:r>
              <a:rPr lang="uk-UA" sz="1200" dirty="0">
                <a:latin typeface="Times New Roman" pitchFamily="18" charset="0"/>
                <a:cs typeface="Times New Roman" pitchFamily="18" charset="0"/>
              </a:rPr>
              <a:t>український кінорежисер школи О.Довженка</a:t>
            </a:r>
            <a:endParaRPr lang="ru-RU" sz="1200" dirty="0">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pPr>
              <a:defRPr/>
            </a:pPr>
            <a:fld id="{01E2BFC6-D6D6-4538-AD07-FE220813A300}" type="slidenum">
              <a:rPr lang="ru-RU" smtClean="0"/>
              <a:pPr>
                <a:defRPr/>
              </a:pPr>
              <a:t>14</a:t>
            </a:fld>
            <a:endParaRPr lang="ru-RU"/>
          </a:p>
        </p:txBody>
      </p:sp>
      <p:pic>
        <p:nvPicPr>
          <p:cNvPr id="1946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46713" y="400050"/>
            <a:ext cx="323532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3"/>
          <p:cNvSpPr txBox="1">
            <a:spLocks noChangeArrowheads="1"/>
          </p:cNvSpPr>
          <p:nvPr/>
        </p:nvSpPr>
        <p:spPr bwMode="auto">
          <a:xfrm>
            <a:off x="755650" y="765175"/>
            <a:ext cx="43910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sz="2000">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9pPr>
          </a:lstStyle>
          <a:p>
            <a:pPr eaLnBrk="1" hangingPunct="1">
              <a:spcBef>
                <a:spcPct val="0"/>
              </a:spcBef>
              <a:buClrTx/>
              <a:buSzTx/>
              <a:buFontTx/>
              <a:buNone/>
            </a:pPr>
            <a:r>
              <a:rPr lang="uk-UA" altLang="uk-UA" sz="2000" i="1">
                <a:latin typeface="Times New Roman" pitchFamily="18" charset="0"/>
                <a:cs typeface="Times New Roman" pitchFamily="18" charset="0"/>
              </a:rPr>
              <a:t>“…Це був чоловік великої душі, з великим серцем, любив Україну, любив народ, любив природу… Таких людей зараз немає, і мабуть не буде…”</a:t>
            </a:r>
            <a:endParaRPr lang="ru-RU" altLang="uk-UA" sz="2000" i="1">
              <a:latin typeface="Times New Roman" pitchFamily="18" charset="0"/>
              <a:cs typeface="Times New Roman" pitchFamily="18" charset="0"/>
            </a:endParaRPr>
          </a:p>
        </p:txBody>
      </p:sp>
      <p:sp>
        <p:nvSpPr>
          <p:cNvPr id="10" name="TextBox 9"/>
          <p:cNvSpPr txBox="1">
            <a:spLocks noChangeArrowheads="1"/>
          </p:cNvSpPr>
          <p:nvPr/>
        </p:nvSpPr>
        <p:spPr bwMode="auto">
          <a:xfrm>
            <a:off x="5060950" y="2832100"/>
            <a:ext cx="3621088" cy="461963"/>
          </a:xfrm>
          <a:prstGeom prst="rect">
            <a:avLst/>
          </a:prstGeom>
          <a:solidFill>
            <a:schemeClr val="bg1">
              <a:lumMod val="85000"/>
            </a:schemeClr>
          </a:solidFill>
          <a:ln w="9525">
            <a:noFill/>
            <a:miter lim="800000"/>
            <a:headEnd/>
            <a:tailEnd/>
          </a:ln>
        </p:spPr>
        <p:txBody>
          <a:bodyPr>
            <a:spAutoFit/>
          </a:bodyPr>
          <a:lstStyle/>
          <a:p>
            <a:pPr algn="ctr">
              <a:defRPr/>
            </a:pPr>
            <a:r>
              <a:rPr lang="uk-UA" sz="1200" b="1" u="sng" dirty="0">
                <a:latin typeface="Times New Roman" pitchFamily="18" charset="0"/>
                <a:cs typeface="Times New Roman" pitchFamily="18" charset="0"/>
              </a:rPr>
              <a:t>Ніна Данилівна Шкурат,</a:t>
            </a:r>
            <a:r>
              <a:rPr lang="uk-UA" sz="1200" dirty="0">
                <a:latin typeface="Times New Roman" pitchFamily="18" charset="0"/>
                <a:cs typeface="Times New Roman" pitchFamily="18" charset="0"/>
              </a:rPr>
              <a:t> </a:t>
            </a:r>
          </a:p>
          <a:p>
            <a:pPr algn="ctr">
              <a:defRPr/>
            </a:pPr>
            <a:r>
              <a:rPr lang="uk-UA" sz="1200" dirty="0">
                <a:latin typeface="Times New Roman" pitchFamily="18" charset="0"/>
                <a:cs typeface="Times New Roman" pitchFamily="18" charset="0"/>
              </a:rPr>
              <a:t>невістка Степана Йосиповича Шкурата</a:t>
            </a: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C:\Users\Acer\Pictures\Рисунок1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5750" y="3411538"/>
            <a:ext cx="4108450"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9" descr="C:\Users\Acer\Pictures\Рисунок1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5438" y="277813"/>
            <a:ext cx="417512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p:cNvSpPr>
            <a:spLocks noGrp="1"/>
          </p:cNvSpPr>
          <p:nvPr>
            <p:ph type="sldNum" sz="quarter" idx="12"/>
          </p:nvPr>
        </p:nvSpPr>
        <p:spPr/>
        <p:txBody>
          <a:bodyPr/>
          <a:lstStyle/>
          <a:p>
            <a:pPr>
              <a:defRPr/>
            </a:pPr>
            <a:fld id="{F2117D45-4BF2-42B4-BFBD-76954EBD34FF}" type="slidenum">
              <a:rPr lang="ru-RU" smtClean="0"/>
              <a:pPr>
                <a:defRPr/>
              </a:pPr>
              <a:t>15</a:t>
            </a:fld>
            <a:endParaRPr lang="ru-RU"/>
          </a:p>
        </p:txBody>
      </p:sp>
      <p:sp>
        <p:nvSpPr>
          <p:cNvPr id="6" name="TextBox 5"/>
          <p:cNvSpPr txBox="1">
            <a:spLocks noChangeArrowheads="1"/>
          </p:cNvSpPr>
          <p:nvPr/>
        </p:nvSpPr>
        <p:spPr bwMode="auto">
          <a:xfrm>
            <a:off x="684213" y="3141663"/>
            <a:ext cx="3311525" cy="338137"/>
          </a:xfrm>
          <a:prstGeom prst="rect">
            <a:avLst/>
          </a:prstGeom>
          <a:solidFill>
            <a:schemeClr val="bg1">
              <a:lumMod val="85000"/>
            </a:schemeClr>
          </a:solidFill>
          <a:ln w="9525">
            <a:noFill/>
            <a:miter lim="800000"/>
            <a:headEnd/>
            <a:tailEnd/>
          </a:ln>
        </p:spPr>
        <p:txBody>
          <a:bodyPr>
            <a:spAutoFit/>
          </a:bodyPr>
          <a:lstStyle/>
          <a:p>
            <a:pPr algn="ctr">
              <a:defRPr/>
            </a:pPr>
            <a:r>
              <a:rPr lang="uk-UA" sz="1600" dirty="0">
                <a:latin typeface="Times New Roman" pitchFamily="18" charset="0"/>
                <a:cs typeface="Times New Roman" pitchFamily="18" charset="0"/>
              </a:rPr>
              <a:t>Садиба С.Й.Шкурата</a:t>
            </a:r>
            <a:endParaRPr lang="ru-RU" sz="1600" dirty="0">
              <a:latin typeface="Times New Roman" pitchFamily="18" charset="0"/>
              <a:cs typeface="Times New Roman" pitchFamily="18" charset="0"/>
            </a:endParaRPr>
          </a:p>
        </p:txBody>
      </p:sp>
      <p:pic>
        <p:nvPicPr>
          <p:cNvPr id="20486" name="Рисунок 3"/>
          <p:cNvPicPr>
            <a:picLocks noChangeAspect="1" noChangeArrowheads="1"/>
          </p:cNvPicPr>
          <p:nvPr/>
        </p:nvPicPr>
        <p:blipFill>
          <a:blip r:embed="rId5">
            <a:extLst>
              <a:ext uri="{28A0092B-C50C-407E-A947-70E740481C1C}">
                <a14:useLocalDpi xmlns:a14="http://schemas.microsoft.com/office/drawing/2010/main"/>
              </a:ext>
            </a:extLst>
          </a:blip>
          <a:srcRect l="19046" t="5495" r="18752" b="12637"/>
          <a:stretch>
            <a:fillRect/>
          </a:stretch>
        </p:blipFill>
        <p:spPr bwMode="auto">
          <a:xfrm>
            <a:off x="4468813" y="3479800"/>
            <a:ext cx="441325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4140200" y="6092825"/>
            <a:ext cx="4859338" cy="585788"/>
          </a:xfrm>
          <a:prstGeom prst="rect">
            <a:avLst/>
          </a:prstGeom>
          <a:solidFill>
            <a:schemeClr val="bg1">
              <a:lumMod val="85000"/>
            </a:schemeClr>
          </a:solidFill>
          <a:ln w="9525">
            <a:noFill/>
            <a:miter lim="800000"/>
            <a:headEnd/>
            <a:tailEnd/>
          </a:ln>
        </p:spPr>
        <p:txBody>
          <a:bodyPr>
            <a:spAutoFit/>
          </a:bodyPr>
          <a:lstStyle/>
          <a:p>
            <a:pPr algn="ctr">
              <a:defRPr/>
            </a:pPr>
            <a:r>
              <a:rPr lang="uk-UA" sz="1600" dirty="0">
                <a:latin typeface="Times New Roman" pitchFamily="18" charset="0"/>
                <a:cs typeface="Times New Roman" pitchFamily="18" charset="0"/>
              </a:rPr>
              <a:t>Роменський краєзнавчий музей розробив проект будинку-музею С.Й.Шкурата</a:t>
            </a:r>
            <a:endParaRPr lang="ru-RU" sz="1600" dirty="0">
              <a:latin typeface="Times New Roman" pitchFamily="18" charset="0"/>
              <a:cs typeface="Times New Roman" pitchFamily="18" charset="0"/>
            </a:endParaRPr>
          </a:p>
        </p:txBody>
      </p:sp>
      <p:pic>
        <p:nvPicPr>
          <p:cNvPr id="20488" name="Picture 10" descr="C:\Users\Acer\Pictures\Рисунок12.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527550" y="187325"/>
            <a:ext cx="4138613"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333375"/>
            <a:ext cx="3309937" cy="674688"/>
          </a:xfrm>
        </p:spPr>
        <p:txBody>
          <a:bodyPr/>
          <a:lstStyle/>
          <a:p>
            <a:pPr algn="ctr" eaLnBrk="1" fontAlgn="auto" hangingPunct="1">
              <a:spcAft>
                <a:spcPts val="0"/>
              </a:spcAft>
              <a:defRPr/>
            </a:pPr>
            <a:r>
              <a:rPr lang="uk-UA" sz="3200" dirty="0" smtClean="0">
                <a:solidFill>
                  <a:schemeClr val="accent1">
                    <a:tint val="88000"/>
                    <a:satMod val="150000"/>
                  </a:schemeClr>
                </a:solidFill>
              </a:rPr>
              <a:t>ВИСНОВКИ</a:t>
            </a:r>
            <a:endParaRPr lang="ru-RU" sz="3200" dirty="0">
              <a:solidFill>
                <a:schemeClr val="accent1">
                  <a:tint val="88000"/>
                  <a:satMod val="150000"/>
                </a:schemeClr>
              </a:solidFill>
            </a:endParaRPr>
          </a:p>
        </p:txBody>
      </p:sp>
      <p:pic>
        <p:nvPicPr>
          <p:cNvPr id="34819" name="Рисунок 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923928" y="4149080"/>
            <a:ext cx="4608512" cy="1910399"/>
          </a:xfrm>
          <a:prstGeom prst="rect">
            <a:avLst/>
          </a:prstGeom>
          <a:ln>
            <a:noFill/>
          </a:ln>
          <a:effectLst>
            <a:softEdge rad="112500"/>
          </a:effectLst>
        </p:spPr>
      </p:pic>
      <p:sp>
        <p:nvSpPr>
          <p:cNvPr id="4" name="Номер слайда 3"/>
          <p:cNvSpPr>
            <a:spLocks noGrp="1"/>
          </p:cNvSpPr>
          <p:nvPr>
            <p:ph type="sldNum" sz="quarter" idx="12"/>
          </p:nvPr>
        </p:nvSpPr>
        <p:spPr/>
        <p:txBody>
          <a:bodyPr/>
          <a:lstStyle/>
          <a:p>
            <a:pPr>
              <a:defRPr/>
            </a:pPr>
            <a:fld id="{6EE495E1-2D95-4DCC-AA1F-A3315DF668FD}" type="slidenum">
              <a:rPr lang="ru-RU" smtClean="0"/>
              <a:pPr>
                <a:defRPr/>
              </a:pPr>
              <a:t>16</a:t>
            </a:fld>
            <a:endParaRPr lang="ru-RU"/>
          </a:p>
        </p:txBody>
      </p:sp>
      <p:sp>
        <p:nvSpPr>
          <p:cNvPr id="21509" name="TextBox 4"/>
          <p:cNvSpPr txBox="1">
            <a:spLocks noChangeArrowheads="1"/>
          </p:cNvSpPr>
          <p:nvPr/>
        </p:nvSpPr>
        <p:spPr bwMode="auto">
          <a:xfrm>
            <a:off x="3735388" y="476250"/>
            <a:ext cx="49799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sz="2000">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9pPr>
          </a:lstStyle>
          <a:p>
            <a:pPr algn="just" eaLnBrk="1" hangingPunct="1">
              <a:spcBef>
                <a:spcPct val="0"/>
              </a:spcBef>
              <a:buClrTx/>
              <a:buSzTx/>
              <a:buFontTx/>
              <a:buAutoNum type="arabicPeriod"/>
            </a:pPr>
            <a:r>
              <a:rPr lang="ru-RU" altLang="uk-UA" sz="1800">
                <a:latin typeface="Times New Roman" pitchFamily="18" charset="0"/>
                <a:cs typeface="Times New Roman" pitchFamily="18" charset="0"/>
              </a:rPr>
              <a:t>За допомогою архівних джерел Роменського краєзнавчого музею, спілкування з Н.Д.Шкурат досл</a:t>
            </a:r>
            <a:r>
              <a:rPr lang="uk-UA" altLang="uk-UA" sz="1800">
                <a:latin typeface="Times New Roman" pitchFamily="18" charset="0"/>
                <a:cs typeface="Times New Roman" pitchFamily="18" charset="0"/>
              </a:rPr>
              <a:t>іджено життєвий та творчий шлях Заслуженого артиста СРСР та Народного артиста УРСР;</a:t>
            </a:r>
          </a:p>
          <a:p>
            <a:pPr algn="just" eaLnBrk="1" hangingPunct="1">
              <a:spcBef>
                <a:spcPct val="0"/>
              </a:spcBef>
              <a:buClrTx/>
              <a:buSzTx/>
              <a:buFontTx/>
              <a:buAutoNum type="arabicPeriod"/>
            </a:pPr>
            <a:r>
              <a:rPr lang="uk-UA" altLang="uk-UA" sz="1800">
                <a:latin typeface="Times New Roman" pitchFamily="18" charset="0"/>
                <a:cs typeface="Times New Roman" pitchFamily="18" charset="0"/>
              </a:rPr>
              <a:t>Визначили, який внесок здійснив С.Й.Шкурат у розвиток українського та світового кінематографа. Його вважають корифеєм українського театру, він був талановитим актором та співаком, хоча спеціальної освіти не мав. Його ролі запам'яталися та стали надбанням українського та світового кінематографа.</a:t>
            </a:r>
          </a:p>
          <a:p>
            <a:pPr algn="just" eaLnBrk="1" hangingPunct="1">
              <a:spcBef>
                <a:spcPct val="0"/>
              </a:spcBef>
              <a:buClrTx/>
              <a:buSzTx/>
              <a:buFontTx/>
              <a:buAutoNum type="arabicPeriod"/>
            </a:pPr>
            <a:endParaRPr lang="uk-UA" altLang="uk-UA" sz="1800">
              <a:latin typeface="Times New Roman" pitchFamily="18" charset="0"/>
              <a:cs typeface="Times New Roman" pitchFamily="18" charset="0"/>
            </a:endParaRPr>
          </a:p>
        </p:txBody>
      </p:sp>
      <p:pic>
        <p:nvPicPr>
          <p:cNvPr id="2151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6013" y="990600"/>
            <a:ext cx="2411412"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Box 2"/>
          <p:cNvSpPr txBox="1">
            <a:spLocks noChangeArrowheads="1"/>
          </p:cNvSpPr>
          <p:nvPr/>
        </p:nvSpPr>
        <p:spPr bwMode="auto">
          <a:xfrm>
            <a:off x="425450" y="4149725"/>
            <a:ext cx="33115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sz="2000">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9pPr>
          </a:lstStyle>
          <a:p>
            <a:pPr algn="just" eaLnBrk="1" hangingPunct="1">
              <a:spcBef>
                <a:spcPct val="0"/>
              </a:spcBef>
              <a:buClrTx/>
              <a:buSzTx/>
              <a:buFontTx/>
              <a:buNone/>
            </a:pPr>
            <a:r>
              <a:rPr lang="uk-UA" altLang="uk-UA" sz="1800">
                <a:latin typeface="Times New Roman" pitchFamily="18" charset="0"/>
                <a:cs typeface="Times New Roman" pitchFamily="18" charset="0"/>
              </a:rPr>
              <a:t>3. Під час дослідження творчого шляху митця було розглянуто питання про присвоєння садибі Шкурата статусу музею.</a:t>
            </a:r>
            <a:endParaRPr lang="ru-RU" altLang="uk-UA" sz="1800">
              <a:latin typeface="Times New Roman" pitchFamily="18" charset="0"/>
              <a:cs typeface="Times New Roman" pitchFamily="18" charset="0"/>
            </a:endParaRPr>
          </a:p>
          <a:p>
            <a:pPr eaLnBrk="1" hangingPunct="1">
              <a:spcBef>
                <a:spcPct val="0"/>
              </a:spcBef>
              <a:buClrTx/>
              <a:buSzTx/>
              <a:buFontTx/>
              <a:buNone/>
            </a:pPr>
            <a:endParaRPr lang="uk-UA" altLang="uk-UA" sz="1800">
              <a:latin typeface="Arial" charset="0"/>
            </a:endParaRPr>
          </a:p>
        </p:txBody>
      </p:sp>
      <p:sp>
        <p:nvSpPr>
          <p:cNvPr id="8" name="TextBox 5"/>
          <p:cNvSpPr txBox="1">
            <a:spLocks noChangeArrowheads="1"/>
          </p:cNvSpPr>
          <p:nvPr/>
        </p:nvSpPr>
        <p:spPr bwMode="auto">
          <a:xfrm>
            <a:off x="4137025" y="5907088"/>
            <a:ext cx="4176713" cy="338137"/>
          </a:xfrm>
          <a:prstGeom prst="rect">
            <a:avLst/>
          </a:prstGeom>
          <a:solidFill>
            <a:schemeClr val="bg1">
              <a:lumMod val="85000"/>
            </a:schemeClr>
          </a:solidFill>
          <a:ln w="9525">
            <a:noFill/>
            <a:miter lim="800000"/>
            <a:headEnd/>
            <a:tailEnd/>
          </a:ln>
        </p:spPr>
        <p:txBody>
          <a:bodyPr>
            <a:spAutoFit/>
          </a:bodyPr>
          <a:lstStyle/>
          <a:p>
            <a:pPr algn="ctr">
              <a:defRPr/>
            </a:pPr>
            <a:r>
              <a:rPr lang="uk-UA" sz="1600" dirty="0">
                <a:latin typeface="Times New Roman" pitchFamily="18" charset="0"/>
                <a:cs typeface="Times New Roman" pitchFamily="18" charset="0"/>
              </a:rPr>
              <a:t>Кадр з фільму “Степан Шкурат” (2010)</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404813"/>
            <a:ext cx="8183562" cy="661987"/>
          </a:xfrm>
        </p:spPr>
        <p:txBody>
          <a:bodyPr/>
          <a:lstStyle/>
          <a:p>
            <a:pPr algn="ctr">
              <a:defRPr/>
            </a:pPr>
            <a:r>
              <a:rPr lang="uk-UA" dirty="0" smtClean="0"/>
              <a:t>Актуальність дослідження</a:t>
            </a:r>
            <a:endParaRPr lang="ru-RU" dirty="0"/>
          </a:p>
        </p:txBody>
      </p:sp>
      <p:sp>
        <p:nvSpPr>
          <p:cNvPr id="7171" name="Содержимое 2"/>
          <p:cNvSpPr>
            <a:spLocks noGrp="1"/>
          </p:cNvSpPr>
          <p:nvPr>
            <p:ph idx="1"/>
          </p:nvPr>
        </p:nvSpPr>
        <p:spPr>
          <a:xfrm>
            <a:off x="468313" y="1052513"/>
            <a:ext cx="8183562" cy="4187825"/>
          </a:xfrm>
        </p:spPr>
        <p:txBody>
          <a:bodyPr/>
          <a:lstStyle/>
          <a:p>
            <a:pPr algn="just"/>
            <a:r>
              <a:rPr lang="uk-UA" altLang="uk-UA" sz="1800" smtClean="0"/>
              <a:t>В українській історії є багато людей, майстрів своєї справи. Майстрів неперевершених, які залишили значний слід у своїй галузі. Вони є прикладом для своїх нащадків, прославляючи край, в якому вони жили. І кожен із нас з великою гордістю пам’ятає і називає їх імена. Для Роменщини такою людиною є Степан Йосипович Шкурат, який назавжди залишиться в пам</a:t>
            </a:r>
            <a:r>
              <a:rPr lang="ru-RU" altLang="uk-UA" sz="1800" smtClean="0"/>
              <a:t>’</a:t>
            </a:r>
            <a:r>
              <a:rPr lang="uk-UA" altLang="uk-UA" sz="1800" smtClean="0"/>
              <a:t>яті народним актором, кінозіркою перших радянських кінофільмів.</a:t>
            </a:r>
            <a:endParaRPr lang="ru-RU" altLang="uk-UA" sz="1800" smtClean="0"/>
          </a:p>
        </p:txBody>
      </p:sp>
      <p:sp>
        <p:nvSpPr>
          <p:cNvPr id="4" name="Номер слайда 3"/>
          <p:cNvSpPr>
            <a:spLocks noGrp="1"/>
          </p:cNvSpPr>
          <p:nvPr>
            <p:ph type="sldNum" sz="quarter" idx="12"/>
          </p:nvPr>
        </p:nvSpPr>
        <p:spPr/>
        <p:txBody>
          <a:bodyPr/>
          <a:lstStyle/>
          <a:p>
            <a:pPr>
              <a:defRPr/>
            </a:pPr>
            <a:fld id="{0234704C-7218-49EE-8780-50041A88EDBA}" type="slidenum">
              <a:rPr lang="ru-RU" smtClean="0"/>
              <a:pPr>
                <a:defRPr/>
              </a:pPr>
              <a:t>2</a:t>
            </a:fld>
            <a:endParaRPr lang="ru-RU"/>
          </a:p>
        </p:txBody>
      </p:sp>
      <p:sp>
        <p:nvSpPr>
          <p:cNvPr id="6" name="TextBox 5"/>
          <p:cNvSpPr txBox="1"/>
          <p:nvPr/>
        </p:nvSpPr>
        <p:spPr>
          <a:xfrm>
            <a:off x="3851275" y="5903913"/>
            <a:ext cx="4500563" cy="522287"/>
          </a:xfrm>
          <a:prstGeom prst="rect">
            <a:avLst/>
          </a:prstGeom>
          <a:solidFill>
            <a:schemeClr val="bg1">
              <a:lumMod val="85000"/>
            </a:schemeClr>
          </a:solidFill>
        </p:spPr>
        <p:txBody>
          <a:bodyPr>
            <a:spAutoFit/>
          </a:bodyPr>
          <a:lstStyle/>
          <a:p>
            <a:pPr algn="ctr">
              <a:defRPr/>
            </a:pPr>
            <a:r>
              <a:rPr lang="ru-RU" sz="1400" b="1" i="1" dirty="0" err="1">
                <a:latin typeface="Arial" pitchFamily="34" charset="0"/>
                <a:cs typeface="Arial" pitchFamily="34" charset="0"/>
              </a:rPr>
              <a:t>Експозиц</a:t>
            </a:r>
            <a:r>
              <a:rPr lang="uk-UA" sz="1400" b="1" i="1" dirty="0" err="1">
                <a:latin typeface="Arial" pitchFamily="34" charset="0"/>
                <a:cs typeface="Arial" pitchFamily="34" charset="0"/>
              </a:rPr>
              <a:t>ія</a:t>
            </a:r>
            <a:r>
              <a:rPr lang="uk-UA" sz="1400" b="1" i="1" dirty="0">
                <a:latin typeface="Arial" pitchFamily="34" charset="0"/>
                <a:cs typeface="Arial" pitchFamily="34" charset="0"/>
              </a:rPr>
              <a:t> Роменського краєзнавчого музею </a:t>
            </a:r>
          </a:p>
          <a:p>
            <a:pPr algn="ctr">
              <a:defRPr/>
            </a:pPr>
            <a:r>
              <a:rPr lang="uk-UA" sz="1400" b="1" i="1" dirty="0">
                <a:latin typeface="Arial" pitchFamily="34" charset="0"/>
                <a:cs typeface="Arial" pitchFamily="34" charset="0"/>
              </a:rPr>
              <a:t>присвячена С.Й.Шкурату</a:t>
            </a:r>
            <a:endParaRPr lang="ru-RU" sz="1400" b="1" i="1" dirty="0">
              <a:latin typeface="Arial" pitchFamily="34" charset="0"/>
              <a:cs typeface="Arial" pitchFamily="34" charset="0"/>
            </a:endParaRPr>
          </a:p>
        </p:txBody>
      </p:sp>
      <p:pic>
        <p:nvPicPr>
          <p:cNvPr id="7175" name="Picture 7" descr="C:\Users\Acer\Pictures\Рисунок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36354" y="3068960"/>
            <a:ext cx="3782914" cy="28349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468313" y="404813"/>
            <a:ext cx="4895850"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sz="2000">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9pPr>
          </a:lstStyle>
          <a:p>
            <a:pPr algn="just" eaLnBrk="1" hangingPunct="1">
              <a:spcBef>
                <a:spcPct val="0"/>
              </a:spcBef>
              <a:buClrTx/>
              <a:buSzTx/>
              <a:buFontTx/>
              <a:buNone/>
            </a:pPr>
            <a:r>
              <a:rPr lang="ru-RU" altLang="uk-UA" sz="1600" b="1" i="1">
                <a:latin typeface="Arial" charset="0"/>
              </a:rPr>
              <a:t>Мета дослідження – </a:t>
            </a:r>
            <a:r>
              <a:rPr lang="ru-RU" altLang="uk-UA" sz="1600">
                <a:latin typeface="Arial" charset="0"/>
              </a:rPr>
              <a:t>познайомитися з творч</a:t>
            </a:r>
            <a:r>
              <a:rPr lang="uk-UA" altLang="uk-UA" sz="1600">
                <a:latin typeface="Arial" charset="0"/>
              </a:rPr>
              <a:t>им шляхом С.Й.Шкурата та визначити його місце в українському кінематографі.</a:t>
            </a:r>
            <a:r>
              <a:rPr lang="ru-RU" altLang="uk-UA" sz="1600">
                <a:latin typeface="Arial" charset="0"/>
              </a:rPr>
              <a:t> </a:t>
            </a:r>
          </a:p>
          <a:p>
            <a:pPr algn="just" eaLnBrk="1" hangingPunct="1">
              <a:spcBef>
                <a:spcPct val="0"/>
              </a:spcBef>
              <a:buClrTx/>
              <a:buSzTx/>
              <a:buFontTx/>
              <a:buNone/>
            </a:pPr>
            <a:r>
              <a:rPr lang="uk-UA" altLang="uk-UA" sz="1600" b="1" i="1">
                <a:latin typeface="Arial" charset="0"/>
              </a:rPr>
              <a:t>Основні завдання дослідження:</a:t>
            </a:r>
            <a:endParaRPr lang="ru-RU" altLang="uk-UA" sz="1600" b="1" i="1">
              <a:latin typeface="Arial" charset="0"/>
            </a:endParaRPr>
          </a:p>
          <a:p>
            <a:pPr algn="just" eaLnBrk="1" hangingPunct="1">
              <a:spcBef>
                <a:spcPct val="0"/>
              </a:spcBef>
              <a:buClrTx/>
              <a:buSzTx/>
              <a:buFontTx/>
              <a:buNone/>
            </a:pPr>
            <a:r>
              <a:rPr lang="uk-UA" altLang="uk-UA" sz="1600">
                <a:latin typeface="Arial" charset="0"/>
              </a:rPr>
              <a:t>- познайомитися з життєвим та творчим шляхом С.Й.Шкурата;</a:t>
            </a:r>
            <a:endParaRPr lang="ru-RU" altLang="uk-UA" sz="1600">
              <a:latin typeface="Arial" charset="0"/>
            </a:endParaRPr>
          </a:p>
          <a:p>
            <a:pPr algn="just" eaLnBrk="1" hangingPunct="1">
              <a:spcBef>
                <a:spcPct val="0"/>
              </a:spcBef>
              <a:buClrTx/>
              <a:buSzTx/>
              <a:buFontTx/>
              <a:buChar char="-"/>
            </a:pPr>
            <a:r>
              <a:rPr lang="uk-UA" altLang="uk-UA" sz="1600">
                <a:latin typeface="Arial" charset="0"/>
              </a:rPr>
              <a:t>дослідити архівні матеріали про видатного земляка (грамоти, періодичні видання);</a:t>
            </a:r>
          </a:p>
          <a:p>
            <a:pPr algn="just" eaLnBrk="1" hangingPunct="1">
              <a:spcBef>
                <a:spcPct val="0"/>
              </a:spcBef>
              <a:buClrTx/>
              <a:buSzTx/>
              <a:buFontTx/>
              <a:buChar char="-"/>
            </a:pPr>
            <a:r>
              <a:rPr lang="ru-RU" altLang="uk-UA" sz="1600">
                <a:latin typeface="Arial" charset="0"/>
              </a:rPr>
              <a:t>- </a:t>
            </a:r>
            <a:r>
              <a:rPr lang="uk-UA" altLang="uk-UA" sz="1600">
                <a:latin typeface="Arial" charset="0"/>
              </a:rPr>
              <a:t>познайомитися з фільмографією актора та його роботою з видатними режисерами</a:t>
            </a:r>
            <a:r>
              <a:rPr lang="ru-RU" altLang="uk-UA" sz="1600">
                <a:latin typeface="Arial" charset="0"/>
              </a:rPr>
              <a:t>;</a:t>
            </a:r>
          </a:p>
          <a:p>
            <a:pPr algn="just" eaLnBrk="1" hangingPunct="1">
              <a:spcBef>
                <a:spcPct val="0"/>
              </a:spcBef>
              <a:buClrTx/>
              <a:buSzTx/>
              <a:buFontTx/>
              <a:buChar char="-"/>
            </a:pPr>
            <a:r>
              <a:rPr lang="uk-UA" altLang="uk-UA" sz="1600">
                <a:latin typeface="Arial" charset="0"/>
              </a:rPr>
              <a:t>визначити внесок народного артиста України С.Й.Шкурата в український та світовий кінематограф.</a:t>
            </a:r>
          </a:p>
          <a:p>
            <a:pPr algn="just" eaLnBrk="1" hangingPunct="1">
              <a:spcBef>
                <a:spcPct val="0"/>
              </a:spcBef>
              <a:buClrTx/>
              <a:buSzTx/>
              <a:buFontTx/>
              <a:buNone/>
            </a:pPr>
            <a:r>
              <a:rPr lang="ru-RU" altLang="uk-UA" sz="1600" b="1">
                <a:latin typeface="Arial" charset="0"/>
              </a:rPr>
              <a:t>Обєкт дослідження – </a:t>
            </a:r>
            <a:r>
              <a:rPr lang="ru-RU" altLang="uk-UA" sz="1600">
                <a:latin typeface="Arial" charset="0"/>
              </a:rPr>
              <a:t>життя та творчість С.Й.Шкурата.</a:t>
            </a:r>
          </a:p>
          <a:p>
            <a:pPr algn="just" eaLnBrk="1" hangingPunct="1">
              <a:spcBef>
                <a:spcPct val="0"/>
              </a:spcBef>
              <a:buClrTx/>
              <a:buSzTx/>
              <a:buFontTx/>
              <a:buNone/>
            </a:pPr>
            <a:r>
              <a:rPr lang="ru-RU" altLang="uk-UA" sz="1600" b="1">
                <a:latin typeface="Arial" charset="0"/>
              </a:rPr>
              <a:t>Предмет дослідження –</a:t>
            </a:r>
            <a:r>
              <a:rPr lang="ru-RU" altLang="uk-UA" sz="1600">
                <a:latin typeface="Arial" charset="0"/>
              </a:rPr>
              <a:t> творча діяльність митця.</a:t>
            </a:r>
          </a:p>
          <a:p>
            <a:pPr algn="just" eaLnBrk="1" hangingPunct="1">
              <a:spcBef>
                <a:spcPct val="0"/>
              </a:spcBef>
              <a:buClrTx/>
              <a:buSzTx/>
              <a:buFontTx/>
              <a:buNone/>
            </a:pPr>
            <a:r>
              <a:rPr lang="ru-RU" altLang="uk-UA" sz="1600" b="1">
                <a:latin typeface="Arial" charset="0"/>
              </a:rPr>
              <a:t>Наукова новизна. </a:t>
            </a:r>
            <a:r>
              <a:rPr lang="ru-RU" altLang="uk-UA" sz="1600">
                <a:latin typeface="Arial" charset="0"/>
              </a:rPr>
              <a:t>Опрацьовано архівні матеріали Роменського краєзнавчого музею про життєвий та творчий шлях С.Й.Шкурата; розглянуто питання про присвоєння статусу музею садибі відомого митця.</a:t>
            </a:r>
          </a:p>
          <a:p>
            <a:pPr eaLnBrk="1" hangingPunct="1">
              <a:spcBef>
                <a:spcPct val="0"/>
              </a:spcBef>
              <a:buClrTx/>
              <a:buSzTx/>
              <a:buFontTx/>
              <a:buNone/>
            </a:pPr>
            <a:endParaRPr lang="ru-RU" altLang="uk-UA" sz="1600">
              <a:latin typeface="Arial" charset="0"/>
            </a:endParaRPr>
          </a:p>
          <a:p>
            <a:pPr algn="just" eaLnBrk="1" hangingPunct="1">
              <a:spcBef>
                <a:spcPct val="0"/>
              </a:spcBef>
              <a:buClrTx/>
              <a:buSzTx/>
              <a:buFontTx/>
              <a:buNone/>
            </a:pPr>
            <a:endParaRPr lang="ru-RU" altLang="uk-UA" sz="1600">
              <a:latin typeface="Arial" charset="0"/>
            </a:endParaRPr>
          </a:p>
          <a:p>
            <a:pPr algn="just" eaLnBrk="1" hangingPunct="1">
              <a:spcBef>
                <a:spcPct val="0"/>
              </a:spcBef>
              <a:buClrTx/>
              <a:buSzTx/>
              <a:buFontTx/>
              <a:buNone/>
            </a:pPr>
            <a:endParaRPr lang="ru-RU" altLang="uk-UA" sz="1600">
              <a:latin typeface="Arial" charset="0"/>
            </a:endParaRPr>
          </a:p>
          <a:p>
            <a:pPr eaLnBrk="1" hangingPunct="1">
              <a:spcBef>
                <a:spcPct val="0"/>
              </a:spcBef>
              <a:buClrTx/>
              <a:buSzTx/>
              <a:buFontTx/>
              <a:buNone/>
            </a:pPr>
            <a:endParaRPr lang="ru-RU" altLang="uk-UA" sz="1600">
              <a:latin typeface="Arial" charset="0"/>
            </a:endParaRPr>
          </a:p>
        </p:txBody>
      </p:sp>
      <p:sp>
        <p:nvSpPr>
          <p:cNvPr id="5" name="TextBox 4"/>
          <p:cNvSpPr txBox="1"/>
          <p:nvPr/>
        </p:nvSpPr>
        <p:spPr>
          <a:xfrm>
            <a:off x="3563938" y="6092825"/>
            <a:ext cx="5580062" cy="646113"/>
          </a:xfrm>
          <a:prstGeom prst="rect">
            <a:avLst/>
          </a:prstGeom>
          <a:solidFill>
            <a:schemeClr val="bg1">
              <a:lumMod val="85000"/>
            </a:schemeClr>
          </a:solidFill>
        </p:spPr>
        <p:txBody>
          <a:bodyPr>
            <a:spAutoFit/>
          </a:bodyPr>
          <a:lstStyle/>
          <a:p>
            <a:pPr algn="ctr">
              <a:defRPr/>
            </a:pPr>
            <a:r>
              <a:rPr lang="ru-RU" b="1" i="1" dirty="0" err="1">
                <a:latin typeface="Arial" pitchFamily="34" charset="0"/>
                <a:cs typeface="Arial" pitchFamily="34" charset="0"/>
              </a:rPr>
              <a:t>Експозиц</a:t>
            </a:r>
            <a:r>
              <a:rPr lang="uk-UA" b="1" i="1" dirty="0" err="1">
                <a:latin typeface="Arial" pitchFamily="34" charset="0"/>
                <a:cs typeface="Arial" pitchFamily="34" charset="0"/>
              </a:rPr>
              <a:t>ія</a:t>
            </a:r>
            <a:r>
              <a:rPr lang="uk-UA" b="1" i="1" dirty="0">
                <a:latin typeface="Arial" pitchFamily="34" charset="0"/>
                <a:cs typeface="Arial" pitchFamily="34" charset="0"/>
              </a:rPr>
              <a:t> Роменського краєзнавчого музею присвячена С.Й.Шкурату</a:t>
            </a:r>
            <a:endParaRPr lang="ru-RU" b="1" i="1" dirty="0">
              <a:latin typeface="Arial" pitchFamily="34" charset="0"/>
              <a:cs typeface="Arial" pitchFamily="34" charset="0"/>
            </a:endParaRPr>
          </a:p>
        </p:txBody>
      </p:sp>
      <p:sp>
        <p:nvSpPr>
          <p:cNvPr id="6" name="Номер слайда 5"/>
          <p:cNvSpPr>
            <a:spLocks noGrp="1"/>
          </p:cNvSpPr>
          <p:nvPr>
            <p:ph type="sldNum" sz="quarter" idx="12"/>
          </p:nvPr>
        </p:nvSpPr>
        <p:spPr/>
        <p:txBody>
          <a:bodyPr/>
          <a:lstStyle/>
          <a:p>
            <a:pPr>
              <a:defRPr/>
            </a:pPr>
            <a:fld id="{5D93F2AD-F86F-470C-AE08-4B25760F7428}" type="slidenum">
              <a:rPr lang="ru-RU" smtClean="0"/>
              <a:pPr>
                <a:defRPr/>
              </a:pPr>
              <a:t>3</a:t>
            </a:fld>
            <a:endParaRPr lang="ru-RU"/>
          </a:p>
        </p:txBody>
      </p:sp>
      <p:pic>
        <p:nvPicPr>
          <p:cNvPr id="8198" name="Picture 6" descr="C:\Users\Acer\Pictures\Рисунок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0112" y="384484"/>
            <a:ext cx="3024187" cy="57483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7" name="Picture 11" descr="C:\Users\Acer\Pictures\Рисунок1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6858" y="907905"/>
            <a:ext cx="3541713" cy="2225675"/>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C:\Users\Acer\Pictures\Рисунок15.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584" y="3133580"/>
            <a:ext cx="3279775" cy="2432050"/>
          </a:xfrm>
          <a:prstGeom prst="rect">
            <a:avLst/>
          </a:prstGeom>
          <a:noFill/>
          <a:extLst>
            <a:ext uri="{909E8E84-426E-40DD-AFC4-6F175D3DCCD1}">
              <a14:hiddenFill xmlns:a14="http://schemas.microsoft.com/office/drawing/2010/main">
                <a:solidFill>
                  <a:srgbClr val="FFFFFF"/>
                </a:solidFill>
              </a14:hiddenFill>
            </a:ext>
          </a:extLst>
        </p:spPr>
      </p:pic>
      <p:sp>
        <p:nvSpPr>
          <p:cNvPr id="8195" name="TextBox 3"/>
          <p:cNvSpPr txBox="1">
            <a:spLocks noChangeArrowheads="1"/>
          </p:cNvSpPr>
          <p:nvPr/>
        </p:nvSpPr>
        <p:spPr bwMode="auto">
          <a:xfrm>
            <a:off x="312738" y="5942013"/>
            <a:ext cx="8220075" cy="739775"/>
          </a:xfrm>
          <a:prstGeom prst="rect">
            <a:avLst/>
          </a:prstGeom>
          <a:noFill/>
          <a:ln w="9525">
            <a:noFill/>
            <a:miter lim="800000"/>
            <a:headEnd/>
            <a:tailEnd/>
          </a:ln>
        </p:spPr>
        <p:txBody>
          <a:bodyPr>
            <a:spAutoFit/>
          </a:bodyPr>
          <a:lstStyle/>
          <a:p>
            <a:pPr algn="ctr">
              <a:defRPr/>
            </a:pPr>
            <a:r>
              <a:rPr lang="ru-RU" sz="1400" b="1" dirty="0">
                <a:effectLst>
                  <a:outerShdw blurRad="38100" dist="38100" dir="2700000" algn="tl">
                    <a:srgbClr val="000000">
                      <a:alpha val="43137"/>
                    </a:srgbClr>
                  </a:outerShdw>
                </a:effectLst>
                <a:latin typeface="Times New Roman" pitchFamily="18" charset="0"/>
                <a:cs typeface="Times New Roman" pitchFamily="18" charset="0"/>
              </a:rPr>
              <a:t>Степан </a:t>
            </a:r>
            <a:r>
              <a:rPr lang="ru-RU" sz="1400" b="1" dirty="0" err="1">
                <a:effectLst>
                  <a:outerShdw blurRad="38100" dist="38100" dir="2700000" algn="tl">
                    <a:srgbClr val="000000">
                      <a:alpha val="43137"/>
                    </a:srgbClr>
                  </a:outerShdw>
                </a:effectLst>
                <a:latin typeface="Times New Roman" pitchFamily="18" charset="0"/>
                <a:cs typeface="Times New Roman" pitchFamily="18" charset="0"/>
              </a:rPr>
              <a:t>Йосипович</a:t>
            </a:r>
            <a:r>
              <a:rPr lang="ru-RU" sz="14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effectLst>
                  <a:outerShdw blurRad="38100" dist="38100" dir="2700000" algn="tl">
                    <a:srgbClr val="000000">
                      <a:alpha val="43137"/>
                    </a:srgbClr>
                  </a:outerShdw>
                </a:effectLst>
                <a:latin typeface="Times New Roman" pitchFamily="18" charset="0"/>
                <a:cs typeface="Times New Roman" pitchFamily="18" charset="0"/>
              </a:rPr>
              <a:t>Шкурат</a:t>
            </a:r>
            <a:r>
              <a:rPr lang="ru-RU" sz="1400" b="1" dirty="0">
                <a:effectLst>
                  <a:outerShdw blurRad="38100" dist="38100" dir="2700000" algn="tl">
                    <a:srgbClr val="000000">
                      <a:alpha val="43137"/>
                    </a:srgbClr>
                  </a:outerShdw>
                </a:effectLst>
                <a:latin typeface="Times New Roman" pitchFamily="18" charset="0"/>
                <a:cs typeface="Times New Roman" pitchFamily="18" charset="0"/>
              </a:rPr>
              <a:t> – </a:t>
            </a:r>
            <a:r>
              <a:rPr lang="ru-RU" sz="1400" b="1" dirty="0" err="1">
                <a:effectLst>
                  <a:outerShdw blurRad="38100" dist="38100" dir="2700000" algn="tl">
                    <a:srgbClr val="000000">
                      <a:alpha val="43137"/>
                    </a:srgbClr>
                  </a:outerShdw>
                </a:effectLst>
                <a:latin typeface="Times New Roman" pitchFamily="18" charset="0"/>
                <a:cs typeface="Times New Roman" pitchFamily="18" charset="0"/>
              </a:rPr>
              <a:t>заслужений</a:t>
            </a:r>
            <a:r>
              <a:rPr lang="ru-RU" sz="1400" b="1" dirty="0">
                <a:effectLst>
                  <a:outerShdw blurRad="38100" dist="38100" dir="2700000" algn="tl">
                    <a:srgbClr val="000000">
                      <a:alpha val="43137"/>
                    </a:srgbClr>
                  </a:outerShdw>
                </a:effectLst>
                <a:latin typeface="Times New Roman" pitchFamily="18" charset="0"/>
                <a:cs typeface="Times New Roman" pitchFamily="18" charset="0"/>
              </a:rPr>
              <a:t> артист РРФСР (1935), </a:t>
            </a:r>
            <a:r>
              <a:rPr lang="ru-RU" sz="1400" b="1" dirty="0" err="1">
                <a:effectLst>
                  <a:outerShdw blurRad="38100" dist="38100" dir="2700000" algn="tl">
                    <a:srgbClr val="000000">
                      <a:alpha val="43137"/>
                    </a:srgbClr>
                  </a:outerShdw>
                </a:effectLst>
                <a:latin typeface="Times New Roman" pitchFamily="18" charset="0"/>
                <a:cs typeface="Times New Roman" pitchFamily="18" charset="0"/>
              </a:rPr>
              <a:t>народний</a:t>
            </a:r>
            <a:r>
              <a:rPr lang="ru-RU" sz="1400" b="1" dirty="0">
                <a:effectLst>
                  <a:outerShdw blurRad="38100" dist="38100" dir="2700000" algn="tl">
                    <a:srgbClr val="000000">
                      <a:alpha val="43137"/>
                    </a:srgbClr>
                  </a:outerShdw>
                </a:effectLst>
                <a:latin typeface="Times New Roman" pitchFamily="18" charset="0"/>
                <a:cs typeface="Times New Roman" pitchFamily="18" charset="0"/>
              </a:rPr>
              <a:t> артист УРСР (1971). </a:t>
            </a:r>
            <a:r>
              <a:rPr lang="ru-RU" sz="1400" b="1" dirty="0" err="1">
                <a:effectLst>
                  <a:outerShdw blurRad="38100" dist="38100" dir="2700000" algn="tl">
                    <a:srgbClr val="000000">
                      <a:alpha val="43137"/>
                    </a:srgbClr>
                  </a:outerShdw>
                </a:effectLst>
                <a:latin typeface="Times New Roman" pitchFamily="18" charset="0"/>
                <a:cs typeface="Times New Roman" pitchFamily="18" charset="0"/>
              </a:rPr>
              <a:t>Народився</a:t>
            </a:r>
            <a:r>
              <a:rPr lang="ru-RU" sz="14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effectLst>
                  <a:outerShdw blurRad="38100" dist="38100" dir="2700000" algn="tl">
                    <a:srgbClr val="000000">
                      <a:alpha val="43137"/>
                    </a:srgbClr>
                  </a:outerShdw>
                </a:effectLst>
                <a:latin typeface="Times New Roman" pitchFamily="18" charset="0"/>
                <a:cs typeface="Times New Roman" pitchFamily="18" charset="0"/>
              </a:rPr>
              <a:t>він</a:t>
            </a:r>
            <a:r>
              <a:rPr lang="ru-RU" sz="1400" b="1" dirty="0">
                <a:effectLst>
                  <a:outerShdw blurRad="38100" dist="38100" dir="2700000" algn="tl">
                    <a:srgbClr val="000000">
                      <a:alpha val="43137"/>
                    </a:srgbClr>
                  </a:outerShdw>
                </a:effectLst>
                <a:latin typeface="Times New Roman" pitchFamily="18" charset="0"/>
                <a:cs typeface="Times New Roman" pitchFamily="18" charset="0"/>
              </a:rPr>
              <a:t> 8 </a:t>
            </a:r>
            <a:r>
              <a:rPr lang="ru-RU" sz="1400" b="1" dirty="0" err="1">
                <a:effectLst>
                  <a:outerShdw blurRad="38100" dist="38100" dir="2700000" algn="tl">
                    <a:srgbClr val="000000">
                      <a:alpha val="43137"/>
                    </a:srgbClr>
                  </a:outerShdw>
                </a:effectLst>
                <a:latin typeface="Times New Roman" pitchFamily="18" charset="0"/>
                <a:cs typeface="Times New Roman" pitchFamily="18" charset="0"/>
              </a:rPr>
              <a:t>січня</a:t>
            </a:r>
            <a:r>
              <a:rPr lang="ru-RU" sz="1400" b="1" dirty="0">
                <a:effectLst>
                  <a:outerShdw blurRad="38100" dist="38100" dir="2700000" algn="tl">
                    <a:srgbClr val="000000">
                      <a:alpha val="43137"/>
                    </a:srgbClr>
                  </a:outerShdw>
                </a:effectLst>
                <a:latin typeface="Times New Roman" pitchFamily="18" charset="0"/>
                <a:cs typeface="Times New Roman" pitchFamily="18" charset="0"/>
              </a:rPr>
              <a:t> 1886 р. в с. </a:t>
            </a:r>
            <a:r>
              <a:rPr lang="ru-RU" sz="1400" b="1" dirty="0" err="1">
                <a:effectLst>
                  <a:outerShdw blurRad="38100" dist="38100" dir="2700000" algn="tl">
                    <a:srgbClr val="000000">
                      <a:alpha val="43137"/>
                    </a:srgbClr>
                  </a:outerShdw>
                </a:effectLst>
                <a:latin typeface="Times New Roman" pitchFamily="18" charset="0"/>
                <a:cs typeface="Times New Roman" pitchFamily="18" charset="0"/>
              </a:rPr>
              <a:t>Кобиляки</a:t>
            </a:r>
            <a:r>
              <a:rPr lang="ru-RU" sz="14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effectLst>
                  <a:outerShdw blurRad="38100" dist="38100" dir="2700000" algn="tl">
                    <a:srgbClr val="000000">
                      <a:alpha val="43137"/>
                    </a:srgbClr>
                  </a:outerShdw>
                </a:effectLst>
                <a:latin typeface="Times New Roman" pitchFamily="18" charset="0"/>
                <a:cs typeface="Times New Roman" pitchFamily="18" charset="0"/>
              </a:rPr>
              <a:t>Полтавської</a:t>
            </a:r>
            <a:r>
              <a:rPr lang="ru-RU" sz="14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effectLst>
                  <a:outerShdw blurRad="38100" dist="38100" dir="2700000" algn="tl">
                    <a:srgbClr val="000000">
                      <a:alpha val="43137"/>
                    </a:srgbClr>
                  </a:outerShdw>
                </a:effectLst>
                <a:latin typeface="Times New Roman" pitchFamily="18" charset="0"/>
                <a:cs typeface="Times New Roman" pitchFamily="18" charset="0"/>
              </a:rPr>
              <a:t>губернії</a:t>
            </a:r>
            <a:r>
              <a:rPr lang="ru-RU" sz="1400" b="1" dirty="0">
                <a:effectLst>
                  <a:outerShdw blurRad="38100" dist="38100" dir="2700000" algn="tl">
                    <a:srgbClr val="000000">
                      <a:alpha val="43137"/>
                    </a:srgbClr>
                  </a:outerShdw>
                </a:effectLst>
                <a:latin typeface="Times New Roman" pitchFamily="18" charset="0"/>
                <a:cs typeface="Times New Roman" pitchFamily="18" charset="0"/>
              </a:rPr>
              <a:t>. </a:t>
            </a:r>
          </a:p>
          <a:p>
            <a:pPr algn="ctr">
              <a:defRPr/>
            </a:pPr>
            <a:endParaRPr lang="ru-RU" sz="1400" dirty="0">
              <a:latin typeface="Times New Roman" pitchFamily="18" charset="0"/>
              <a:cs typeface="Times New Roman" pitchFamily="18" charset="0"/>
            </a:endParaRPr>
          </a:p>
        </p:txBody>
      </p:sp>
      <p:sp>
        <p:nvSpPr>
          <p:cNvPr id="7171" name="Rectangle 3"/>
          <p:cNvSpPr>
            <a:spLocks noChangeArrowheads="1"/>
          </p:cNvSpPr>
          <p:nvPr/>
        </p:nvSpPr>
        <p:spPr bwMode="auto">
          <a:xfrm>
            <a:off x="652463" y="493713"/>
            <a:ext cx="3317875" cy="830262"/>
          </a:xfrm>
          <a:prstGeom prst="rect">
            <a:avLst/>
          </a:prstGeom>
          <a:noFill/>
          <a:ln w="9525">
            <a:noFill/>
            <a:miter lim="800000"/>
            <a:headEnd/>
            <a:tailEnd/>
          </a:ln>
          <a:effectLst/>
        </p:spPr>
        <p:txBody>
          <a:bodyPr anchor="ctr">
            <a:spAutoFit/>
          </a:bodyPr>
          <a:lstStyle/>
          <a:p>
            <a:pPr algn="r">
              <a:defRPr/>
            </a:pPr>
            <a:r>
              <a:rPr lang="uk-UA" sz="1600" b="1" i="1" dirty="0">
                <a:solidFill>
                  <a:schemeClr val="accent3">
                    <a:lumMod val="75000"/>
                  </a:schemeClr>
                </a:solidFill>
                <a:latin typeface="Times New Roman" pitchFamily="18" charset="0"/>
                <a:ea typeface="Calibri" pitchFamily="34" charset="0"/>
                <a:cs typeface="Times New Roman" pitchFamily="18" charset="0"/>
              </a:rPr>
              <a:t>«…Я виріс із цегли і глини. </a:t>
            </a:r>
          </a:p>
          <a:p>
            <a:pPr algn="r">
              <a:defRPr/>
            </a:pPr>
            <a:r>
              <a:rPr lang="uk-UA" sz="1600" b="1" i="1" dirty="0">
                <a:solidFill>
                  <a:schemeClr val="accent3">
                    <a:lumMod val="75000"/>
                  </a:schemeClr>
                </a:solidFill>
                <a:latin typeface="Times New Roman" pitchFamily="18" charset="0"/>
                <a:ea typeface="Calibri" pitchFamily="34" charset="0"/>
                <a:cs typeface="Times New Roman" pitchFamily="18" charset="0"/>
              </a:rPr>
              <a:t>Одним словом – з землі!»</a:t>
            </a:r>
          </a:p>
          <a:p>
            <a:pPr algn="r" eaLnBrk="0" hangingPunct="0">
              <a:defRPr/>
            </a:pPr>
            <a:r>
              <a:rPr lang="uk-UA" sz="1600" b="1" i="1" dirty="0">
                <a:solidFill>
                  <a:schemeClr val="accent3">
                    <a:lumMod val="75000"/>
                  </a:schemeClr>
                </a:solidFill>
                <a:latin typeface="Times New Roman" pitchFamily="18" charset="0"/>
                <a:ea typeface="Calibri" pitchFamily="34" charset="0"/>
                <a:cs typeface="Times New Roman" pitchFamily="18" charset="0"/>
              </a:rPr>
              <a:t> (С.Й.Шкурат) </a:t>
            </a:r>
            <a:endParaRPr lang="uk-UA" sz="1600" b="1" i="1" dirty="0">
              <a:solidFill>
                <a:schemeClr val="accent3">
                  <a:lumMod val="75000"/>
                </a:schemeClr>
              </a:solidFill>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83846338-BD71-4B15-A158-DBE4CFC73493}" type="slidenum">
              <a:rPr lang="ru-RU" smtClean="0"/>
              <a:pPr>
                <a:defRPr/>
              </a:pPr>
              <a:t>4</a:t>
            </a:fld>
            <a:endParaRPr lang="ru-RU"/>
          </a:p>
        </p:txBody>
      </p:sp>
      <p:pic>
        <p:nvPicPr>
          <p:cNvPr id="7" name="Picture 2"/>
          <p:cNvPicPr>
            <a:picLocks noChangeAspect="1" noChangeArrowheads="1"/>
          </p:cNvPicPr>
          <p:nvPr/>
        </p:nvPicPr>
        <p:blipFill>
          <a:blip r:embed="rId5" cstate="print"/>
          <a:srcRect/>
          <a:stretch>
            <a:fillRect/>
          </a:stretch>
        </p:blipFill>
        <p:spPr bwMode="auto">
          <a:xfrm>
            <a:off x="4788025" y="548680"/>
            <a:ext cx="3744416" cy="5218085"/>
          </a:xfrm>
          <a:prstGeom prst="rect">
            <a:avLst/>
          </a:prstGeom>
          <a:ln>
            <a:noFill/>
          </a:ln>
          <a:effectLst>
            <a:softEdge rad="112500"/>
          </a:effectLst>
        </p:spPr>
      </p:pic>
      <p:sp>
        <p:nvSpPr>
          <p:cNvPr id="9" name="TextBox 5"/>
          <p:cNvSpPr txBox="1">
            <a:spLocks noChangeArrowheads="1"/>
          </p:cNvSpPr>
          <p:nvPr/>
        </p:nvSpPr>
        <p:spPr bwMode="auto">
          <a:xfrm>
            <a:off x="539750" y="5322888"/>
            <a:ext cx="4176713" cy="584200"/>
          </a:xfrm>
          <a:prstGeom prst="rect">
            <a:avLst/>
          </a:prstGeom>
          <a:solidFill>
            <a:schemeClr val="bg1">
              <a:lumMod val="85000"/>
            </a:schemeClr>
          </a:solidFill>
          <a:ln w="9525">
            <a:noFill/>
            <a:miter lim="800000"/>
            <a:headEnd/>
            <a:tailEnd/>
          </a:ln>
        </p:spPr>
        <p:txBody>
          <a:bodyPr>
            <a:spAutoFit/>
          </a:bodyPr>
          <a:lstStyle/>
          <a:p>
            <a:pPr algn="ctr">
              <a:defRPr/>
            </a:pPr>
            <a:r>
              <a:rPr lang="uk-UA" sz="1600" dirty="0">
                <a:latin typeface="Times New Roman" pitchFamily="18" charset="0"/>
                <a:cs typeface="Times New Roman" pitchFamily="18" charset="0"/>
              </a:rPr>
              <a:t>Родина Степана Йосиповича Шкурата</a:t>
            </a:r>
            <a:endParaRPr lang="ru-RU" sz="1600" dirty="0">
              <a:latin typeface="Times New Roman" pitchFamily="18" charset="0"/>
              <a:cs typeface="Times New Roman" pitchFamily="18" charset="0"/>
            </a:endParaRPr>
          </a:p>
          <a:p>
            <a:pPr algn="ctr">
              <a:defRPr/>
            </a:pPr>
            <a:r>
              <a:rPr lang="uk-UA" sz="1600" dirty="0">
                <a:latin typeface="Times New Roman" pitchFamily="18" charset="0"/>
                <a:cs typeface="Times New Roman" pitchFamily="18" charset="0"/>
              </a:rPr>
              <a:t>(кадр з фільму </a:t>
            </a:r>
            <a:r>
              <a:rPr lang="uk-UA" sz="1600" dirty="0" err="1">
                <a:latin typeface="Times New Roman" pitchFamily="18" charset="0"/>
                <a:cs typeface="Times New Roman" pitchFamily="18" charset="0"/>
              </a:rPr>
              <a:t>“Степан</a:t>
            </a:r>
            <a:r>
              <a:rPr lang="uk-UA" sz="1600" dirty="0">
                <a:latin typeface="Times New Roman" pitchFamily="18" charset="0"/>
                <a:cs typeface="Times New Roman" pitchFamily="18" charset="0"/>
              </a:rPr>
              <a:t> </a:t>
            </a:r>
            <a:r>
              <a:rPr lang="uk-UA" sz="1600" dirty="0" err="1">
                <a:latin typeface="Times New Roman" pitchFamily="18" charset="0"/>
                <a:cs typeface="Times New Roman" pitchFamily="18" charset="0"/>
              </a:rPr>
              <a:t>Шкурат”</a:t>
            </a:r>
            <a:r>
              <a:rPr lang="uk-UA" sz="1600" dirty="0">
                <a:latin typeface="Times New Roman" pitchFamily="18" charset="0"/>
                <a:cs typeface="Times New Roman" pitchFamily="18" charset="0"/>
              </a:rPr>
              <a:t> (2010)</a:t>
            </a:r>
          </a:p>
        </p:txBody>
      </p:sp>
      <p:sp>
        <p:nvSpPr>
          <p:cNvPr id="10" name="TextBox 5"/>
          <p:cNvSpPr txBox="1">
            <a:spLocks noChangeArrowheads="1"/>
          </p:cNvSpPr>
          <p:nvPr/>
        </p:nvSpPr>
        <p:spPr bwMode="auto">
          <a:xfrm>
            <a:off x="4791075" y="5310188"/>
            <a:ext cx="3816350" cy="584200"/>
          </a:xfrm>
          <a:prstGeom prst="rect">
            <a:avLst/>
          </a:prstGeom>
          <a:solidFill>
            <a:schemeClr val="bg1">
              <a:lumMod val="85000"/>
            </a:schemeClr>
          </a:solidFill>
          <a:ln w="9525">
            <a:noFill/>
            <a:miter lim="800000"/>
            <a:headEnd/>
            <a:tailEnd/>
          </a:ln>
        </p:spPr>
        <p:txBody>
          <a:bodyPr>
            <a:spAutoFit/>
          </a:bodyPr>
          <a:lstStyle/>
          <a:p>
            <a:pPr algn="ctr">
              <a:defRPr/>
            </a:pPr>
            <a:r>
              <a:rPr lang="uk-UA" sz="1600" dirty="0">
                <a:latin typeface="Times New Roman" pitchFamily="18" charset="0"/>
                <a:cs typeface="Times New Roman" pitchFamily="18" charset="0"/>
              </a:rPr>
              <a:t>Степан Шкурат з дружиною</a:t>
            </a:r>
          </a:p>
          <a:p>
            <a:pPr algn="ctr">
              <a:defRPr/>
            </a:pPr>
            <a:r>
              <a:rPr lang="uk-UA" sz="1600" dirty="0">
                <a:latin typeface="Times New Roman" pitchFamily="18" charset="0"/>
                <a:cs typeface="Times New Roman" pitchFamily="18" charset="0"/>
              </a:rPr>
              <a:t> Гликерією Кіндратівною, 1905</a:t>
            </a:r>
            <a:endParaRPr lang="ru-RU" sz="1600"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8825" y="5827713"/>
            <a:ext cx="4398963" cy="830262"/>
          </a:xfrm>
          <a:prstGeom prst="rect">
            <a:avLst/>
          </a:prstGeom>
          <a:solidFill>
            <a:schemeClr val="bg1">
              <a:lumMod val="85000"/>
            </a:schemeClr>
          </a:solidFill>
        </p:spPr>
        <p:txBody>
          <a:bodyPr>
            <a:spAutoFit/>
          </a:bodyPr>
          <a:lstStyle/>
          <a:p>
            <a:pPr algn="ctr">
              <a:defRPr/>
            </a:pPr>
            <a:r>
              <a:rPr lang="uk-UA" sz="1200" b="1" i="1" dirty="0">
                <a:latin typeface="Times New Roman" pitchFamily="18" charset="0"/>
                <a:cs typeface="Times New Roman" pitchFamily="18" charset="0"/>
              </a:rPr>
              <a:t>За словами заввідділу історії краю </a:t>
            </a:r>
          </a:p>
          <a:p>
            <a:pPr algn="ctr">
              <a:defRPr/>
            </a:pPr>
            <a:r>
              <a:rPr lang="uk-UA" sz="1200" b="1" i="1" dirty="0">
                <a:latin typeface="Times New Roman" pitchFamily="18" charset="0"/>
                <a:cs typeface="Times New Roman" pitchFamily="18" charset="0"/>
              </a:rPr>
              <a:t>Роменського краєзнавчого музею </a:t>
            </a:r>
          </a:p>
          <a:p>
            <a:pPr algn="ctr">
              <a:defRPr/>
            </a:pPr>
            <a:r>
              <a:rPr lang="uk-UA" sz="1200" b="1" i="1" dirty="0">
                <a:latin typeface="Times New Roman" pitchFamily="18" charset="0"/>
                <a:cs typeface="Times New Roman" pitchFamily="18" charset="0"/>
              </a:rPr>
              <a:t>Савченко Н.В.: “Вважають, що крайній справа, такий статний козак,  сам Шкурат Степан Йосипович”</a:t>
            </a:r>
            <a:endParaRPr lang="ru-RU" sz="1200" b="1" i="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242FD408-F544-4420-A931-47BEB78733A4}" type="slidenum">
              <a:rPr lang="ru-RU" smtClean="0"/>
              <a:pPr>
                <a:defRPr/>
              </a:pPr>
              <a:t>5</a:t>
            </a:fld>
            <a:endParaRPr lang="ru-RU"/>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583382"/>
            <a:ext cx="2663825" cy="5256213"/>
          </a:xfrm>
          <a:prstGeom prst="rect">
            <a:avLst/>
          </a:prstGeom>
          <a:ln>
            <a:noFill/>
          </a:ln>
          <a:effectLst>
            <a:softEdge rad="112500"/>
          </a:effectLst>
        </p:spPr>
      </p:pic>
      <p:sp>
        <p:nvSpPr>
          <p:cNvPr id="10245" name="Прямоугольник 3"/>
          <p:cNvSpPr>
            <a:spLocks noChangeArrowheads="1"/>
          </p:cNvSpPr>
          <p:nvPr/>
        </p:nvSpPr>
        <p:spPr bwMode="auto">
          <a:xfrm>
            <a:off x="304800" y="5815013"/>
            <a:ext cx="2989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sz="2000">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9pPr>
          </a:lstStyle>
          <a:p>
            <a:pPr algn="just" eaLnBrk="1" hangingPunct="1">
              <a:spcBef>
                <a:spcPct val="0"/>
              </a:spcBef>
              <a:buClrTx/>
              <a:buSzTx/>
              <a:buFontTx/>
              <a:buNone/>
            </a:pPr>
            <a:r>
              <a:rPr lang="ru-RU" altLang="uk-UA" sz="1800">
                <a:latin typeface="Times New Roman" pitchFamily="18" charset="0"/>
                <a:cs typeface="Times New Roman" pitchFamily="18" charset="0"/>
              </a:rPr>
              <a:t>(газета «Ромен», 19.01.1913)</a:t>
            </a: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76256" y="318853"/>
            <a:ext cx="1800200" cy="2459876"/>
          </a:xfrm>
          <a:prstGeom prst="ellipse">
            <a:avLst/>
          </a:prstGeom>
          <a:ln>
            <a:noFill/>
          </a:ln>
          <a:effectLst>
            <a:softEdge rad="112500"/>
          </a:effectLst>
        </p:spPr>
      </p:pic>
      <p:sp>
        <p:nvSpPr>
          <p:cNvPr id="10247" name="Прямоугольник 4"/>
          <p:cNvSpPr>
            <a:spLocks noChangeArrowheads="1"/>
          </p:cNvSpPr>
          <p:nvPr/>
        </p:nvSpPr>
        <p:spPr bwMode="auto">
          <a:xfrm>
            <a:off x="4130675" y="949325"/>
            <a:ext cx="2735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sz="2000">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9pPr>
          </a:lstStyle>
          <a:p>
            <a:pPr algn="r" eaLnBrk="1" hangingPunct="1">
              <a:spcBef>
                <a:spcPct val="0"/>
              </a:spcBef>
              <a:buClrTx/>
              <a:buSzTx/>
              <a:buFontTx/>
              <a:buNone/>
            </a:pPr>
            <a:r>
              <a:rPr lang="uk-UA" altLang="uk-UA" sz="1800">
                <a:latin typeface="Times New Roman" pitchFamily="18" charset="0"/>
                <a:cs typeface="Times New Roman" pitchFamily="18" charset="0"/>
              </a:rPr>
              <a:t>«…Шкурат користується своїми індивідуальними акторськими засобами і це найцінніше» </a:t>
            </a:r>
            <a:endParaRPr lang="ru-RU" altLang="uk-UA" sz="1800">
              <a:latin typeface="Times New Roman" pitchFamily="18" charset="0"/>
              <a:cs typeface="Times New Roman" pitchFamily="18" charset="0"/>
            </a:endParaRPr>
          </a:p>
        </p:txBody>
      </p:sp>
      <p:sp>
        <p:nvSpPr>
          <p:cNvPr id="10248" name="TextBox 5"/>
          <p:cNvSpPr txBox="1">
            <a:spLocks noChangeArrowheads="1"/>
          </p:cNvSpPr>
          <p:nvPr/>
        </p:nvSpPr>
        <p:spPr bwMode="auto">
          <a:xfrm>
            <a:off x="6445250" y="2384425"/>
            <a:ext cx="2735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sz="2000">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9pPr>
          </a:lstStyle>
          <a:p>
            <a:pPr algn="ctr" eaLnBrk="1" hangingPunct="1">
              <a:spcBef>
                <a:spcPct val="0"/>
              </a:spcBef>
              <a:buClrTx/>
              <a:buSzTx/>
              <a:buFontTx/>
              <a:buNone/>
            </a:pPr>
            <a:r>
              <a:rPr lang="uk-UA" altLang="uk-UA" sz="1400" b="1" i="1">
                <a:latin typeface="Times New Roman" pitchFamily="18" charset="0"/>
                <a:cs typeface="Times New Roman" pitchFamily="18" charset="0"/>
              </a:rPr>
              <a:t>Ганна Затиркевич-Карпинська,</a:t>
            </a:r>
          </a:p>
          <a:p>
            <a:pPr algn="ctr" eaLnBrk="1" hangingPunct="1">
              <a:spcBef>
                <a:spcPct val="0"/>
              </a:spcBef>
              <a:buClrTx/>
              <a:buSzTx/>
              <a:buFontTx/>
              <a:buNone/>
            </a:pPr>
            <a:r>
              <a:rPr lang="uk-UA" altLang="uk-UA" sz="1400" b="1" i="1">
                <a:latin typeface="Times New Roman" pitchFamily="18" charset="0"/>
                <a:cs typeface="Times New Roman" pitchFamily="18" charset="0"/>
              </a:rPr>
              <a:t>актриса</a:t>
            </a:r>
            <a:endParaRPr lang="ru-RU" altLang="uk-UA" sz="1400" b="1" i="1">
              <a:latin typeface="Times New Roman" pitchFamily="18" charset="0"/>
              <a:cs typeface="Times New Roman" pitchFamily="18" charset="0"/>
            </a:endParaRPr>
          </a:p>
        </p:txBody>
      </p:sp>
      <p:pic>
        <p:nvPicPr>
          <p:cNvPr id="10249" name="Picture 10" descr="C:\Users\Acer\Pictures\Рисунок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98825" y="2741613"/>
            <a:ext cx="40719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15616" y="2791646"/>
            <a:ext cx="1958144" cy="2576505"/>
          </a:xfrm>
          <a:prstGeom prst="rect">
            <a:avLst/>
          </a:prstGeom>
          <a:ln>
            <a:noFill/>
          </a:ln>
          <a:effectLst>
            <a:softEdge rad="112500"/>
          </a:effectLst>
        </p:spPr>
      </p:pic>
      <p:sp>
        <p:nvSpPr>
          <p:cNvPr id="11267" name="TextBox 4"/>
          <p:cNvSpPr txBox="1">
            <a:spLocks noChangeArrowheads="1"/>
          </p:cNvSpPr>
          <p:nvPr/>
        </p:nvSpPr>
        <p:spPr bwMode="auto">
          <a:xfrm>
            <a:off x="3492500" y="404813"/>
            <a:ext cx="5183188"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sz="2000">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9pPr>
          </a:lstStyle>
          <a:p>
            <a:pPr algn="just" eaLnBrk="1" hangingPunct="1">
              <a:spcBef>
                <a:spcPct val="0"/>
              </a:spcBef>
              <a:buClrTx/>
              <a:buSzTx/>
              <a:buFontTx/>
              <a:buNone/>
            </a:pPr>
            <a:r>
              <a:rPr lang="uk-UA" altLang="uk-UA" sz="1800">
                <a:latin typeface="Times New Roman" pitchFamily="18" charset="0"/>
                <a:cs typeface="Times New Roman" pitchFamily="18" charset="0"/>
              </a:rPr>
              <a:t>«У вісімнадцятому році мені довелось будувати пам’ятники. Пам’ятник Шевченкові і пам’ятник героям революції. На цих будовах я зустрів дуже цікаву людину. В час роботи — чую басило мужиче пісню та так — як Шаляпін. Прислухався...</a:t>
            </a:r>
            <a:endParaRPr lang="ru-RU" altLang="uk-UA" sz="1800">
              <a:latin typeface="Times New Roman" pitchFamily="18" charset="0"/>
              <a:cs typeface="Times New Roman" pitchFamily="18" charset="0"/>
            </a:endParaRPr>
          </a:p>
          <a:p>
            <a:pPr algn="just" eaLnBrk="1" hangingPunct="1">
              <a:spcBef>
                <a:spcPct val="0"/>
              </a:spcBef>
              <a:buClrTx/>
              <a:buSzTx/>
              <a:buFontTx/>
              <a:buNone/>
            </a:pPr>
            <a:r>
              <a:rPr lang="uk-UA" altLang="uk-UA" sz="1800">
                <a:latin typeface="Times New Roman" pitchFamily="18" charset="0"/>
                <a:cs typeface="Times New Roman" pitchFamily="18" charset="0"/>
              </a:rPr>
              <a:t>«… Це Микола Селянович, богатир Степан Йосипович Шкурат, могутньої сили, за десятьох працював на цій будові, як каменяр, бетонник. Я чув його голос на будові весь час, він переслідував мене, цей красивий, цей соковитий, цей могутній голос. І виразність надзвичайна. Кістляве, сильне, мускулисте обличчя і все тіло. Він так само легко, як співав, так і танцював… Я запропонував йому перш за все музичну, звичайно,  річ - «Сватання на Гончарівці», «Прокопа».</a:t>
            </a:r>
            <a:endParaRPr lang="ru-RU" altLang="uk-UA" sz="1800">
              <a:latin typeface="Times New Roman" pitchFamily="18" charset="0"/>
              <a:cs typeface="Times New Roman" pitchFamily="18" charset="0"/>
            </a:endParaRPr>
          </a:p>
          <a:p>
            <a:pPr algn="just" eaLnBrk="1" hangingPunct="1">
              <a:spcBef>
                <a:spcPct val="0"/>
              </a:spcBef>
              <a:buClrTx/>
              <a:buSzTx/>
              <a:buFontTx/>
              <a:buNone/>
            </a:pPr>
            <a:r>
              <a:rPr lang="uk-UA" altLang="uk-UA" sz="1800">
                <a:latin typeface="Times New Roman" pitchFamily="18" charset="0"/>
                <a:cs typeface="Times New Roman" pitchFamily="18" charset="0"/>
              </a:rPr>
              <a:t>«</a:t>
            </a:r>
            <a:r>
              <a:rPr lang="ru-RU" altLang="uk-UA" sz="1800">
                <a:latin typeface="Times New Roman" pitchFamily="18" charset="0"/>
                <a:cs typeface="Times New Roman" pitchFamily="18" charset="0"/>
              </a:rPr>
              <a:t>— Підеш до нас у театр?</a:t>
            </a:r>
          </a:p>
          <a:p>
            <a:pPr algn="just" eaLnBrk="1" hangingPunct="1">
              <a:spcBef>
                <a:spcPct val="0"/>
              </a:spcBef>
              <a:buClrTx/>
              <a:buSzTx/>
              <a:buFontTx/>
              <a:buNone/>
            </a:pPr>
            <a:r>
              <a:rPr lang="ru-RU" altLang="uk-UA" sz="1800">
                <a:latin typeface="Times New Roman" pitchFamily="18" charset="0"/>
                <a:cs typeface="Times New Roman" pitchFamily="18" charset="0"/>
              </a:rPr>
              <a:t>— Ні, я в півчій у церкві. Не годиться. Та й сім’я.</a:t>
            </a:r>
          </a:p>
          <a:p>
            <a:pPr algn="just" eaLnBrk="1" hangingPunct="1">
              <a:spcBef>
                <a:spcPct val="0"/>
              </a:spcBef>
              <a:buClrTx/>
              <a:buSzTx/>
              <a:buFontTx/>
              <a:buNone/>
            </a:pPr>
            <a:r>
              <a:rPr lang="ru-RU" altLang="uk-UA" sz="1800">
                <a:latin typeface="Times New Roman" pitchFamily="18" charset="0"/>
                <a:cs typeface="Times New Roman" pitchFamily="18" charset="0"/>
              </a:rPr>
              <a:t>— Там дають пайок...</a:t>
            </a:r>
          </a:p>
          <a:p>
            <a:pPr algn="just" eaLnBrk="1" hangingPunct="1">
              <a:spcBef>
                <a:spcPct val="0"/>
              </a:spcBef>
              <a:buClrTx/>
              <a:buSzTx/>
              <a:buFontTx/>
              <a:buNone/>
            </a:pPr>
            <a:r>
              <a:rPr lang="ru-RU" altLang="uk-UA" sz="1800">
                <a:latin typeface="Times New Roman" pitchFamily="18" charset="0"/>
                <a:cs typeface="Times New Roman" pitchFamily="18" charset="0"/>
              </a:rPr>
              <a:t>Погодився...</a:t>
            </a:r>
            <a:r>
              <a:rPr lang="uk-UA" altLang="uk-UA" sz="1800">
                <a:latin typeface="Times New Roman" pitchFamily="18" charset="0"/>
                <a:cs typeface="Times New Roman" pitchFamily="18" charset="0"/>
              </a:rPr>
              <a:t>».</a:t>
            </a:r>
          </a:p>
          <a:p>
            <a:pPr algn="r" eaLnBrk="1" hangingPunct="1">
              <a:spcBef>
                <a:spcPct val="0"/>
              </a:spcBef>
              <a:buClrTx/>
              <a:buSzTx/>
              <a:buFontTx/>
              <a:buNone/>
            </a:pPr>
            <a:r>
              <a:rPr lang="uk-UA" altLang="uk-UA" sz="1800" i="1">
                <a:latin typeface="Times New Roman" pitchFamily="18" charset="0"/>
                <a:cs typeface="Times New Roman" pitchFamily="18" charset="0"/>
              </a:rPr>
              <a:t>(Олексенко В. Степан Шкурат: нарис)</a:t>
            </a:r>
            <a:endParaRPr lang="ru-RU" altLang="uk-UA" sz="1800" i="1">
              <a:latin typeface="Times New Roman" pitchFamily="18" charset="0"/>
              <a:cs typeface="Times New Roman" pitchFamily="18" charset="0"/>
            </a:endParaRPr>
          </a:p>
          <a:p>
            <a:pPr eaLnBrk="1" hangingPunct="1">
              <a:spcBef>
                <a:spcPct val="0"/>
              </a:spcBef>
              <a:buClrTx/>
              <a:buSzTx/>
              <a:buFontTx/>
              <a:buNone/>
            </a:pPr>
            <a:endParaRPr lang="ru-RU" altLang="uk-UA" sz="1800">
              <a:latin typeface="Times New Roman" pitchFamily="18" charset="0"/>
              <a:cs typeface="Times New Roman" pitchFamily="18" charset="0"/>
            </a:endParaRPr>
          </a:p>
        </p:txBody>
      </p:sp>
      <p:sp>
        <p:nvSpPr>
          <p:cNvPr id="4" name="TextBox 5"/>
          <p:cNvSpPr txBox="1">
            <a:spLocks noChangeArrowheads="1"/>
          </p:cNvSpPr>
          <p:nvPr/>
        </p:nvSpPr>
        <p:spPr bwMode="auto">
          <a:xfrm>
            <a:off x="482600" y="5373688"/>
            <a:ext cx="3095625" cy="1138237"/>
          </a:xfrm>
          <a:prstGeom prst="rect">
            <a:avLst/>
          </a:prstGeom>
          <a:solidFill>
            <a:schemeClr val="bg1">
              <a:lumMod val="85000"/>
            </a:schemeClr>
          </a:solidFill>
          <a:ln w="9525">
            <a:noFill/>
            <a:miter lim="800000"/>
            <a:headEnd/>
            <a:tailEnd/>
          </a:ln>
        </p:spPr>
        <p:txBody>
          <a:bodyPr>
            <a:spAutoFit/>
          </a:bodyPr>
          <a:lstStyle/>
          <a:p>
            <a:pPr algn="ctr">
              <a:defRPr/>
            </a:pPr>
            <a:r>
              <a:rPr lang="uk-UA" b="1" u="sng" dirty="0">
                <a:latin typeface="Times New Roman" pitchFamily="18" charset="0"/>
                <a:cs typeface="Times New Roman" pitchFamily="18" charset="0"/>
              </a:rPr>
              <a:t>Іван Петрович Кавалерідзе, </a:t>
            </a:r>
            <a:r>
              <a:rPr lang="uk-UA" sz="1600" dirty="0">
                <a:latin typeface="Times New Roman" pitchFamily="18" charset="0"/>
                <a:cs typeface="Times New Roman" pitchFamily="18" charset="0"/>
              </a:rPr>
              <a:t>український скульптор, режисер кіно та театру, драматург, сценарист</a:t>
            </a:r>
            <a:endParaRPr lang="ru-RU" sz="1600"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defRPr/>
            </a:pPr>
            <a:fld id="{64D984EF-2479-4579-AAAA-F98D5B81C3C6}" type="slidenum">
              <a:rPr lang="ru-RU" smtClean="0"/>
              <a:pPr>
                <a:defRPr/>
              </a:pPr>
              <a:t>6</a:t>
            </a:fld>
            <a:endParaRPr lang="ru-RU"/>
          </a:p>
        </p:txBody>
      </p:sp>
      <p:sp>
        <p:nvSpPr>
          <p:cNvPr id="7" name="TextBox 5"/>
          <p:cNvSpPr txBox="1">
            <a:spLocks noChangeArrowheads="1"/>
          </p:cNvSpPr>
          <p:nvPr/>
        </p:nvSpPr>
        <p:spPr bwMode="auto">
          <a:xfrm>
            <a:off x="482600" y="2451100"/>
            <a:ext cx="3095625" cy="277813"/>
          </a:xfrm>
          <a:prstGeom prst="rect">
            <a:avLst/>
          </a:prstGeom>
          <a:solidFill>
            <a:schemeClr val="bg1">
              <a:lumMod val="85000"/>
            </a:schemeClr>
          </a:solidFill>
          <a:ln w="9525">
            <a:noFill/>
            <a:miter lim="800000"/>
            <a:headEnd/>
            <a:tailEnd/>
          </a:ln>
        </p:spPr>
        <p:txBody>
          <a:bodyPr>
            <a:spAutoFit/>
          </a:bodyPr>
          <a:lstStyle/>
          <a:p>
            <a:pPr algn="ctr">
              <a:defRPr/>
            </a:pPr>
            <a:r>
              <a:rPr lang="uk-UA" sz="1200" dirty="0">
                <a:latin typeface="Times New Roman" pitchFamily="18" charset="0"/>
                <a:cs typeface="Times New Roman" pitchFamily="18" charset="0"/>
              </a:rPr>
              <a:t>Пам'ятник Тарасу Шевченку в Ромнах , 1918</a:t>
            </a:r>
            <a:endParaRPr lang="ru-RU" sz="1200" dirty="0">
              <a:latin typeface="Times New Roman" pitchFamily="18" charset="0"/>
              <a:cs typeface="Times New Roman" pitchFamily="18" charset="0"/>
            </a:endParaRPr>
          </a:p>
        </p:txBody>
      </p:sp>
      <p:pic>
        <p:nvPicPr>
          <p:cNvPr id="11272" name="Picture 8" descr="C:\Users\Acer\Pictures\Рисунок1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662" y="381667"/>
            <a:ext cx="2646363"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upload.wikimedia.org/wikipedia/uk/thumb/0/00/%D0%97%D0%BB%D0%B8%D0%B2%D0%B0.jpg/800px-%D0%97%D0%BB%D0%B8%D0%B2%D0%B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5536" y="404664"/>
            <a:ext cx="1728192" cy="2428111"/>
          </a:xfrm>
          <a:prstGeom prst="rect">
            <a:avLst/>
          </a:prstGeom>
          <a:ln>
            <a:noFill/>
          </a:ln>
          <a:effectLst>
            <a:softEdge rad="112500"/>
          </a:effectLst>
        </p:spPr>
      </p:pic>
      <p:sp>
        <p:nvSpPr>
          <p:cNvPr id="12291" name="TextBox 9"/>
          <p:cNvSpPr txBox="1">
            <a:spLocks noChangeArrowheads="1"/>
          </p:cNvSpPr>
          <p:nvPr/>
        </p:nvSpPr>
        <p:spPr bwMode="auto">
          <a:xfrm>
            <a:off x="395288" y="2827338"/>
            <a:ext cx="17287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sz="2000">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9pPr>
          </a:lstStyle>
          <a:p>
            <a:pPr algn="ctr" eaLnBrk="1" hangingPunct="1">
              <a:spcBef>
                <a:spcPct val="0"/>
              </a:spcBef>
              <a:buClrTx/>
              <a:buSzTx/>
              <a:buFontTx/>
              <a:buNone/>
            </a:pPr>
            <a:r>
              <a:rPr lang="ru-RU" altLang="uk-UA" sz="1400">
                <a:latin typeface="Times New Roman" pitchFamily="18" charset="0"/>
                <a:cs typeface="Times New Roman" pitchFamily="18" charset="0"/>
              </a:rPr>
              <a:t>Обкладинка журналу "Кіно", 1929 р.</a:t>
            </a:r>
          </a:p>
        </p:txBody>
      </p:sp>
      <p:sp>
        <p:nvSpPr>
          <p:cNvPr id="12292" name="TextBox 10"/>
          <p:cNvSpPr txBox="1">
            <a:spLocks noChangeArrowheads="1"/>
          </p:cNvSpPr>
          <p:nvPr/>
        </p:nvSpPr>
        <p:spPr bwMode="auto">
          <a:xfrm>
            <a:off x="6149975" y="2011363"/>
            <a:ext cx="2376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sz="2000">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9pPr>
          </a:lstStyle>
          <a:p>
            <a:pPr algn="ctr" eaLnBrk="1" hangingPunct="1">
              <a:spcBef>
                <a:spcPct val="0"/>
              </a:spcBef>
              <a:buClrTx/>
              <a:buSzTx/>
              <a:buFontTx/>
              <a:buNone/>
            </a:pPr>
            <a:r>
              <a:rPr lang="ru-RU" altLang="uk-UA" sz="1400">
                <a:latin typeface="Times New Roman" pitchFamily="18" charset="0"/>
                <a:cs typeface="Times New Roman" pitchFamily="18" charset="0"/>
              </a:rPr>
              <a:t>«Перекоп», (1930)</a:t>
            </a:r>
          </a:p>
        </p:txBody>
      </p:sp>
      <p:pic>
        <p:nvPicPr>
          <p:cNvPr id="1026" name="Picture 2"/>
          <p:cNvPicPr>
            <a:picLocks noChangeAspect="1" noChangeArrowheads="1"/>
          </p:cNvPicPr>
          <p:nvPr/>
        </p:nvPicPr>
        <p:blipFill>
          <a:blip r:embed="rId4" cstate="print"/>
          <a:srcRect/>
          <a:stretch>
            <a:fillRect/>
          </a:stretch>
        </p:blipFill>
        <p:spPr bwMode="auto">
          <a:xfrm>
            <a:off x="6084168" y="512577"/>
            <a:ext cx="2448272" cy="1652584"/>
          </a:xfrm>
          <a:prstGeom prst="rect">
            <a:avLst/>
          </a:prstGeom>
          <a:ln>
            <a:noFill/>
          </a:ln>
          <a:effectLst>
            <a:softEdge rad="112500"/>
          </a:effectLst>
        </p:spPr>
      </p:pic>
      <p:sp>
        <p:nvSpPr>
          <p:cNvPr id="12294" name="TextBox 11"/>
          <p:cNvSpPr txBox="1">
            <a:spLocks noChangeArrowheads="1"/>
          </p:cNvSpPr>
          <p:nvPr/>
        </p:nvSpPr>
        <p:spPr bwMode="auto">
          <a:xfrm>
            <a:off x="2044700" y="2738438"/>
            <a:ext cx="2520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sz="2000">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9pPr>
          </a:lstStyle>
          <a:p>
            <a:pPr algn="ctr" eaLnBrk="1" hangingPunct="1">
              <a:spcBef>
                <a:spcPct val="0"/>
              </a:spcBef>
              <a:buClrTx/>
              <a:buSzTx/>
              <a:buFontTx/>
              <a:buNone/>
            </a:pPr>
            <a:r>
              <a:rPr lang="ru-RU" altLang="uk-UA" sz="1400">
                <a:latin typeface="Times New Roman" pitchFamily="18" charset="0"/>
                <a:cs typeface="Times New Roman" pitchFamily="18" charset="0"/>
              </a:rPr>
              <a:t>«Коліївщина», (1933)</a:t>
            </a:r>
          </a:p>
        </p:txBody>
      </p:sp>
      <p:pic>
        <p:nvPicPr>
          <p:cNvPr id="1029"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72544" y="425671"/>
            <a:ext cx="1656184" cy="2313137"/>
          </a:xfrm>
          <a:prstGeom prst="rect">
            <a:avLst/>
          </a:prstGeom>
          <a:ln>
            <a:noFill/>
          </a:ln>
          <a:effectLst>
            <a:softEdge rad="112500"/>
          </a:effectLst>
        </p:spPr>
      </p:pic>
      <p:pic>
        <p:nvPicPr>
          <p:cNvPr id="1030"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13595" y="506560"/>
            <a:ext cx="1598268" cy="2232248"/>
          </a:xfrm>
          <a:prstGeom prst="rect">
            <a:avLst/>
          </a:prstGeom>
          <a:ln>
            <a:noFill/>
          </a:ln>
          <a:effectLst>
            <a:softEdge rad="112500"/>
          </a:effectLst>
        </p:spPr>
      </p:pic>
      <p:sp>
        <p:nvSpPr>
          <p:cNvPr id="12297" name="TextBox 12"/>
          <p:cNvSpPr txBox="1">
            <a:spLocks noChangeArrowheads="1"/>
          </p:cNvSpPr>
          <p:nvPr/>
        </p:nvSpPr>
        <p:spPr bwMode="auto">
          <a:xfrm>
            <a:off x="4048125" y="2738438"/>
            <a:ext cx="2376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sz="2000">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9pPr>
          </a:lstStyle>
          <a:p>
            <a:pPr algn="ctr" eaLnBrk="1" hangingPunct="1">
              <a:spcBef>
                <a:spcPct val="0"/>
              </a:spcBef>
              <a:buClrTx/>
              <a:buSzTx/>
              <a:buFontTx/>
              <a:buNone/>
            </a:pPr>
            <a:r>
              <a:rPr lang="ru-RU" altLang="uk-UA" sz="1400">
                <a:latin typeface="Times New Roman" pitchFamily="18" charset="0"/>
                <a:cs typeface="Times New Roman" pitchFamily="18" charset="0"/>
              </a:rPr>
              <a:t>«Прометей», (1935)</a:t>
            </a:r>
          </a:p>
        </p:txBody>
      </p:sp>
      <p:sp>
        <p:nvSpPr>
          <p:cNvPr id="11" name="Заголовок 1"/>
          <p:cNvSpPr>
            <a:spLocks noGrp="1"/>
          </p:cNvSpPr>
          <p:nvPr>
            <p:ph type="title"/>
          </p:nvPr>
        </p:nvSpPr>
        <p:spPr>
          <a:xfrm>
            <a:off x="34925" y="5949950"/>
            <a:ext cx="6985000" cy="576263"/>
          </a:xfrm>
        </p:spPr>
        <p:txBody>
          <a:bodyPr>
            <a:noAutofit/>
          </a:bodyPr>
          <a:lstStyle/>
          <a:p>
            <a:pPr algn="ctr" eaLnBrk="1" fontAlgn="auto" hangingPunct="1">
              <a:spcAft>
                <a:spcPts val="0"/>
              </a:spcAft>
              <a:defRPr/>
            </a:pPr>
            <a:r>
              <a:rPr lang="uk-UA" sz="2800" i="1" dirty="0" smtClean="0">
                <a:solidFill>
                  <a:schemeClr val="accent1">
                    <a:tint val="88000"/>
                    <a:satMod val="150000"/>
                  </a:schemeClr>
                </a:solidFill>
                <a:latin typeface="Times New Roman" pitchFamily="18" charset="0"/>
                <a:cs typeface="Times New Roman" pitchFamily="18" charset="0"/>
              </a:rPr>
              <a:t>Степан Шкурат у фільмах </a:t>
            </a:r>
            <a:br>
              <a:rPr lang="uk-UA" sz="2800" i="1" dirty="0" smtClean="0">
                <a:solidFill>
                  <a:schemeClr val="accent1">
                    <a:tint val="88000"/>
                    <a:satMod val="150000"/>
                  </a:schemeClr>
                </a:solidFill>
                <a:latin typeface="Times New Roman" pitchFamily="18" charset="0"/>
                <a:cs typeface="Times New Roman" pitchFamily="18" charset="0"/>
              </a:rPr>
            </a:br>
            <a:r>
              <a:rPr lang="uk-UA" sz="2800" i="1" dirty="0" smtClean="0">
                <a:solidFill>
                  <a:schemeClr val="accent1">
                    <a:tint val="88000"/>
                    <a:satMod val="150000"/>
                  </a:schemeClr>
                </a:solidFill>
                <a:latin typeface="Times New Roman" pitchFamily="18" charset="0"/>
                <a:cs typeface="Times New Roman" pitchFamily="18" charset="0"/>
              </a:rPr>
              <a:t>І.П. Кавалерідзе</a:t>
            </a:r>
            <a:endParaRPr lang="ru-RU" sz="2800" i="1" dirty="0">
              <a:solidFill>
                <a:schemeClr val="accent1">
                  <a:tint val="88000"/>
                  <a:satMod val="150000"/>
                </a:schemeClr>
              </a:solidFill>
              <a:latin typeface="Times New Roman" pitchFamily="18" charset="0"/>
              <a:cs typeface="Times New Roman" pitchFamily="18" charset="0"/>
            </a:endParaRPr>
          </a:p>
        </p:txBody>
      </p:sp>
      <p:sp>
        <p:nvSpPr>
          <p:cNvPr id="12" name="Номер слайда 11"/>
          <p:cNvSpPr>
            <a:spLocks noGrp="1"/>
          </p:cNvSpPr>
          <p:nvPr>
            <p:ph type="sldNum" sz="quarter" idx="12"/>
          </p:nvPr>
        </p:nvSpPr>
        <p:spPr/>
        <p:txBody>
          <a:bodyPr/>
          <a:lstStyle/>
          <a:p>
            <a:pPr>
              <a:defRPr/>
            </a:pPr>
            <a:fld id="{6681F489-7B45-4341-84C1-47E677088212}" type="slidenum">
              <a:rPr lang="ru-RU" smtClean="0"/>
              <a:pPr>
                <a:defRPr/>
              </a:pPr>
              <a:t>7</a:t>
            </a:fld>
            <a:endParaRPr lang="ru-RU"/>
          </a:p>
        </p:txBody>
      </p:sp>
      <p:pic>
        <p:nvPicPr>
          <p:cNvPr id="13" name="Picture 6"/>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32256" y="3609812"/>
            <a:ext cx="2822766" cy="1620814"/>
          </a:xfrm>
          <a:prstGeom prst="rect">
            <a:avLst/>
          </a:prstGeom>
          <a:ln>
            <a:noFill/>
          </a:ln>
          <a:effectLst>
            <a:softEdge rad="112500"/>
          </a:effectLst>
        </p:spPr>
      </p:pic>
      <p:sp>
        <p:nvSpPr>
          <p:cNvPr id="12301" name="TextBox 4"/>
          <p:cNvSpPr txBox="1">
            <a:spLocks noChangeArrowheads="1"/>
          </p:cNvSpPr>
          <p:nvPr/>
        </p:nvSpPr>
        <p:spPr bwMode="auto">
          <a:xfrm>
            <a:off x="34925" y="5230813"/>
            <a:ext cx="381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sz="2000">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9pPr>
          </a:lstStyle>
          <a:p>
            <a:pPr algn="ctr" eaLnBrk="1" hangingPunct="1">
              <a:spcBef>
                <a:spcPct val="0"/>
              </a:spcBef>
              <a:buClrTx/>
              <a:buSzTx/>
              <a:buFontTx/>
              <a:buNone/>
            </a:pPr>
            <a:r>
              <a:rPr lang="ru-RU" altLang="uk-UA" sz="1400">
                <a:latin typeface="Times New Roman" pitchFamily="18" charset="0"/>
                <a:cs typeface="Times New Roman" pitchFamily="18" charset="0"/>
              </a:rPr>
              <a:t>Карась, «Запорожець за Дунаєм», (1936)</a:t>
            </a:r>
          </a:p>
        </p:txBody>
      </p:sp>
      <p:pic>
        <p:nvPicPr>
          <p:cNvPr id="15" name="Picture 11" descr="http://fs181.www.ex.ua/show/31378275/31378275.jpg?1600"/>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614411" y="3226307"/>
            <a:ext cx="1902330" cy="1426748"/>
          </a:xfrm>
          <a:prstGeom prst="rect">
            <a:avLst/>
          </a:prstGeom>
          <a:ln>
            <a:noFill/>
          </a:ln>
          <a:effectLst>
            <a:softEdge rad="112500"/>
          </a:effectLst>
        </p:spPr>
      </p:pic>
      <p:sp>
        <p:nvSpPr>
          <p:cNvPr id="12303" name="TextBox 4"/>
          <p:cNvSpPr txBox="1">
            <a:spLocks noChangeArrowheads="1"/>
          </p:cNvSpPr>
          <p:nvPr/>
        </p:nvSpPr>
        <p:spPr bwMode="auto">
          <a:xfrm>
            <a:off x="3276600" y="4513263"/>
            <a:ext cx="2578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sz="2000">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9pPr>
          </a:lstStyle>
          <a:p>
            <a:pPr algn="ctr" eaLnBrk="1" hangingPunct="1">
              <a:spcBef>
                <a:spcPct val="0"/>
              </a:spcBef>
              <a:buClrTx/>
              <a:buSzTx/>
              <a:buFontTx/>
              <a:buNone/>
            </a:pPr>
            <a:r>
              <a:rPr lang="ru-RU" altLang="uk-UA" sz="1400">
                <a:latin typeface="Times New Roman" pitchFamily="18" charset="0"/>
                <a:cs typeface="Times New Roman" pitchFamily="18" charset="0"/>
              </a:rPr>
              <a:t>Микола, «Наталка-Полтавка», (1937)</a:t>
            </a:r>
          </a:p>
        </p:txBody>
      </p:sp>
      <p:pic>
        <p:nvPicPr>
          <p:cNvPr id="17" name="Picture 2"/>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274583" y="2319148"/>
            <a:ext cx="2067441" cy="1575193"/>
          </a:xfrm>
          <a:prstGeom prst="rect">
            <a:avLst/>
          </a:prstGeom>
          <a:ln>
            <a:noFill/>
          </a:ln>
          <a:effectLst>
            <a:softEdge rad="112500"/>
          </a:effectLst>
        </p:spPr>
      </p:pic>
      <p:sp>
        <p:nvSpPr>
          <p:cNvPr id="12305" name="TextBox 4"/>
          <p:cNvSpPr txBox="1">
            <a:spLocks noChangeArrowheads="1"/>
          </p:cNvSpPr>
          <p:nvPr/>
        </p:nvSpPr>
        <p:spPr bwMode="auto">
          <a:xfrm>
            <a:off x="5735638" y="3827463"/>
            <a:ext cx="3384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sz="2000">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9pPr>
          </a:lstStyle>
          <a:p>
            <a:pPr algn="ctr" eaLnBrk="1" hangingPunct="1">
              <a:spcBef>
                <a:spcPct val="0"/>
              </a:spcBef>
              <a:buClrTx/>
              <a:buSzTx/>
              <a:buFontTx/>
              <a:buNone/>
            </a:pPr>
            <a:r>
              <a:rPr lang="ru-RU" altLang="uk-UA" sz="1400">
                <a:latin typeface="Times New Roman" pitchFamily="18" charset="0"/>
                <a:cs typeface="Times New Roman" pitchFamily="18" charset="0"/>
              </a:rPr>
              <a:t>Супутник Тамари, </a:t>
            </a:r>
          </a:p>
          <a:p>
            <a:pPr algn="ctr" eaLnBrk="1" hangingPunct="1">
              <a:spcBef>
                <a:spcPct val="0"/>
              </a:spcBef>
              <a:buClrTx/>
              <a:buSzTx/>
              <a:buFontTx/>
              <a:buNone/>
            </a:pPr>
            <a:r>
              <a:rPr lang="ru-RU" altLang="uk-UA" sz="1400">
                <a:latin typeface="Times New Roman" pitchFamily="18" charset="0"/>
                <a:cs typeface="Times New Roman" pitchFamily="18" charset="0"/>
              </a:rPr>
              <a:t>«Григорій Сковорода», (1959)</a:t>
            </a:r>
          </a:p>
        </p:txBody>
      </p:sp>
      <p:pic>
        <p:nvPicPr>
          <p:cNvPr id="19" name="Picture 3"/>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502022" y="4351976"/>
            <a:ext cx="1891817" cy="1781931"/>
          </a:xfrm>
          <a:prstGeom prst="rect">
            <a:avLst/>
          </a:prstGeom>
          <a:ln>
            <a:noFill/>
          </a:ln>
          <a:effectLst>
            <a:softEdge rad="112500"/>
          </a:effectLst>
        </p:spPr>
      </p:pic>
      <p:sp>
        <p:nvSpPr>
          <p:cNvPr id="12307" name="TextBox 6"/>
          <p:cNvSpPr txBox="1">
            <a:spLocks noChangeArrowheads="1"/>
          </p:cNvSpPr>
          <p:nvPr/>
        </p:nvSpPr>
        <p:spPr bwMode="auto">
          <a:xfrm>
            <a:off x="5364163" y="6030913"/>
            <a:ext cx="3384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sz="2000">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9pPr>
          </a:lstStyle>
          <a:p>
            <a:pPr algn="ctr" eaLnBrk="1" hangingPunct="1">
              <a:spcBef>
                <a:spcPct val="0"/>
              </a:spcBef>
              <a:buClrTx/>
              <a:buSzTx/>
              <a:buFontTx/>
              <a:buNone/>
            </a:pPr>
            <a:r>
              <a:rPr lang="ru-RU" altLang="uk-UA" sz="1400">
                <a:latin typeface="Times New Roman" pitchFamily="18" charset="0"/>
                <a:cs typeface="Times New Roman" pitchFamily="18" charset="0"/>
              </a:rPr>
              <a:t>Кирило, «Повія», (1961)</a:t>
            </a: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a:ext>
            </a:extLst>
          </a:blip>
          <a:srcRect l="19044" t="6961" r="18771" b="14275"/>
          <a:stretch>
            <a:fillRect/>
          </a:stretch>
        </p:blipFill>
        <p:spPr bwMode="auto">
          <a:xfrm>
            <a:off x="353254" y="414490"/>
            <a:ext cx="3858705" cy="2510454"/>
          </a:xfrm>
          <a:prstGeom prst="rect">
            <a:avLst/>
          </a:prstGeom>
          <a:ln>
            <a:noFill/>
          </a:ln>
          <a:effectLst>
            <a:softEdge rad="112500"/>
          </a:effectLst>
        </p:spPr>
      </p:pic>
      <p:sp>
        <p:nvSpPr>
          <p:cNvPr id="6" name="Заголовок 1"/>
          <p:cNvSpPr>
            <a:spLocks noGrp="1"/>
          </p:cNvSpPr>
          <p:nvPr>
            <p:ph type="title"/>
          </p:nvPr>
        </p:nvSpPr>
        <p:spPr>
          <a:xfrm>
            <a:off x="201613" y="5949950"/>
            <a:ext cx="9144000" cy="649288"/>
          </a:xfrm>
        </p:spPr>
        <p:txBody>
          <a:bodyPr/>
          <a:lstStyle/>
          <a:p>
            <a:pPr algn="ctr" eaLnBrk="1" fontAlgn="auto" hangingPunct="1">
              <a:spcAft>
                <a:spcPts val="0"/>
              </a:spcAft>
              <a:defRPr/>
            </a:pPr>
            <a:r>
              <a:rPr lang="uk-UA" i="1" dirty="0" smtClean="0">
                <a:solidFill>
                  <a:schemeClr val="accent1">
                    <a:tint val="88000"/>
                    <a:satMod val="150000"/>
                  </a:schemeClr>
                </a:solidFill>
                <a:latin typeface="Times New Roman" pitchFamily="18" charset="0"/>
                <a:cs typeface="Times New Roman" pitchFamily="18" charset="0"/>
              </a:rPr>
              <a:t>Степан Шкурат у фільмах О.П.Довженка </a:t>
            </a:r>
            <a:endParaRPr lang="ru-RU" i="1" dirty="0">
              <a:solidFill>
                <a:schemeClr val="accent1">
                  <a:tint val="88000"/>
                  <a:satMod val="150000"/>
                </a:schemeClr>
              </a:solidFill>
              <a:latin typeface="Times New Roman" pitchFamily="18" charset="0"/>
              <a:cs typeface="Times New Roman" pitchFamily="18" charset="0"/>
            </a:endParaRPr>
          </a:p>
        </p:txBody>
      </p:sp>
      <p:sp>
        <p:nvSpPr>
          <p:cNvPr id="7" name="TextBox 5"/>
          <p:cNvSpPr txBox="1">
            <a:spLocks noChangeArrowheads="1"/>
          </p:cNvSpPr>
          <p:nvPr/>
        </p:nvSpPr>
        <p:spPr bwMode="auto">
          <a:xfrm>
            <a:off x="4211638" y="608013"/>
            <a:ext cx="2076450" cy="2032000"/>
          </a:xfrm>
          <a:prstGeom prst="rect">
            <a:avLst/>
          </a:prstGeom>
          <a:solidFill>
            <a:schemeClr val="bg1">
              <a:lumMod val="85000"/>
            </a:schemeClr>
          </a:solidFill>
          <a:ln w="9525">
            <a:noFill/>
            <a:miter lim="800000"/>
            <a:headEnd/>
            <a:tailEnd/>
          </a:ln>
        </p:spPr>
        <p:txBody>
          <a:bodyPr>
            <a:spAutoFit/>
          </a:bodyPr>
          <a:lstStyle/>
          <a:p>
            <a:pPr algn="ctr">
              <a:defRPr/>
            </a:pPr>
            <a:r>
              <a:rPr lang="uk-UA" sz="1400" b="1" u="sng" dirty="0">
                <a:latin typeface="Times New Roman" pitchFamily="18" charset="0"/>
                <a:cs typeface="Times New Roman" pitchFamily="18" charset="0"/>
              </a:rPr>
              <a:t>Олександр Петрович Довженко</a:t>
            </a:r>
            <a:r>
              <a:rPr lang="uk-UA" sz="1400" dirty="0">
                <a:latin typeface="Times New Roman" pitchFamily="18" charset="0"/>
                <a:cs typeface="Times New Roman" pitchFamily="18" charset="0"/>
              </a:rPr>
              <a:t>, </a:t>
            </a:r>
          </a:p>
          <a:p>
            <a:pPr algn="ctr">
              <a:defRPr/>
            </a:pPr>
            <a:r>
              <a:rPr lang="uk-UA" sz="1400" dirty="0">
                <a:latin typeface="Times New Roman" pitchFamily="18" charset="0"/>
                <a:cs typeface="Times New Roman" pitchFamily="18" charset="0"/>
              </a:rPr>
              <a:t>український письменник, кінорежисер, кінодраматург, художник, </a:t>
            </a:r>
          </a:p>
          <a:p>
            <a:pPr algn="ctr">
              <a:defRPr/>
            </a:pPr>
            <a:r>
              <a:rPr lang="uk-UA" sz="1400" dirty="0">
                <a:latin typeface="Times New Roman" pitchFamily="18" charset="0"/>
                <a:cs typeface="Times New Roman" pitchFamily="18" charset="0"/>
              </a:rPr>
              <a:t>класик світового кінематографа</a:t>
            </a:r>
            <a:endParaRPr lang="ru-RU" sz="1400" dirty="0">
              <a:latin typeface="Times New Roman" pitchFamily="18" charset="0"/>
              <a:cs typeface="Times New Roman" pitchFamily="18" charset="0"/>
            </a:endParaRPr>
          </a:p>
        </p:txBody>
      </p:sp>
      <p:sp>
        <p:nvSpPr>
          <p:cNvPr id="8" name="Номер слайда 7"/>
          <p:cNvSpPr>
            <a:spLocks noGrp="1"/>
          </p:cNvSpPr>
          <p:nvPr>
            <p:ph type="sldNum" sz="quarter" idx="12"/>
          </p:nvPr>
        </p:nvSpPr>
        <p:spPr/>
        <p:txBody>
          <a:bodyPr/>
          <a:lstStyle/>
          <a:p>
            <a:pPr>
              <a:defRPr/>
            </a:pPr>
            <a:fld id="{EF8541D7-EE63-4949-8412-03C8B762BCE7}" type="slidenum">
              <a:rPr lang="ru-RU" smtClean="0"/>
              <a:pPr>
                <a:defRPr/>
              </a:pPr>
              <a:t>8</a:t>
            </a:fld>
            <a:endParaRPr lang="ru-RU"/>
          </a:p>
        </p:txBody>
      </p:sp>
      <p:pic>
        <p:nvPicPr>
          <p:cNvPr id="13318"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9525" y="2530475"/>
            <a:ext cx="2119313"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6151563" y="5321300"/>
            <a:ext cx="2533650" cy="523875"/>
          </a:xfrm>
          <a:prstGeom prst="rect">
            <a:avLst/>
          </a:prstGeom>
          <a:solidFill>
            <a:schemeClr val="bg1">
              <a:lumMod val="85000"/>
            </a:schemeClr>
          </a:solidFill>
          <a:ln w="9525">
            <a:noFill/>
            <a:miter lim="800000"/>
            <a:headEnd/>
            <a:tailEnd/>
          </a:ln>
        </p:spPr>
        <p:txBody>
          <a:bodyPr>
            <a:spAutoFit/>
          </a:bodyPr>
          <a:lstStyle/>
          <a:p>
            <a:pPr algn="ctr">
              <a:defRPr/>
            </a:pPr>
            <a:r>
              <a:rPr lang="ru-RU" sz="1400" dirty="0" err="1">
                <a:latin typeface="Times New Roman" pitchFamily="18" charset="0"/>
                <a:cs typeface="Times New Roman" pitchFamily="18" charset="0"/>
              </a:rPr>
              <a:t>Прокопченко</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старий</a:t>
            </a:r>
            <a:r>
              <a:rPr lang="ru-RU" sz="1400" dirty="0">
                <a:latin typeface="Times New Roman" pitchFamily="18" charset="0"/>
                <a:cs typeface="Times New Roman" pitchFamily="18" charset="0"/>
              </a:rPr>
              <a:t> партизан («Щорс», 1939)</a:t>
            </a: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4347" y="3298024"/>
            <a:ext cx="2622786" cy="1967090"/>
          </a:xfrm>
          <a:prstGeom prst="rect">
            <a:avLst/>
          </a:prstGeom>
          <a:ln>
            <a:noFill/>
          </a:ln>
          <a:effectLst>
            <a:softEdge rad="112500"/>
          </a:effectLst>
        </p:spPr>
      </p:pic>
      <p:sp>
        <p:nvSpPr>
          <p:cNvPr id="12" name="TextBox 11"/>
          <p:cNvSpPr txBox="1">
            <a:spLocks noChangeArrowheads="1"/>
          </p:cNvSpPr>
          <p:nvPr/>
        </p:nvSpPr>
        <p:spPr bwMode="auto">
          <a:xfrm>
            <a:off x="639763" y="5321300"/>
            <a:ext cx="2411412" cy="523875"/>
          </a:xfrm>
          <a:prstGeom prst="rect">
            <a:avLst/>
          </a:prstGeom>
          <a:solidFill>
            <a:schemeClr val="bg1">
              <a:lumMod val="85000"/>
            </a:schemeClr>
          </a:solidFill>
          <a:ln w="9525">
            <a:noFill/>
            <a:miter lim="800000"/>
            <a:headEnd/>
            <a:tailEnd/>
          </a:ln>
        </p:spPr>
        <p:txBody>
          <a:bodyPr>
            <a:spAutoFit/>
          </a:bodyPr>
          <a:lstStyle/>
          <a:p>
            <a:pPr algn="ctr">
              <a:defRPr/>
            </a:pPr>
            <a:r>
              <a:rPr lang="ru-RU" sz="1400" dirty="0" err="1">
                <a:latin typeface="Times New Roman" pitchFamily="18" charset="0"/>
                <a:cs typeface="Times New Roman" pitchFamily="18" charset="0"/>
              </a:rPr>
              <a:t>Опанас</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Трубенко</a:t>
            </a:r>
            <a:endParaRPr lang="ru-RU" sz="1400" dirty="0">
              <a:latin typeface="Times New Roman" pitchFamily="18" charset="0"/>
              <a:cs typeface="Times New Roman" pitchFamily="18" charset="0"/>
            </a:endParaRPr>
          </a:p>
          <a:p>
            <a:pPr algn="ctr">
              <a:defRPr/>
            </a:pPr>
            <a:r>
              <a:rPr lang="ru-RU" sz="1400" dirty="0">
                <a:latin typeface="Times New Roman" pitchFamily="18" charset="0"/>
                <a:cs typeface="Times New Roman" pitchFamily="18" charset="0"/>
              </a:rPr>
              <a:t> («Земля», 1930)</a:t>
            </a:r>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157133" y="3175622"/>
            <a:ext cx="3193872" cy="23184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3627438" y="5397500"/>
            <a:ext cx="2376487" cy="534988"/>
          </a:xfrm>
          <a:prstGeom prst="rect">
            <a:avLst/>
          </a:prstGeom>
          <a:solidFill>
            <a:schemeClr val="bg1">
              <a:lumMod val="85000"/>
            </a:schemeClr>
          </a:solidFill>
          <a:ln w="9525">
            <a:noFill/>
            <a:miter lim="800000"/>
            <a:headEnd/>
            <a:tailEnd/>
          </a:ln>
        </p:spPr>
        <p:txBody>
          <a:bodyPr>
            <a:spAutoFit/>
          </a:bodyPr>
          <a:lstStyle/>
          <a:p>
            <a:pPr algn="ctr">
              <a:defRPr/>
            </a:pPr>
            <a:r>
              <a:rPr lang="ru-RU" sz="1400" dirty="0">
                <a:latin typeface="Times New Roman" pitchFamily="18" charset="0"/>
                <a:cs typeface="Times New Roman" pitchFamily="18" charset="0"/>
              </a:rPr>
              <a:t>Губа, </a:t>
            </a:r>
            <a:r>
              <a:rPr lang="ru-RU" sz="1400" dirty="0" err="1">
                <a:latin typeface="Times New Roman" pitchFamily="18" charset="0"/>
                <a:cs typeface="Times New Roman" pitchFamily="18" charset="0"/>
              </a:rPr>
              <a:t>батько</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Івана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гультяй</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Іван</a:t>
            </a:r>
            <a:r>
              <a:rPr lang="ru-RU" sz="1400" dirty="0">
                <a:latin typeface="Times New Roman" pitchFamily="18" charset="0"/>
                <a:cs typeface="Times New Roman" pitchFamily="18" charset="0"/>
              </a:rPr>
              <a:t>», 1932)</a:t>
            </a:r>
          </a:p>
        </p:txBody>
      </p:sp>
      <p:pic>
        <p:nvPicPr>
          <p:cNvPr id="13324" name="Picture 13" descr="C:\Users\Acer\Pictures\Рисунок4.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288088" y="373063"/>
            <a:ext cx="2809875"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188" y="908050"/>
            <a:ext cx="432117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395288" y="4149725"/>
            <a:ext cx="4537075" cy="584200"/>
          </a:xfrm>
          <a:prstGeom prst="rect">
            <a:avLst/>
          </a:prstGeom>
          <a:solidFill>
            <a:schemeClr val="bg1">
              <a:lumMod val="85000"/>
            </a:schemeClr>
          </a:solidFill>
          <a:ln w="9525">
            <a:noFill/>
            <a:miter lim="800000"/>
            <a:headEnd/>
            <a:tailEnd/>
          </a:ln>
        </p:spPr>
        <p:txBody>
          <a:bodyPr>
            <a:spAutoFit/>
          </a:bodyPr>
          <a:lstStyle/>
          <a:p>
            <a:pPr algn="ctr">
              <a:defRPr/>
            </a:pPr>
            <a:r>
              <a:rPr lang="ru-RU" sz="1600" dirty="0">
                <a:latin typeface="Times New Roman" pitchFamily="18" charset="0"/>
                <a:cs typeface="Times New Roman" pitchFamily="18" charset="0"/>
              </a:rPr>
              <a:t>Денщик Потапов</a:t>
            </a:r>
          </a:p>
          <a:p>
            <a:pPr algn="ctr">
              <a:defRPr/>
            </a:pP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Чапаєв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реж</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брати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Васильєви</a:t>
            </a:r>
            <a:r>
              <a:rPr lang="ru-RU" sz="1600" dirty="0">
                <a:latin typeface="Times New Roman" pitchFamily="18" charset="0"/>
                <a:cs typeface="Times New Roman" pitchFamily="18" charset="0"/>
              </a:rPr>
              <a:t> 1934)</a:t>
            </a:r>
          </a:p>
        </p:txBody>
      </p:sp>
      <p:sp>
        <p:nvSpPr>
          <p:cNvPr id="5" name="Номер слайда 4"/>
          <p:cNvSpPr>
            <a:spLocks noGrp="1"/>
          </p:cNvSpPr>
          <p:nvPr>
            <p:ph type="sldNum" sz="quarter" idx="12"/>
          </p:nvPr>
        </p:nvSpPr>
        <p:spPr/>
        <p:txBody>
          <a:bodyPr/>
          <a:lstStyle/>
          <a:p>
            <a:pPr>
              <a:defRPr/>
            </a:pPr>
            <a:fld id="{421B6370-E5E0-4C6C-9188-F7AE72AF5338}" type="slidenum">
              <a:rPr lang="ru-RU" smtClean="0"/>
              <a:pPr>
                <a:defRPr/>
              </a:pPr>
              <a:t>9</a:t>
            </a:fld>
            <a:endParaRPr lang="ru-RU"/>
          </a:p>
        </p:txBody>
      </p:sp>
      <p:pic>
        <p:nvPicPr>
          <p:cNvPr id="1434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825" y="908050"/>
            <a:ext cx="358298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5089525" y="3730625"/>
            <a:ext cx="3570288" cy="585788"/>
          </a:xfrm>
          <a:prstGeom prst="rect">
            <a:avLst/>
          </a:prstGeom>
          <a:solidFill>
            <a:schemeClr val="bg1">
              <a:lumMod val="85000"/>
            </a:schemeClr>
          </a:solidFill>
          <a:ln w="9525">
            <a:noFill/>
            <a:miter lim="800000"/>
            <a:headEnd/>
            <a:tailEnd/>
          </a:ln>
        </p:spPr>
        <p:txBody>
          <a:bodyPr>
            <a:spAutoFit/>
          </a:bodyPr>
          <a:lstStyle/>
          <a:p>
            <a:pPr algn="ctr">
              <a:defRPr/>
            </a:pPr>
            <a:r>
              <a:rPr lang="ru-RU" sz="1600" dirty="0" err="1">
                <a:latin typeface="Times New Roman" pitchFamily="18" charset="0"/>
                <a:cs typeface="Times New Roman" pitchFamily="18" charset="0"/>
              </a:rPr>
              <a:t>Явтух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реж</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К.Єршов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Г.Кропачов</a:t>
            </a:r>
            <a:r>
              <a:rPr lang="ru-RU" sz="1600" dirty="0">
                <a:latin typeface="Times New Roman" pitchFamily="18" charset="0"/>
                <a:cs typeface="Times New Roman" pitchFamily="18" charset="0"/>
              </a:rPr>
              <a:t> 1967)</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резентация1">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Презентация1</Template>
  <TotalTime>1004</TotalTime>
  <Words>1014</Words>
  <Application>Microsoft Office PowerPoint</Application>
  <PresentationFormat>Экран (4:3)</PresentationFormat>
  <Paragraphs>129</Paragraphs>
  <Slides>16</Slides>
  <Notes>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Verdana</vt:lpstr>
      <vt:lpstr>Wingdings 2</vt:lpstr>
      <vt:lpstr>Calibri</vt:lpstr>
      <vt:lpstr>Times New Roman</vt:lpstr>
      <vt:lpstr>Презентация1</vt:lpstr>
      <vt:lpstr>Презентация PowerPoint</vt:lpstr>
      <vt:lpstr>Актуальність дослідження</vt:lpstr>
      <vt:lpstr>Презентация PowerPoint</vt:lpstr>
      <vt:lpstr>Презентация PowerPoint</vt:lpstr>
      <vt:lpstr>Презентация PowerPoint</vt:lpstr>
      <vt:lpstr>Презентация PowerPoint</vt:lpstr>
      <vt:lpstr>Степан Шкурат у фільмах  І.П. Кавалерідзе</vt:lpstr>
      <vt:lpstr>Степан Шкурат у фільмах О.П.Довженка </vt:lpstr>
      <vt:lpstr>Презентация PowerPoint</vt:lpstr>
      <vt:lpstr>Презентация PowerPoint</vt:lpstr>
      <vt:lpstr>Презентация PowerPoint</vt:lpstr>
      <vt:lpstr>НАГОРОДИ</vt:lpstr>
      <vt:lpstr>Презентация PowerPoint</vt:lpstr>
      <vt:lpstr>Презентация PowerPoint</vt:lpstr>
      <vt:lpstr>Презентация PowerPoint</vt:lpstr>
      <vt:lpstr>ВИСНОВКИ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dc:creator>
  <cp:lastModifiedBy>Acer</cp:lastModifiedBy>
  <cp:revision>81</cp:revision>
  <dcterms:created xsi:type="dcterms:W3CDTF">2015-12-01T13:24:27Z</dcterms:created>
  <dcterms:modified xsi:type="dcterms:W3CDTF">2017-04-14T00:27:55Z</dcterms:modified>
</cp:coreProperties>
</file>