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3" r:id="rId2"/>
    <p:sldId id="262" r:id="rId3"/>
    <p:sldId id="289" r:id="rId4"/>
    <p:sldId id="277" r:id="rId5"/>
    <p:sldId id="301" r:id="rId6"/>
    <p:sldId id="302" r:id="rId7"/>
    <p:sldId id="299" r:id="rId8"/>
    <p:sldId id="300" r:id="rId9"/>
    <p:sldId id="290" r:id="rId10"/>
    <p:sldId id="291" r:id="rId11"/>
    <p:sldId id="292" r:id="rId12"/>
    <p:sldId id="293" r:id="rId13"/>
    <p:sldId id="278" r:id="rId14"/>
    <p:sldId id="303" r:id="rId15"/>
    <p:sldId id="279" r:id="rId1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kern="1200">
        <a:solidFill>
          <a:schemeClr val="tx1"/>
        </a:solidFill>
        <a:latin typeface="Times New Roman" pitchFamily="18" charset="0"/>
        <a:ea typeface="+mn-ea"/>
        <a:cs typeface="Times New Roman" pitchFamily="18" charset="0"/>
      </a:defRPr>
    </a:lvl5pPr>
    <a:lvl6pPr marL="2286000" algn="l" defTabSz="914400" rtl="0" eaLnBrk="1" latinLnBrk="0" hangingPunct="1">
      <a:defRPr kern="1200">
        <a:solidFill>
          <a:schemeClr val="tx1"/>
        </a:solidFill>
        <a:latin typeface="Times New Roman" pitchFamily="18" charset="0"/>
        <a:ea typeface="+mn-ea"/>
        <a:cs typeface="Times New Roman" pitchFamily="18" charset="0"/>
      </a:defRPr>
    </a:lvl6pPr>
    <a:lvl7pPr marL="2743200" algn="l" defTabSz="914400" rtl="0" eaLnBrk="1" latinLnBrk="0" hangingPunct="1">
      <a:defRPr kern="1200">
        <a:solidFill>
          <a:schemeClr val="tx1"/>
        </a:solidFill>
        <a:latin typeface="Times New Roman" pitchFamily="18" charset="0"/>
        <a:ea typeface="+mn-ea"/>
        <a:cs typeface="Times New Roman" pitchFamily="18" charset="0"/>
      </a:defRPr>
    </a:lvl7pPr>
    <a:lvl8pPr marL="3200400" algn="l" defTabSz="914400" rtl="0" eaLnBrk="1" latinLnBrk="0" hangingPunct="1">
      <a:defRPr kern="1200">
        <a:solidFill>
          <a:schemeClr val="tx1"/>
        </a:solidFill>
        <a:latin typeface="Times New Roman" pitchFamily="18" charset="0"/>
        <a:ea typeface="+mn-ea"/>
        <a:cs typeface="Times New Roman" pitchFamily="18" charset="0"/>
      </a:defRPr>
    </a:lvl8pPr>
    <a:lvl9pPr marL="3657600" algn="l" defTabSz="914400" rtl="0" eaLnBrk="1" latinLnBrk="0" hangingPunct="1">
      <a:defRPr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A9E"/>
    <a:srgbClr val="800000"/>
    <a:srgbClr val="5E383D"/>
    <a:srgbClr val="F5D7C1"/>
    <a:srgbClr val="E1BE9B"/>
    <a:srgbClr val="571926"/>
    <a:srgbClr val="FFFFCC"/>
    <a:srgbClr val="FFFF66"/>
    <a:srgbClr val="007000"/>
    <a:srgbClr val="004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758" y="-60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F28415-7EC0-4335-AB7F-77B608795129}" type="doc">
      <dgm:prSet loTypeId="urn:microsoft.com/office/officeart/2005/8/layout/radial5" loCatId="cycle" qsTypeId="urn:microsoft.com/office/officeart/2005/8/quickstyle/3d3" qsCatId="3D" csTypeId="urn:microsoft.com/office/officeart/2005/8/colors/accent6_5" csCatId="accent6" phldr="1"/>
      <dgm:spPr/>
      <dgm:t>
        <a:bodyPr/>
        <a:lstStyle/>
        <a:p>
          <a:endParaRPr lang="ru-RU"/>
        </a:p>
      </dgm:t>
    </dgm:pt>
    <dgm:pt modelId="{531F4856-331E-4C0D-A5C5-F8928BF6EB45}">
      <dgm:prSet phldrT="[Текст]" custT="1"/>
      <dgm:spPr/>
      <dgm:t>
        <a:bodyPr/>
        <a:lstStyle/>
        <a:p>
          <a:r>
            <a:rPr lang="uk-UA" sz="1800" i="1" dirty="0" smtClean="0"/>
            <a:t>Зображення війни і людей на війні, тема любові до рідної землі, до України і її дітей</a:t>
          </a:r>
          <a:endParaRPr lang="ru-RU" sz="1800" dirty="0"/>
        </a:p>
      </dgm:t>
    </dgm:pt>
    <dgm:pt modelId="{8C4CD23E-C848-4A86-A2C5-588F3AAB3F48}" type="parTrans" cxnId="{F8A5A356-7D90-4947-AA8F-1AAE7F9CC46B}">
      <dgm:prSet/>
      <dgm:spPr/>
      <dgm:t>
        <a:bodyPr/>
        <a:lstStyle/>
        <a:p>
          <a:endParaRPr lang="ru-RU"/>
        </a:p>
      </dgm:t>
    </dgm:pt>
    <dgm:pt modelId="{B8688C91-E8CD-48FF-8E2C-70526A249FD7}" type="sibTrans" cxnId="{F8A5A356-7D90-4947-AA8F-1AAE7F9CC46B}">
      <dgm:prSet/>
      <dgm:spPr/>
      <dgm:t>
        <a:bodyPr/>
        <a:lstStyle/>
        <a:p>
          <a:endParaRPr lang="ru-RU"/>
        </a:p>
      </dgm:t>
    </dgm:pt>
    <dgm:pt modelId="{10AE0949-1172-4EB3-A074-17877CC17A27}">
      <dgm:prSet phldrT="[Текст]" custT="1"/>
      <dgm:spPr/>
      <dgm:t>
        <a:bodyPr/>
        <a:lstStyle/>
        <a:p>
          <a:r>
            <a:rPr lang="uk-UA" sz="1800" dirty="0" smtClean="0"/>
            <a:t>«На колючому дроті»</a:t>
          </a:r>
          <a:endParaRPr lang="ru-RU" sz="1800" dirty="0"/>
        </a:p>
      </dgm:t>
    </dgm:pt>
    <dgm:pt modelId="{A7AA8871-D352-4623-94C9-8F618E8C9C8F}" type="parTrans" cxnId="{A8C5F277-6634-47AD-AA99-298C194962D6}">
      <dgm:prSet/>
      <dgm:spPr/>
      <dgm:t>
        <a:bodyPr/>
        <a:lstStyle/>
        <a:p>
          <a:endParaRPr lang="ru-RU"/>
        </a:p>
      </dgm:t>
    </dgm:pt>
    <dgm:pt modelId="{CC40CDB9-1274-4606-8554-AB5B17472426}" type="sibTrans" cxnId="{A8C5F277-6634-47AD-AA99-298C194962D6}">
      <dgm:prSet/>
      <dgm:spPr/>
      <dgm:t>
        <a:bodyPr/>
        <a:lstStyle/>
        <a:p>
          <a:endParaRPr lang="ru-RU"/>
        </a:p>
      </dgm:t>
    </dgm:pt>
    <dgm:pt modelId="{522F0CF1-D795-4826-BAF9-AA313A6E924D}">
      <dgm:prSet phldrT="[Текст]" custT="1"/>
      <dgm:spPr/>
      <dgm:t>
        <a:bodyPr/>
        <a:lstStyle/>
        <a:p>
          <a:r>
            <a:rPr lang="uk-UA" sz="1800" dirty="0" smtClean="0"/>
            <a:t>«Ніч перед боєм»  </a:t>
          </a:r>
          <a:endParaRPr lang="ru-RU" sz="1800" dirty="0"/>
        </a:p>
      </dgm:t>
    </dgm:pt>
    <dgm:pt modelId="{EFD5597E-4812-4BAF-9C99-E7DE64D5F15A}" type="parTrans" cxnId="{B55321EB-4AAC-4C4F-AA61-0C81A0B4EEDE}">
      <dgm:prSet/>
      <dgm:spPr/>
      <dgm:t>
        <a:bodyPr/>
        <a:lstStyle/>
        <a:p>
          <a:endParaRPr lang="ru-RU"/>
        </a:p>
      </dgm:t>
    </dgm:pt>
    <dgm:pt modelId="{A9CA6776-66BA-45EE-992C-1DFFC2A2CFF9}" type="sibTrans" cxnId="{B55321EB-4AAC-4C4F-AA61-0C81A0B4EEDE}">
      <dgm:prSet/>
      <dgm:spPr/>
      <dgm:t>
        <a:bodyPr/>
        <a:lstStyle/>
        <a:p>
          <a:endParaRPr lang="ru-RU"/>
        </a:p>
      </dgm:t>
    </dgm:pt>
    <dgm:pt modelId="{32A6131D-91BE-4D24-BC7E-7D8AFF1076B0}">
      <dgm:prSet phldrT="[Текст]" custT="1"/>
      <dgm:spPr/>
      <dgm:t>
        <a:bodyPr/>
        <a:lstStyle/>
        <a:p>
          <a:r>
            <a:rPr lang="uk-UA" sz="1800" dirty="0" err="1" smtClean="0"/>
            <a:t>“Воля</a:t>
          </a:r>
          <a:r>
            <a:rPr lang="uk-UA" sz="1800" dirty="0" smtClean="0"/>
            <a:t> до </a:t>
          </a:r>
          <a:r>
            <a:rPr lang="uk-UA" sz="1800" dirty="0" err="1" smtClean="0"/>
            <a:t>життя”</a:t>
          </a:r>
          <a:endParaRPr lang="ru-RU" sz="1800" dirty="0"/>
        </a:p>
      </dgm:t>
    </dgm:pt>
    <dgm:pt modelId="{FD6756E8-B2DC-46BC-95F7-0714905F32EC}" type="parTrans" cxnId="{77CBEACB-5143-4DB2-97F4-83D2E4C7DC60}">
      <dgm:prSet/>
      <dgm:spPr/>
      <dgm:t>
        <a:bodyPr/>
        <a:lstStyle/>
        <a:p>
          <a:endParaRPr lang="ru-RU"/>
        </a:p>
      </dgm:t>
    </dgm:pt>
    <dgm:pt modelId="{60896A78-56E5-4F07-B7CD-7A6496846AEC}" type="sibTrans" cxnId="{77CBEACB-5143-4DB2-97F4-83D2E4C7DC60}">
      <dgm:prSet/>
      <dgm:spPr/>
      <dgm:t>
        <a:bodyPr/>
        <a:lstStyle/>
        <a:p>
          <a:endParaRPr lang="ru-RU"/>
        </a:p>
      </dgm:t>
    </dgm:pt>
    <dgm:pt modelId="{75809594-A352-41CF-B4A5-559C1EA089F5}">
      <dgm:prSet phldrT="[Текст]" custT="1"/>
      <dgm:spPr/>
      <dgm:t>
        <a:bodyPr/>
        <a:lstStyle/>
        <a:p>
          <a:r>
            <a:rPr lang="uk-UA" sz="1800" dirty="0" err="1" smtClean="0"/>
            <a:t>“Україна</a:t>
          </a:r>
          <a:r>
            <a:rPr lang="uk-UA" sz="1800" dirty="0" smtClean="0"/>
            <a:t> в </a:t>
          </a:r>
          <a:r>
            <a:rPr lang="uk-UA" sz="1800" dirty="0" err="1" smtClean="0"/>
            <a:t>огні”</a:t>
          </a:r>
          <a:endParaRPr lang="ru-RU" sz="1800" dirty="0"/>
        </a:p>
      </dgm:t>
    </dgm:pt>
    <dgm:pt modelId="{A2E2FEF5-F67F-4C60-A73F-8FE2AD8F68AC}" type="parTrans" cxnId="{07691865-8F1F-48C2-AB63-BF81E9D233A4}">
      <dgm:prSet/>
      <dgm:spPr/>
      <dgm:t>
        <a:bodyPr/>
        <a:lstStyle/>
        <a:p>
          <a:endParaRPr lang="ru-RU"/>
        </a:p>
      </dgm:t>
    </dgm:pt>
    <dgm:pt modelId="{01969799-EAC5-4417-BD12-59063051D2DF}" type="sibTrans" cxnId="{07691865-8F1F-48C2-AB63-BF81E9D233A4}">
      <dgm:prSet/>
      <dgm:spPr/>
      <dgm:t>
        <a:bodyPr/>
        <a:lstStyle/>
        <a:p>
          <a:endParaRPr lang="ru-RU"/>
        </a:p>
      </dgm:t>
    </dgm:pt>
    <dgm:pt modelId="{E5254AC4-1D1C-43D2-80D2-CF2F37D9CD5C}">
      <dgm:prSet phldrT="[Текст]" phldr="1"/>
      <dgm:spPr/>
      <dgm:t>
        <a:bodyPr/>
        <a:lstStyle/>
        <a:p>
          <a:endParaRPr lang="ru-RU" dirty="0"/>
        </a:p>
      </dgm:t>
    </dgm:pt>
    <dgm:pt modelId="{667183B2-80F6-4EC0-82F7-1B004158D07B}" type="parTrans" cxnId="{3D884EBE-8BE4-44CF-A05F-63865BB7043D}">
      <dgm:prSet/>
      <dgm:spPr/>
      <dgm:t>
        <a:bodyPr/>
        <a:lstStyle/>
        <a:p>
          <a:endParaRPr lang="ru-RU"/>
        </a:p>
      </dgm:t>
    </dgm:pt>
    <dgm:pt modelId="{B0B99F4E-00FC-48F3-9A33-13F6F16F5068}" type="sibTrans" cxnId="{3D884EBE-8BE4-44CF-A05F-63865BB7043D}">
      <dgm:prSet/>
      <dgm:spPr/>
      <dgm:t>
        <a:bodyPr/>
        <a:lstStyle/>
        <a:p>
          <a:endParaRPr lang="ru-RU"/>
        </a:p>
      </dgm:t>
    </dgm:pt>
    <dgm:pt modelId="{4A94BA76-7D65-4DCA-A605-4A9FB2200E31}" type="pres">
      <dgm:prSet presAssocID="{41F28415-7EC0-4335-AB7F-77B608795129}" presName="Name0" presStyleCnt="0">
        <dgm:presLayoutVars>
          <dgm:chMax val="1"/>
          <dgm:dir/>
          <dgm:animLvl val="ctr"/>
          <dgm:resizeHandles val="exact"/>
        </dgm:presLayoutVars>
      </dgm:prSet>
      <dgm:spPr/>
      <dgm:t>
        <a:bodyPr/>
        <a:lstStyle/>
        <a:p>
          <a:endParaRPr lang="ru-RU"/>
        </a:p>
      </dgm:t>
    </dgm:pt>
    <dgm:pt modelId="{A21CE534-9EDC-4C7A-B166-5D2F7FC15485}" type="pres">
      <dgm:prSet presAssocID="{531F4856-331E-4C0D-A5C5-F8928BF6EB45}" presName="centerShape" presStyleLbl="node0" presStyleIdx="0" presStyleCnt="1" custScaleX="240267" custScaleY="211821"/>
      <dgm:spPr/>
      <dgm:t>
        <a:bodyPr/>
        <a:lstStyle/>
        <a:p>
          <a:endParaRPr lang="ru-RU"/>
        </a:p>
      </dgm:t>
    </dgm:pt>
    <dgm:pt modelId="{0C46AF62-0A80-4FB1-B193-5F49267D29BE}" type="pres">
      <dgm:prSet presAssocID="{A7AA8871-D352-4623-94C9-8F618E8C9C8F}" presName="parTrans" presStyleLbl="sibTrans2D1" presStyleIdx="0" presStyleCnt="4"/>
      <dgm:spPr/>
      <dgm:t>
        <a:bodyPr/>
        <a:lstStyle/>
        <a:p>
          <a:endParaRPr lang="ru-RU"/>
        </a:p>
      </dgm:t>
    </dgm:pt>
    <dgm:pt modelId="{0A57A4F0-4402-443A-86B1-9BA46648680D}" type="pres">
      <dgm:prSet presAssocID="{A7AA8871-D352-4623-94C9-8F618E8C9C8F}" presName="connectorText" presStyleLbl="sibTrans2D1" presStyleIdx="0" presStyleCnt="4"/>
      <dgm:spPr/>
      <dgm:t>
        <a:bodyPr/>
        <a:lstStyle/>
        <a:p>
          <a:endParaRPr lang="ru-RU"/>
        </a:p>
      </dgm:t>
    </dgm:pt>
    <dgm:pt modelId="{F9367B2A-BC72-4162-83A3-26989DBEE377}" type="pres">
      <dgm:prSet presAssocID="{10AE0949-1172-4EB3-A074-17877CC17A27}" presName="node" presStyleLbl="node1" presStyleIdx="0" presStyleCnt="4" custScaleX="183871" custRadScaleRad="185038" custRadScaleInc="-147389">
        <dgm:presLayoutVars>
          <dgm:bulletEnabled val="1"/>
        </dgm:presLayoutVars>
      </dgm:prSet>
      <dgm:spPr/>
      <dgm:t>
        <a:bodyPr/>
        <a:lstStyle/>
        <a:p>
          <a:endParaRPr lang="ru-RU"/>
        </a:p>
      </dgm:t>
    </dgm:pt>
    <dgm:pt modelId="{33F482B9-BED7-4094-ACE5-9B6D5BD0ECE1}" type="pres">
      <dgm:prSet presAssocID="{EFD5597E-4812-4BAF-9C99-E7DE64D5F15A}" presName="parTrans" presStyleLbl="sibTrans2D1" presStyleIdx="1" presStyleCnt="4"/>
      <dgm:spPr/>
      <dgm:t>
        <a:bodyPr/>
        <a:lstStyle/>
        <a:p>
          <a:endParaRPr lang="ru-RU"/>
        </a:p>
      </dgm:t>
    </dgm:pt>
    <dgm:pt modelId="{08C00842-F5D2-4642-8D74-EFD3E7BB31D3}" type="pres">
      <dgm:prSet presAssocID="{EFD5597E-4812-4BAF-9C99-E7DE64D5F15A}" presName="connectorText" presStyleLbl="sibTrans2D1" presStyleIdx="1" presStyleCnt="4"/>
      <dgm:spPr/>
      <dgm:t>
        <a:bodyPr/>
        <a:lstStyle/>
        <a:p>
          <a:endParaRPr lang="ru-RU"/>
        </a:p>
      </dgm:t>
    </dgm:pt>
    <dgm:pt modelId="{EBF046A9-C848-47EC-B95F-A102FE4C4FD2}" type="pres">
      <dgm:prSet presAssocID="{522F0CF1-D795-4826-BAF9-AA313A6E924D}" presName="node" presStyleLbl="node1" presStyleIdx="1" presStyleCnt="4" custScaleX="189891" custRadScaleRad="194971" custRadScaleInc="-49780">
        <dgm:presLayoutVars>
          <dgm:bulletEnabled val="1"/>
        </dgm:presLayoutVars>
      </dgm:prSet>
      <dgm:spPr/>
      <dgm:t>
        <a:bodyPr/>
        <a:lstStyle/>
        <a:p>
          <a:endParaRPr lang="ru-RU"/>
        </a:p>
      </dgm:t>
    </dgm:pt>
    <dgm:pt modelId="{457DDE57-6CA6-4895-A14F-A0292F0BC9D2}" type="pres">
      <dgm:prSet presAssocID="{FD6756E8-B2DC-46BC-95F7-0714905F32EC}" presName="parTrans" presStyleLbl="sibTrans2D1" presStyleIdx="2" presStyleCnt="4"/>
      <dgm:spPr/>
      <dgm:t>
        <a:bodyPr/>
        <a:lstStyle/>
        <a:p>
          <a:endParaRPr lang="ru-RU"/>
        </a:p>
      </dgm:t>
    </dgm:pt>
    <dgm:pt modelId="{738DD8A3-56B4-4A3B-9744-2F53EB4EA672}" type="pres">
      <dgm:prSet presAssocID="{FD6756E8-B2DC-46BC-95F7-0714905F32EC}" presName="connectorText" presStyleLbl="sibTrans2D1" presStyleIdx="2" presStyleCnt="4"/>
      <dgm:spPr/>
      <dgm:t>
        <a:bodyPr/>
        <a:lstStyle/>
        <a:p>
          <a:endParaRPr lang="ru-RU"/>
        </a:p>
      </dgm:t>
    </dgm:pt>
    <dgm:pt modelId="{0E8C6F0D-755A-4461-BF31-A432E7DEF657}" type="pres">
      <dgm:prSet presAssocID="{32A6131D-91BE-4D24-BC7E-7D8AFF1076B0}" presName="node" presStyleLbl="node1" presStyleIdx="2" presStyleCnt="4" custScaleX="145828" custRadScaleRad="190628" custRadScaleInc="-162640">
        <dgm:presLayoutVars>
          <dgm:bulletEnabled val="1"/>
        </dgm:presLayoutVars>
      </dgm:prSet>
      <dgm:spPr/>
      <dgm:t>
        <a:bodyPr/>
        <a:lstStyle/>
        <a:p>
          <a:endParaRPr lang="ru-RU"/>
        </a:p>
      </dgm:t>
    </dgm:pt>
    <dgm:pt modelId="{E82A16DA-B7CE-4B63-A7DB-AE80DC58F183}" type="pres">
      <dgm:prSet presAssocID="{A2E2FEF5-F67F-4C60-A73F-8FE2AD8F68AC}" presName="parTrans" presStyleLbl="sibTrans2D1" presStyleIdx="3" presStyleCnt="4"/>
      <dgm:spPr/>
      <dgm:t>
        <a:bodyPr/>
        <a:lstStyle/>
        <a:p>
          <a:endParaRPr lang="ru-RU"/>
        </a:p>
      </dgm:t>
    </dgm:pt>
    <dgm:pt modelId="{1920DA60-319B-47D3-92AD-56AD65E1785D}" type="pres">
      <dgm:prSet presAssocID="{A2E2FEF5-F67F-4C60-A73F-8FE2AD8F68AC}" presName="connectorText" presStyleLbl="sibTrans2D1" presStyleIdx="3" presStyleCnt="4"/>
      <dgm:spPr/>
      <dgm:t>
        <a:bodyPr/>
        <a:lstStyle/>
        <a:p>
          <a:endParaRPr lang="ru-RU"/>
        </a:p>
      </dgm:t>
    </dgm:pt>
    <dgm:pt modelId="{D46593F6-D6B0-4803-BAEC-0D56535FDABF}" type="pres">
      <dgm:prSet presAssocID="{75809594-A352-41CF-B4A5-559C1EA089F5}" presName="node" presStyleLbl="node1" presStyleIdx="3" presStyleCnt="4" custScaleX="139606" custRadScaleRad="182326" custRadScaleInc="-32840">
        <dgm:presLayoutVars>
          <dgm:bulletEnabled val="1"/>
        </dgm:presLayoutVars>
      </dgm:prSet>
      <dgm:spPr/>
      <dgm:t>
        <a:bodyPr/>
        <a:lstStyle/>
        <a:p>
          <a:endParaRPr lang="ru-RU"/>
        </a:p>
      </dgm:t>
    </dgm:pt>
  </dgm:ptLst>
  <dgm:cxnLst>
    <dgm:cxn modelId="{EAFDD5A8-98A2-4367-AB81-4BEA1B5F8CFD}" type="presOf" srcId="{EFD5597E-4812-4BAF-9C99-E7DE64D5F15A}" destId="{08C00842-F5D2-4642-8D74-EFD3E7BB31D3}" srcOrd="1" destOrd="0" presId="urn:microsoft.com/office/officeart/2005/8/layout/radial5"/>
    <dgm:cxn modelId="{65B94B06-D4A6-4783-8B3C-88E15AF8E152}" type="presOf" srcId="{41F28415-7EC0-4335-AB7F-77B608795129}" destId="{4A94BA76-7D65-4DCA-A605-4A9FB2200E31}" srcOrd="0" destOrd="0" presId="urn:microsoft.com/office/officeart/2005/8/layout/radial5"/>
    <dgm:cxn modelId="{3D884EBE-8BE4-44CF-A05F-63865BB7043D}" srcId="{41F28415-7EC0-4335-AB7F-77B608795129}" destId="{E5254AC4-1D1C-43D2-80D2-CF2F37D9CD5C}" srcOrd="1" destOrd="0" parTransId="{667183B2-80F6-4EC0-82F7-1B004158D07B}" sibTransId="{B0B99F4E-00FC-48F3-9A33-13F6F16F5068}"/>
    <dgm:cxn modelId="{FDBAE5F5-1B6F-4885-BF56-AE70F9C1DBEC}" type="presOf" srcId="{A7AA8871-D352-4623-94C9-8F618E8C9C8F}" destId="{0C46AF62-0A80-4FB1-B193-5F49267D29BE}" srcOrd="0" destOrd="0" presId="urn:microsoft.com/office/officeart/2005/8/layout/radial5"/>
    <dgm:cxn modelId="{FE67DCE0-5E86-40A7-99DF-56D562630419}" type="presOf" srcId="{FD6756E8-B2DC-46BC-95F7-0714905F32EC}" destId="{738DD8A3-56B4-4A3B-9744-2F53EB4EA672}" srcOrd="1" destOrd="0" presId="urn:microsoft.com/office/officeart/2005/8/layout/radial5"/>
    <dgm:cxn modelId="{9AC9DE9C-10F1-42B9-97B2-7DAA48482189}" type="presOf" srcId="{A2E2FEF5-F67F-4C60-A73F-8FE2AD8F68AC}" destId="{E82A16DA-B7CE-4B63-A7DB-AE80DC58F183}" srcOrd="0" destOrd="0" presId="urn:microsoft.com/office/officeart/2005/8/layout/radial5"/>
    <dgm:cxn modelId="{57237D87-F9F4-49FD-BF63-4D4171627E71}" type="presOf" srcId="{531F4856-331E-4C0D-A5C5-F8928BF6EB45}" destId="{A21CE534-9EDC-4C7A-B166-5D2F7FC15485}" srcOrd="0" destOrd="0" presId="urn:microsoft.com/office/officeart/2005/8/layout/radial5"/>
    <dgm:cxn modelId="{38DCC3C1-6850-4E8C-9E2A-83BAFB8871F4}" type="presOf" srcId="{EFD5597E-4812-4BAF-9C99-E7DE64D5F15A}" destId="{33F482B9-BED7-4094-ACE5-9B6D5BD0ECE1}" srcOrd="0" destOrd="0" presId="urn:microsoft.com/office/officeart/2005/8/layout/radial5"/>
    <dgm:cxn modelId="{E6BAC281-D089-424A-AB69-22037133F88C}" type="presOf" srcId="{FD6756E8-B2DC-46BC-95F7-0714905F32EC}" destId="{457DDE57-6CA6-4895-A14F-A0292F0BC9D2}" srcOrd="0" destOrd="0" presId="urn:microsoft.com/office/officeart/2005/8/layout/radial5"/>
    <dgm:cxn modelId="{A8C5F277-6634-47AD-AA99-298C194962D6}" srcId="{531F4856-331E-4C0D-A5C5-F8928BF6EB45}" destId="{10AE0949-1172-4EB3-A074-17877CC17A27}" srcOrd="0" destOrd="0" parTransId="{A7AA8871-D352-4623-94C9-8F618E8C9C8F}" sibTransId="{CC40CDB9-1274-4606-8554-AB5B17472426}"/>
    <dgm:cxn modelId="{77CBEACB-5143-4DB2-97F4-83D2E4C7DC60}" srcId="{531F4856-331E-4C0D-A5C5-F8928BF6EB45}" destId="{32A6131D-91BE-4D24-BC7E-7D8AFF1076B0}" srcOrd="2" destOrd="0" parTransId="{FD6756E8-B2DC-46BC-95F7-0714905F32EC}" sibTransId="{60896A78-56E5-4F07-B7CD-7A6496846AEC}"/>
    <dgm:cxn modelId="{F8A5A356-7D90-4947-AA8F-1AAE7F9CC46B}" srcId="{41F28415-7EC0-4335-AB7F-77B608795129}" destId="{531F4856-331E-4C0D-A5C5-F8928BF6EB45}" srcOrd="0" destOrd="0" parTransId="{8C4CD23E-C848-4A86-A2C5-588F3AAB3F48}" sibTransId="{B8688C91-E8CD-48FF-8E2C-70526A249FD7}"/>
    <dgm:cxn modelId="{06403F21-33A1-423E-B826-937E03DFCFB2}" type="presOf" srcId="{75809594-A352-41CF-B4A5-559C1EA089F5}" destId="{D46593F6-D6B0-4803-BAEC-0D56535FDABF}" srcOrd="0" destOrd="0" presId="urn:microsoft.com/office/officeart/2005/8/layout/radial5"/>
    <dgm:cxn modelId="{E3D3354B-F227-4263-930E-7659495EB3F1}" type="presOf" srcId="{A2E2FEF5-F67F-4C60-A73F-8FE2AD8F68AC}" destId="{1920DA60-319B-47D3-92AD-56AD65E1785D}" srcOrd="1" destOrd="0" presId="urn:microsoft.com/office/officeart/2005/8/layout/radial5"/>
    <dgm:cxn modelId="{07691865-8F1F-48C2-AB63-BF81E9D233A4}" srcId="{531F4856-331E-4C0D-A5C5-F8928BF6EB45}" destId="{75809594-A352-41CF-B4A5-559C1EA089F5}" srcOrd="3" destOrd="0" parTransId="{A2E2FEF5-F67F-4C60-A73F-8FE2AD8F68AC}" sibTransId="{01969799-EAC5-4417-BD12-59063051D2DF}"/>
    <dgm:cxn modelId="{EF4DF6EE-80C4-4BF3-B656-0034759E2C33}" type="presOf" srcId="{A7AA8871-D352-4623-94C9-8F618E8C9C8F}" destId="{0A57A4F0-4402-443A-86B1-9BA46648680D}" srcOrd="1" destOrd="0" presId="urn:microsoft.com/office/officeart/2005/8/layout/radial5"/>
    <dgm:cxn modelId="{DB18FE32-6FF4-4D9B-9E76-60999FA8888A}" type="presOf" srcId="{522F0CF1-D795-4826-BAF9-AA313A6E924D}" destId="{EBF046A9-C848-47EC-B95F-A102FE4C4FD2}" srcOrd="0" destOrd="0" presId="urn:microsoft.com/office/officeart/2005/8/layout/radial5"/>
    <dgm:cxn modelId="{B6D65E0A-6A0E-4E96-8EBB-6F5AA6D770F9}" type="presOf" srcId="{32A6131D-91BE-4D24-BC7E-7D8AFF1076B0}" destId="{0E8C6F0D-755A-4461-BF31-A432E7DEF657}" srcOrd="0" destOrd="0" presId="urn:microsoft.com/office/officeart/2005/8/layout/radial5"/>
    <dgm:cxn modelId="{03205717-00F0-4D5B-AB20-8B9256D0D295}" type="presOf" srcId="{10AE0949-1172-4EB3-A074-17877CC17A27}" destId="{F9367B2A-BC72-4162-83A3-26989DBEE377}" srcOrd="0" destOrd="0" presId="urn:microsoft.com/office/officeart/2005/8/layout/radial5"/>
    <dgm:cxn modelId="{B55321EB-4AAC-4C4F-AA61-0C81A0B4EEDE}" srcId="{531F4856-331E-4C0D-A5C5-F8928BF6EB45}" destId="{522F0CF1-D795-4826-BAF9-AA313A6E924D}" srcOrd="1" destOrd="0" parTransId="{EFD5597E-4812-4BAF-9C99-E7DE64D5F15A}" sibTransId="{A9CA6776-66BA-45EE-992C-1DFFC2A2CFF9}"/>
    <dgm:cxn modelId="{54A690FF-AFF3-4379-94FC-49753C905ABE}" type="presParOf" srcId="{4A94BA76-7D65-4DCA-A605-4A9FB2200E31}" destId="{A21CE534-9EDC-4C7A-B166-5D2F7FC15485}" srcOrd="0" destOrd="0" presId="urn:microsoft.com/office/officeart/2005/8/layout/radial5"/>
    <dgm:cxn modelId="{B316A8FF-91C7-4847-B622-30A87A2E9075}" type="presParOf" srcId="{4A94BA76-7D65-4DCA-A605-4A9FB2200E31}" destId="{0C46AF62-0A80-4FB1-B193-5F49267D29BE}" srcOrd="1" destOrd="0" presId="urn:microsoft.com/office/officeart/2005/8/layout/radial5"/>
    <dgm:cxn modelId="{55526CEB-4149-4F72-ADE1-B2EEE5985B5F}" type="presParOf" srcId="{0C46AF62-0A80-4FB1-B193-5F49267D29BE}" destId="{0A57A4F0-4402-443A-86B1-9BA46648680D}" srcOrd="0" destOrd="0" presId="urn:microsoft.com/office/officeart/2005/8/layout/radial5"/>
    <dgm:cxn modelId="{2BE118F6-2230-425F-BC4C-7E39BA827D26}" type="presParOf" srcId="{4A94BA76-7D65-4DCA-A605-4A9FB2200E31}" destId="{F9367B2A-BC72-4162-83A3-26989DBEE377}" srcOrd="2" destOrd="0" presId="urn:microsoft.com/office/officeart/2005/8/layout/radial5"/>
    <dgm:cxn modelId="{F278F980-649C-4F04-8F4E-6DAE6C393033}" type="presParOf" srcId="{4A94BA76-7D65-4DCA-A605-4A9FB2200E31}" destId="{33F482B9-BED7-4094-ACE5-9B6D5BD0ECE1}" srcOrd="3" destOrd="0" presId="urn:microsoft.com/office/officeart/2005/8/layout/radial5"/>
    <dgm:cxn modelId="{E1CB1A19-E6DE-4354-952A-9612EAECC1F5}" type="presParOf" srcId="{33F482B9-BED7-4094-ACE5-9B6D5BD0ECE1}" destId="{08C00842-F5D2-4642-8D74-EFD3E7BB31D3}" srcOrd="0" destOrd="0" presId="urn:microsoft.com/office/officeart/2005/8/layout/radial5"/>
    <dgm:cxn modelId="{2B9CA0C3-B7A4-4FFD-AF60-07EE588C4484}" type="presParOf" srcId="{4A94BA76-7D65-4DCA-A605-4A9FB2200E31}" destId="{EBF046A9-C848-47EC-B95F-A102FE4C4FD2}" srcOrd="4" destOrd="0" presId="urn:microsoft.com/office/officeart/2005/8/layout/radial5"/>
    <dgm:cxn modelId="{615F44A6-CD69-443E-BA46-AF9BACCBC32C}" type="presParOf" srcId="{4A94BA76-7D65-4DCA-A605-4A9FB2200E31}" destId="{457DDE57-6CA6-4895-A14F-A0292F0BC9D2}" srcOrd="5" destOrd="0" presId="urn:microsoft.com/office/officeart/2005/8/layout/radial5"/>
    <dgm:cxn modelId="{0BB48454-8939-4B1B-B60F-DFE61A7A0B86}" type="presParOf" srcId="{457DDE57-6CA6-4895-A14F-A0292F0BC9D2}" destId="{738DD8A3-56B4-4A3B-9744-2F53EB4EA672}" srcOrd="0" destOrd="0" presId="urn:microsoft.com/office/officeart/2005/8/layout/radial5"/>
    <dgm:cxn modelId="{6AB8DED8-0DF0-4033-A09B-946A31AAA199}" type="presParOf" srcId="{4A94BA76-7D65-4DCA-A605-4A9FB2200E31}" destId="{0E8C6F0D-755A-4461-BF31-A432E7DEF657}" srcOrd="6" destOrd="0" presId="urn:microsoft.com/office/officeart/2005/8/layout/radial5"/>
    <dgm:cxn modelId="{36C823F3-D5C5-490F-8662-86F1F41BEF6A}" type="presParOf" srcId="{4A94BA76-7D65-4DCA-A605-4A9FB2200E31}" destId="{E82A16DA-B7CE-4B63-A7DB-AE80DC58F183}" srcOrd="7" destOrd="0" presId="urn:microsoft.com/office/officeart/2005/8/layout/radial5"/>
    <dgm:cxn modelId="{3F512918-776A-4D9F-83BF-901F3CFCF643}" type="presParOf" srcId="{E82A16DA-B7CE-4B63-A7DB-AE80DC58F183}" destId="{1920DA60-319B-47D3-92AD-56AD65E1785D}" srcOrd="0" destOrd="0" presId="urn:microsoft.com/office/officeart/2005/8/layout/radial5"/>
    <dgm:cxn modelId="{037DA5E7-E1D2-47DA-8B73-61ED1AF4AF7E}" type="presParOf" srcId="{4A94BA76-7D65-4DCA-A605-4A9FB2200E31}" destId="{D46593F6-D6B0-4803-BAEC-0D56535FDABF}"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15A95E-CD81-4A43-AFC1-05F9CF2F5CC7}" type="doc">
      <dgm:prSet loTypeId="urn:microsoft.com/office/officeart/2005/8/layout/vList5" loCatId="list" qsTypeId="urn:microsoft.com/office/officeart/2005/8/quickstyle/simple1" qsCatId="simple" csTypeId="urn:microsoft.com/office/officeart/2005/8/colors/accent6_1" csCatId="accent6" phldr="1"/>
      <dgm:spPr/>
      <dgm:t>
        <a:bodyPr/>
        <a:lstStyle/>
        <a:p>
          <a:endParaRPr lang="ru-RU"/>
        </a:p>
      </dgm:t>
    </dgm:pt>
    <dgm:pt modelId="{EBD1B38E-525F-4D0B-A1DD-94FE867338CB}">
      <dgm:prSet phldrT="[Текст]" custT="1"/>
      <dgm:spPr>
        <a:solidFill>
          <a:schemeClr val="accent1"/>
        </a:solidFill>
      </dgm:spPr>
      <dgm:t>
        <a:bodyPr/>
        <a:lstStyle/>
        <a:p>
          <a:r>
            <a:rPr lang="uk-UA" sz="3200" dirty="0" smtClean="0"/>
            <a:t>Петро Чабан</a:t>
          </a:r>
          <a:endParaRPr lang="ru-RU" sz="3200" dirty="0"/>
        </a:p>
      </dgm:t>
    </dgm:pt>
    <dgm:pt modelId="{F7424B2B-A1D7-4BF7-A574-0E1949EF74E9}" type="parTrans" cxnId="{6207A934-0ECF-4749-89D2-4DD4B9BD2DA8}">
      <dgm:prSet/>
      <dgm:spPr/>
      <dgm:t>
        <a:bodyPr/>
        <a:lstStyle/>
        <a:p>
          <a:endParaRPr lang="ru-RU"/>
        </a:p>
      </dgm:t>
    </dgm:pt>
    <dgm:pt modelId="{B081E366-D529-4075-919E-C05546ED123C}" type="sibTrans" cxnId="{6207A934-0ECF-4749-89D2-4DD4B9BD2DA8}">
      <dgm:prSet/>
      <dgm:spPr/>
      <dgm:t>
        <a:bodyPr/>
        <a:lstStyle/>
        <a:p>
          <a:endParaRPr lang="ru-RU"/>
        </a:p>
      </dgm:t>
    </dgm:pt>
    <dgm:pt modelId="{16D55D9F-8031-425C-AB55-153BDE7C5466}">
      <dgm:prSet phldrT="[Текст]" custT="1"/>
      <dgm:spPr>
        <a:solidFill>
          <a:srgbClr val="FFC000">
            <a:alpha val="90000"/>
          </a:srgbClr>
        </a:solidFill>
      </dgm:spPr>
      <dgm:t>
        <a:bodyPr/>
        <a:lstStyle/>
        <a:p>
          <a:r>
            <a:rPr lang="uk-UA" sz="2400" i="1" dirty="0" smtClean="0"/>
            <a:t>сміливий, мужній і безстрашний</a:t>
          </a:r>
          <a:endParaRPr lang="ru-RU" sz="2400" dirty="0"/>
        </a:p>
      </dgm:t>
    </dgm:pt>
    <dgm:pt modelId="{2C3FF57F-0310-4BD1-B10A-6046BF2CE4DC}" type="parTrans" cxnId="{DB28AC22-0D84-4C63-A1B2-CD844CADE2E6}">
      <dgm:prSet/>
      <dgm:spPr/>
      <dgm:t>
        <a:bodyPr/>
        <a:lstStyle/>
        <a:p>
          <a:endParaRPr lang="ru-RU"/>
        </a:p>
      </dgm:t>
    </dgm:pt>
    <dgm:pt modelId="{DE4E6776-6C18-4447-9B34-9BB351B6AD3A}" type="sibTrans" cxnId="{DB28AC22-0D84-4C63-A1B2-CD844CADE2E6}">
      <dgm:prSet/>
      <dgm:spPr/>
      <dgm:t>
        <a:bodyPr/>
        <a:lstStyle/>
        <a:p>
          <a:endParaRPr lang="ru-RU"/>
        </a:p>
      </dgm:t>
    </dgm:pt>
    <dgm:pt modelId="{FE8B4F63-4AC4-401A-B6C7-4339DF8BF761}">
      <dgm:prSet phldrT="[Текст]" custT="1"/>
      <dgm:spPr>
        <a:solidFill>
          <a:srgbClr val="FFC000">
            <a:alpha val="90000"/>
          </a:srgbClr>
        </a:solidFill>
      </dgm:spPr>
      <dgm:t>
        <a:bodyPr/>
        <a:lstStyle/>
        <a:p>
          <a:r>
            <a:rPr lang="uk-UA" sz="2400" i="1" dirty="0" smtClean="0"/>
            <a:t>«Що смерть моя і смерть моїх дітей? І що мої мізерні муки, коли гинуть родини, гинуть роди без числа і краю.</a:t>
          </a:r>
          <a:endParaRPr lang="ru-RU" sz="2400" dirty="0"/>
        </a:p>
      </dgm:t>
    </dgm:pt>
    <dgm:pt modelId="{8BBD11FD-1554-4F64-AD92-F4CEA1980A0B}" type="parTrans" cxnId="{F1FB25C6-3BBA-46A8-84C8-5CA1C9CEADE5}">
      <dgm:prSet/>
      <dgm:spPr/>
      <dgm:t>
        <a:bodyPr/>
        <a:lstStyle/>
        <a:p>
          <a:endParaRPr lang="ru-RU"/>
        </a:p>
      </dgm:t>
    </dgm:pt>
    <dgm:pt modelId="{01BC094E-FCEA-48DC-912D-C6B473234CC4}" type="sibTrans" cxnId="{F1FB25C6-3BBA-46A8-84C8-5CA1C9CEADE5}">
      <dgm:prSet/>
      <dgm:spPr/>
      <dgm:t>
        <a:bodyPr/>
        <a:lstStyle/>
        <a:p>
          <a:endParaRPr lang="ru-RU"/>
        </a:p>
      </dgm:t>
    </dgm:pt>
    <dgm:pt modelId="{ECE111CC-CE6F-4292-8EF0-470C8181A3C6}">
      <dgm:prSet phldrT="[Текст]" custT="1"/>
      <dgm:spPr>
        <a:solidFill>
          <a:schemeClr val="accent1"/>
        </a:solidFill>
      </dgm:spPr>
      <dgm:t>
        <a:bodyPr/>
        <a:lstStyle/>
        <a:p>
          <a:r>
            <a:rPr lang="uk-UA" sz="3200" dirty="0" smtClean="0"/>
            <a:t>Мотря </a:t>
          </a:r>
          <a:r>
            <a:rPr lang="uk-UA" sz="3200" dirty="0" err="1" smtClean="0"/>
            <a:t>Левчиха</a:t>
          </a:r>
          <a:endParaRPr lang="ru-RU" sz="3200" dirty="0"/>
        </a:p>
      </dgm:t>
    </dgm:pt>
    <dgm:pt modelId="{D28583AF-BE1D-4D40-9C2F-7D65A68FB306}" type="parTrans" cxnId="{F06C8E6F-E047-4709-8EC5-9804CDDB40E3}">
      <dgm:prSet/>
      <dgm:spPr/>
      <dgm:t>
        <a:bodyPr/>
        <a:lstStyle/>
        <a:p>
          <a:endParaRPr lang="ru-RU"/>
        </a:p>
      </dgm:t>
    </dgm:pt>
    <dgm:pt modelId="{F644D3B9-9B2B-43A3-B8A4-6C04696E4DCB}" type="sibTrans" cxnId="{F06C8E6F-E047-4709-8EC5-9804CDDB40E3}">
      <dgm:prSet/>
      <dgm:spPr/>
      <dgm:t>
        <a:bodyPr/>
        <a:lstStyle/>
        <a:p>
          <a:endParaRPr lang="ru-RU"/>
        </a:p>
      </dgm:t>
    </dgm:pt>
    <dgm:pt modelId="{F3DCC579-E25D-40D1-BAE4-A9C7E84C2C4F}">
      <dgm:prSet phldrT="[Текст]" custT="1"/>
      <dgm:spPr>
        <a:solidFill>
          <a:srgbClr val="FFC000">
            <a:alpha val="90000"/>
          </a:srgbClr>
        </a:solidFill>
      </dgm:spPr>
      <dgm:t>
        <a:bodyPr/>
        <a:lstStyle/>
        <a:p>
          <a:r>
            <a:rPr lang="uk-UA" sz="2400" i="1" dirty="0" smtClean="0"/>
            <a:t>свята жінка, мати – берегиня всього роду</a:t>
          </a:r>
          <a:endParaRPr lang="ru-RU" sz="2400" dirty="0"/>
        </a:p>
      </dgm:t>
    </dgm:pt>
    <dgm:pt modelId="{68C6CF8A-4934-4A72-B5CD-9860EBC9EC9A}" type="parTrans" cxnId="{F2F15601-77E9-4864-BE71-4E6CA784E826}">
      <dgm:prSet/>
      <dgm:spPr/>
      <dgm:t>
        <a:bodyPr/>
        <a:lstStyle/>
        <a:p>
          <a:endParaRPr lang="ru-RU"/>
        </a:p>
      </dgm:t>
    </dgm:pt>
    <dgm:pt modelId="{6E9A4C1D-BE9E-49A9-958B-CBE0E821970A}" type="sibTrans" cxnId="{F2F15601-77E9-4864-BE71-4E6CA784E826}">
      <dgm:prSet/>
      <dgm:spPr/>
      <dgm:t>
        <a:bodyPr/>
        <a:lstStyle/>
        <a:p>
          <a:endParaRPr lang="ru-RU"/>
        </a:p>
      </dgm:t>
    </dgm:pt>
    <dgm:pt modelId="{BC457347-73C9-46F9-B145-BBAC9BAEDC9F}">
      <dgm:prSet custT="1"/>
      <dgm:spPr>
        <a:solidFill>
          <a:schemeClr val="accent1"/>
        </a:solidFill>
      </dgm:spPr>
      <dgm:t>
        <a:bodyPr/>
        <a:lstStyle/>
        <a:p>
          <a:r>
            <a:rPr lang="uk-UA" sz="3200" i="1" dirty="0" smtClean="0"/>
            <a:t>Максим  Заброда </a:t>
          </a:r>
          <a:endParaRPr lang="ru-RU" sz="3200" dirty="0"/>
        </a:p>
      </dgm:t>
    </dgm:pt>
    <dgm:pt modelId="{16F2FB57-7905-458D-A9FE-82696FB7D566}" type="parTrans" cxnId="{4D98FC03-0D64-44B1-85C3-85987AAB47AC}">
      <dgm:prSet/>
      <dgm:spPr/>
      <dgm:t>
        <a:bodyPr/>
        <a:lstStyle/>
        <a:p>
          <a:endParaRPr lang="ru-RU"/>
        </a:p>
      </dgm:t>
    </dgm:pt>
    <dgm:pt modelId="{D02874F6-B32A-43D3-B9BA-CD4AD0E4DE72}" type="sibTrans" cxnId="{4D98FC03-0D64-44B1-85C3-85987AAB47AC}">
      <dgm:prSet/>
      <dgm:spPr/>
      <dgm:t>
        <a:bodyPr/>
        <a:lstStyle/>
        <a:p>
          <a:endParaRPr lang="ru-RU"/>
        </a:p>
      </dgm:t>
    </dgm:pt>
    <dgm:pt modelId="{C6D3E78A-CA47-445D-BA17-CE484AB605FC}">
      <dgm:prSet custT="1"/>
      <dgm:spPr>
        <a:solidFill>
          <a:srgbClr val="FFC000"/>
        </a:solidFill>
      </dgm:spPr>
      <dgm:t>
        <a:bodyPr/>
        <a:lstStyle/>
        <a:p>
          <a:r>
            <a:rPr lang="uk-UA" sz="2400" i="1" dirty="0" smtClean="0"/>
            <a:t>Іуда, нечиста сила, запроданець</a:t>
          </a:r>
          <a:endParaRPr lang="ru-RU" sz="2400" dirty="0"/>
        </a:p>
      </dgm:t>
    </dgm:pt>
    <dgm:pt modelId="{51D44D2F-2AAA-466E-9136-685BCE18EE59}" type="parTrans" cxnId="{7113B223-3716-471E-9D95-EBC8AC8273CA}">
      <dgm:prSet/>
      <dgm:spPr/>
      <dgm:t>
        <a:bodyPr/>
        <a:lstStyle/>
        <a:p>
          <a:endParaRPr lang="ru-RU"/>
        </a:p>
      </dgm:t>
    </dgm:pt>
    <dgm:pt modelId="{1089B714-D85C-49E5-AD7E-2D9BC2C0DEC0}" type="sibTrans" cxnId="{7113B223-3716-471E-9D95-EBC8AC8273CA}">
      <dgm:prSet/>
      <dgm:spPr/>
      <dgm:t>
        <a:bodyPr/>
        <a:lstStyle/>
        <a:p>
          <a:endParaRPr lang="ru-RU"/>
        </a:p>
      </dgm:t>
    </dgm:pt>
    <dgm:pt modelId="{7B6F2ECC-B05E-482D-A126-0277A509DD65}" type="pres">
      <dgm:prSet presAssocID="{7215A95E-CD81-4A43-AFC1-05F9CF2F5CC7}" presName="Name0" presStyleCnt="0">
        <dgm:presLayoutVars>
          <dgm:dir/>
          <dgm:animLvl val="lvl"/>
          <dgm:resizeHandles val="exact"/>
        </dgm:presLayoutVars>
      </dgm:prSet>
      <dgm:spPr/>
      <dgm:t>
        <a:bodyPr/>
        <a:lstStyle/>
        <a:p>
          <a:endParaRPr lang="ru-RU"/>
        </a:p>
      </dgm:t>
    </dgm:pt>
    <dgm:pt modelId="{1E381A51-F37A-432E-9C31-B4E55310431F}" type="pres">
      <dgm:prSet presAssocID="{EBD1B38E-525F-4D0B-A1DD-94FE867338CB}" presName="linNode" presStyleCnt="0"/>
      <dgm:spPr/>
    </dgm:pt>
    <dgm:pt modelId="{5232EBC7-1823-4F2D-B821-CE7CF66F7067}" type="pres">
      <dgm:prSet presAssocID="{EBD1B38E-525F-4D0B-A1DD-94FE867338CB}" presName="parentText" presStyleLbl="node1" presStyleIdx="0" presStyleCnt="4" custScaleX="92847" custScaleY="49562" custLinFactNeighborX="-1325" custLinFactNeighborY="7291">
        <dgm:presLayoutVars>
          <dgm:chMax val="1"/>
          <dgm:bulletEnabled val="1"/>
        </dgm:presLayoutVars>
      </dgm:prSet>
      <dgm:spPr/>
      <dgm:t>
        <a:bodyPr/>
        <a:lstStyle/>
        <a:p>
          <a:endParaRPr lang="ru-RU"/>
        </a:p>
      </dgm:t>
    </dgm:pt>
    <dgm:pt modelId="{6E3B500D-0AE6-4DC5-B2DB-D534D73D42DD}" type="pres">
      <dgm:prSet presAssocID="{EBD1B38E-525F-4D0B-A1DD-94FE867338CB}" presName="descendantText" presStyleLbl="alignAccFollowNode1" presStyleIdx="0" presStyleCnt="2" custScaleX="99999" custScaleY="74969" custLinFactNeighborX="14030" custLinFactNeighborY="9681">
        <dgm:presLayoutVars>
          <dgm:bulletEnabled val="1"/>
        </dgm:presLayoutVars>
      </dgm:prSet>
      <dgm:spPr/>
      <dgm:t>
        <a:bodyPr/>
        <a:lstStyle/>
        <a:p>
          <a:endParaRPr lang="ru-RU"/>
        </a:p>
      </dgm:t>
    </dgm:pt>
    <dgm:pt modelId="{D563662D-2B37-493E-AE81-7D0657885A37}" type="pres">
      <dgm:prSet presAssocID="{B081E366-D529-4075-919E-C05546ED123C}" presName="sp" presStyleCnt="0"/>
      <dgm:spPr/>
    </dgm:pt>
    <dgm:pt modelId="{E4726A1A-342B-4F9B-A8B9-7EC1C5E49BB1}" type="pres">
      <dgm:prSet presAssocID="{C6D3E78A-CA47-445D-BA17-CE484AB605FC}" presName="linNode" presStyleCnt="0"/>
      <dgm:spPr/>
    </dgm:pt>
    <dgm:pt modelId="{C7C1F591-3DAB-4BFD-B9B8-60F2DDF6DCED}" type="pres">
      <dgm:prSet presAssocID="{C6D3E78A-CA47-445D-BA17-CE484AB605FC}" presName="parentText" presStyleLbl="node1" presStyleIdx="1" presStyleCnt="4" custScaleX="161204" custScaleY="29060" custLinFactX="4709" custLinFactNeighborX="100000" custLinFactNeighborY="15190">
        <dgm:presLayoutVars>
          <dgm:chMax val="1"/>
          <dgm:bulletEnabled val="1"/>
        </dgm:presLayoutVars>
      </dgm:prSet>
      <dgm:spPr/>
      <dgm:t>
        <a:bodyPr/>
        <a:lstStyle/>
        <a:p>
          <a:endParaRPr lang="ru-RU"/>
        </a:p>
      </dgm:t>
    </dgm:pt>
    <dgm:pt modelId="{7999C72C-36C9-4B8A-B74B-914A1288D412}" type="pres">
      <dgm:prSet presAssocID="{1089B714-D85C-49E5-AD7E-2D9BC2C0DEC0}" presName="sp" presStyleCnt="0"/>
      <dgm:spPr/>
    </dgm:pt>
    <dgm:pt modelId="{E7B3ABA7-8B30-4056-AAF0-24E2FBC29DE1}" type="pres">
      <dgm:prSet presAssocID="{BC457347-73C9-46F9-B145-BBAC9BAEDC9F}" presName="linNode" presStyleCnt="0"/>
      <dgm:spPr/>
    </dgm:pt>
    <dgm:pt modelId="{C6420F65-AB20-4C60-8C9A-01A192B4EA83}" type="pres">
      <dgm:prSet presAssocID="{BC457347-73C9-46F9-B145-BBAC9BAEDC9F}" presName="parentText" presStyleLbl="node1" presStyleIdx="2" presStyleCnt="4" custScaleY="53943" custLinFactNeighborX="-2355" custLinFactNeighborY="-26630">
        <dgm:presLayoutVars>
          <dgm:chMax val="1"/>
          <dgm:bulletEnabled val="1"/>
        </dgm:presLayoutVars>
      </dgm:prSet>
      <dgm:spPr/>
      <dgm:t>
        <a:bodyPr/>
        <a:lstStyle/>
        <a:p>
          <a:endParaRPr lang="ru-RU"/>
        </a:p>
      </dgm:t>
    </dgm:pt>
    <dgm:pt modelId="{B0C0103C-AAC1-46D6-AD43-BC707DC80B67}" type="pres">
      <dgm:prSet presAssocID="{D02874F6-B32A-43D3-B9BA-CD4AD0E4DE72}" presName="sp" presStyleCnt="0"/>
      <dgm:spPr/>
    </dgm:pt>
    <dgm:pt modelId="{7E6D3962-941A-44AB-AC17-EAAFAE4571A8}" type="pres">
      <dgm:prSet presAssocID="{ECE111CC-CE6F-4292-8EF0-470C8181A3C6}" presName="linNode" presStyleCnt="0"/>
      <dgm:spPr/>
    </dgm:pt>
    <dgm:pt modelId="{6D283C9C-C3A2-4934-8192-5835AB221C1E}" type="pres">
      <dgm:prSet presAssocID="{ECE111CC-CE6F-4292-8EF0-470C8181A3C6}" presName="parentText" presStyleLbl="node1" presStyleIdx="3" presStyleCnt="4" custScaleY="56667" custLinFactNeighborY="-12760">
        <dgm:presLayoutVars>
          <dgm:chMax val="1"/>
          <dgm:bulletEnabled val="1"/>
        </dgm:presLayoutVars>
      </dgm:prSet>
      <dgm:spPr/>
      <dgm:t>
        <a:bodyPr/>
        <a:lstStyle/>
        <a:p>
          <a:endParaRPr lang="ru-RU"/>
        </a:p>
      </dgm:t>
    </dgm:pt>
    <dgm:pt modelId="{8D4650D7-F2A6-4F7B-B943-F4A3DB892BC9}" type="pres">
      <dgm:prSet presAssocID="{ECE111CC-CE6F-4292-8EF0-470C8181A3C6}" presName="descendantText" presStyleLbl="alignAccFollowNode1" presStyleIdx="1" presStyleCnt="2" custScaleX="95975" custScaleY="59385" custLinFactNeighborX="4709" custLinFactNeighborY="-18931">
        <dgm:presLayoutVars>
          <dgm:bulletEnabled val="1"/>
        </dgm:presLayoutVars>
      </dgm:prSet>
      <dgm:spPr/>
      <dgm:t>
        <a:bodyPr/>
        <a:lstStyle/>
        <a:p>
          <a:endParaRPr lang="ru-RU"/>
        </a:p>
      </dgm:t>
    </dgm:pt>
  </dgm:ptLst>
  <dgm:cxnLst>
    <dgm:cxn modelId="{8C580382-3E81-4B54-BF1C-D328A4970A59}" type="presOf" srcId="{C6D3E78A-CA47-445D-BA17-CE484AB605FC}" destId="{C7C1F591-3DAB-4BFD-B9B8-60F2DDF6DCED}" srcOrd="0" destOrd="0" presId="urn:microsoft.com/office/officeart/2005/8/layout/vList5"/>
    <dgm:cxn modelId="{25BCA55F-40D9-4BDE-975D-B16CE31080E0}" type="presOf" srcId="{BC457347-73C9-46F9-B145-BBAC9BAEDC9F}" destId="{C6420F65-AB20-4C60-8C9A-01A192B4EA83}" srcOrd="0" destOrd="0" presId="urn:microsoft.com/office/officeart/2005/8/layout/vList5"/>
    <dgm:cxn modelId="{4D98FC03-0D64-44B1-85C3-85987AAB47AC}" srcId="{7215A95E-CD81-4A43-AFC1-05F9CF2F5CC7}" destId="{BC457347-73C9-46F9-B145-BBAC9BAEDC9F}" srcOrd="2" destOrd="0" parTransId="{16F2FB57-7905-458D-A9FE-82696FB7D566}" sibTransId="{D02874F6-B32A-43D3-B9BA-CD4AD0E4DE72}"/>
    <dgm:cxn modelId="{90006BAD-8803-4FC5-81B9-2F2693B9E35F}" type="presOf" srcId="{FE8B4F63-4AC4-401A-B6C7-4339DF8BF761}" destId="{6E3B500D-0AE6-4DC5-B2DB-D534D73D42DD}" srcOrd="0" destOrd="1" presId="urn:microsoft.com/office/officeart/2005/8/layout/vList5"/>
    <dgm:cxn modelId="{7113B223-3716-471E-9D95-EBC8AC8273CA}" srcId="{7215A95E-CD81-4A43-AFC1-05F9CF2F5CC7}" destId="{C6D3E78A-CA47-445D-BA17-CE484AB605FC}" srcOrd="1" destOrd="0" parTransId="{51D44D2F-2AAA-466E-9136-685BCE18EE59}" sibTransId="{1089B714-D85C-49E5-AD7E-2D9BC2C0DEC0}"/>
    <dgm:cxn modelId="{ECEF0762-A0F0-4D63-A61A-0B8CFA958FDA}" type="presOf" srcId="{7215A95E-CD81-4A43-AFC1-05F9CF2F5CC7}" destId="{7B6F2ECC-B05E-482D-A126-0277A509DD65}" srcOrd="0" destOrd="0" presId="urn:microsoft.com/office/officeart/2005/8/layout/vList5"/>
    <dgm:cxn modelId="{F06C8E6F-E047-4709-8EC5-9804CDDB40E3}" srcId="{7215A95E-CD81-4A43-AFC1-05F9CF2F5CC7}" destId="{ECE111CC-CE6F-4292-8EF0-470C8181A3C6}" srcOrd="3" destOrd="0" parTransId="{D28583AF-BE1D-4D40-9C2F-7D65A68FB306}" sibTransId="{F644D3B9-9B2B-43A3-B8A4-6C04696E4DCB}"/>
    <dgm:cxn modelId="{F1FB25C6-3BBA-46A8-84C8-5CA1C9CEADE5}" srcId="{EBD1B38E-525F-4D0B-A1DD-94FE867338CB}" destId="{FE8B4F63-4AC4-401A-B6C7-4339DF8BF761}" srcOrd="1" destOrd="0" parTransId="{8BBD11FD-1554-4F64-AD92-F4CEA1980A0B}" sibTransId="{01BC094E-FCEA-48DC-912D-C6B473234CC4}"/>
    <dgm:cxn modelId="{F2F15601-77E9-4864-BE71-4E6CA784E826}" srcId="{ECE111CC-CE6F-4292-8EF0-470C8181A3C6}" destId="{F3DCC579-E25D-40D1-BAE4-A9C7E84C2C4F}" srcOrd="0" destOrd="0" parTransId="{68C6CF8A-4934-4A72-B5CD-9860EBC9EC9A}" sibTransId="{6E9A4C1D-BE9E-49A9-958B-CBE0E821970A}"/>
    <dgm:cxn modelId="{A993AF65-9123-4A41-90A3-9CA4F7393D50}" type="presOf" srcId="{ECE111CC-CE6F-4292-8EF0-470C8181A3C6}" destId="{6D283C9C-C3A2-4934-8192-5835AB221C1E}" srcOrd="0" destOrd="0" presId="urn:microsoft.com/office/officeart/2005/8/layout/vList5"/>
    <dgm:cxn modelId="{AA1334CD-7711-49EA-965B-53750018D950}" type="presOf" srcId="{F3DCC579-E25D-40D1-BAE4-A9C7E84C2C4F}" destId="{8D4650D7-F2A6-4F7B-B943-F4A3DB892BC9}" srcOrd="0" destOrd="0" presId="urn:microsoft.com/office/officeart/2005/8/layout/vList5"/>
    <dgm:cxn modelId="{C442B669-CD33-4CD1-99D0-A230AD3022BC}" type="presOf" srcId="{EBD1B38E-525F-4D0B-A1DD-94FE867338CB}" destId="{5232EBC7-1823-4F2D-B821-CE7CF66F7067}" srcOrd="0" destOrd="0" presId="urn:microsoft.com/office/officeart/2005/8/layout/vList5"/>
    <dgm:cxn modelId="{DB28AC22-0D84-4C63-A1B2-CD844CADE2E6}" srcId="{EBD1B38E-525F-4D0B-A1DD-94FE867338CB}" destId="{16D55D9F-8031-425C-AB55-153BDE7C5466}" srcOrd="0" destOrd="0" parTransId="{2C3FF57F-0310-4BD1-B10A-6046BF2CE4DC}" sibTransId="{DE4E6776-6C18-4447-9B34-9BB351B6AD3A}"/>
    <dgm:cxn modelId="{6207A934-0ECF-4749-89D2-4DD4B9BD2DA8}" srcId="{7215A95E-CD81-4A43-AFC1-05F9CF2F5CC7}" destId="{EBD1B38E-525F-4D0B-A1DD-94FE867338CB}" srcOrd="0" destOrd="0" parTransId="{F7424B2B-A1D7-4BF7-A574-0E1949EF74E9}" sibTransId="{B081E366-D529-4075-919E-C05546ED123C}"/>
    <dgm:cxn modelId="{57F50DA8-E03C-44D0-8333-4B8AC212DBD1}" type="presOf" srcId="{16D55D9F-8031-425C-AB55-153BDE7C5466}" destId="{6E3B500D-0AE6-4DC5-B2DB-D534D73D42DD}" srcOrd="0" destOrd="0" presId="urn:microsoft.com/office/officeart/2005/8/layout/vList5"/>
    <dgm:cxn modelId="{685B2157-5348-4657-B212-C33618ED3800}" type="presParOf" srcId="{7B6F2ECC-B05E-482D-A126-0277A509DD65}" destId="{1E381A51-F37A-432E-9C31-B4E55310431F}" srcOrd="0" destOrd="0" presId="urn:microsoft.com/office/officeart/2005/8/layout/vList5"/>
    <dgm:cxn modelId="{DFDE5C96-47B8-45EB-82CC-7C60652E7C4A}" type="presParOf" srcId="{1E381A51-F37A-432E-9C31-B4E55310431F}" destId="{5232EBC7-1823-4F2D-B821-CE7CF66F7067}" srcOrd="0" destOrd="0" presId="urn:microsoft.com/office/officeart/2005/8/layout/vList5"/>
    <dgm:cxn modelId="{CE5BB61E-C5ED-49EE-BB75-267D1A9A46B9}" type="presParOf" srcId="{1E381A51-F37A-432E-9C31-B4E55310431F}" destId="{6E3B500D-0AE6-4DC5-B2DB-D534D73D42DD}" srcOrd="1" destOrd="0" presId="urn:microsoft.com/office/officeart/2005/8/layout/vList5"/>
    <dgm:cxn modelId="{ABFB757F-2FD7-455A-B517-ABAF77761AD8}" type="presParOf" srcId="{7B6F2ECC-B05E-482D-A126-0277A509DD65}" destId="{D563662D-2B37-493E-AE81-7D0657885A37}" srcOrd="1" destOrd="0" presId="urn:microsoft.com/office/officeart/2005/8/layout/vList5"/>
    <dgm:cxn modelId="{B85AA42D-13BB-4F3F-A6FA-631D605ACD96}" type="presParOf" srcId="{7B6F2ECC-B05E-482D-A126-0277A509DD65}" destId="{E4726A1A-342B-4F9B-A8B9-7EC1C5E49BB1}" srcOrd="2" destOrd="0" presId="urn:microsoft.com/office/officeart/2005/8/layout/vList5"/>
    <dgm:cxn modelId="{38087303-1F9A-488D-B21C-C3CFEEBA2974}" type="presParOf" srcId="{E4726A1A-342B-4F9B-A8B9-7EC1C5E49BB1}" destId="{C7C1F591-3DAB-4BFD-B9B8-60F2DDF6DCED}" srcOrd="0" destOrd="0" presId="urn:microsoft.com/office/officeart/2005/8/layout/vList5"/>
    <dgm:cxn modelId="{65FB0136-8357-4B50-BCFD-56613B797E77}" type="presParOf" srcId="{7B6F2ECC-B05E-482D-A126-0277A509DD65}" destId="{7999C72C-36C9-4B8A-B74B-914A1288D412}" srcOrd="3" destOrd="0" presId="urn:microsoft.com/office/officeart/2005/8/layout/vList5"/>
    <dgm:cxn modelId="{034AFAA0-948E-4D0A-9E0F-A901FFE4E07E}" type="presParOf" srcId="{7B6F2ECC-B05E-482D-A126-0277A509DD65}" destId="{E7B3ABA7-8B30-4056-AAF0-24E2FBC29DE1}" srcOrd="4" destOrd="0" presId="urn:microsoft.com/office/officeart/2005/8/layout/vList5"/>
    <dgm:cxn modelId="{B0AEF8CF-143F-4B60-8DEB-B62E3F9D0680}" type="presParOf" srcId="{E7B3ABA7-8B30-4056-AAF0-24E2FBC29DE1}" destId="{C6420F65-AB20-4C60-8C9A-01A192B4EA83}" srcOrd="0" destOrd="0" presId="urn:microsoft.com/office/officeart/2005/8/layout/vList5"/>
    <dgm:cxn modelId="{D92A7214-BACC-45A8-B02F-316429590F42}" type="presParOf" srcId="{7B6F2ECC-B05E-482D-A126-0277A509DD65}" destId="{B0C0103C-AAC1-46D6-AD43-BC707DC80B67}" srcOrd="5" destOrd="0" presId="urn:microsoft.com/office/officeart/2005/8/layout/vList5"/>
    <dgm:cxn modelId="{05C9795A-5633-4982-92D4-2612997CBD6D}" type="presParOf" srcId="{7B6F2ECC-B05E-482D-A126-0277A509DD65}" destId="{7E6D3962-941A-44AB-AC17-EAAFAE4571A8}" srcOrd="6" destOrd="0" presId="urn:microsoft.com/office/officeart/2005/8/layout/vList5"/>
    <dgm:cxn modelId="{ADCD5FCD-86DB-4024-B8F8-E5CFC21EAB05}" type="presParOf" srcId="{7E6D3962-941A-44AB-AC17-EAAFAE4571A8}" destId="{6D283C9C-C3A2-4934-8192-5835AB221C1E}" srcOrd="0" destOrd="0" presId="urn:microsoft.com/office/officeart/2005/8/layout/vList5"/>
    <dgm:cxn modelId="{B0A793C2-2A49-42F4-A099-B6025D0EA505}" type="presParOf" srcId="{7E6D3962-941A-44AB-AC17-EAAFAE4571A8}" destId="{8D4650D7-F2A6-4F7B-B943-F4A3DB892BC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1CE534-9EDC-4C7A-B166-5D2F7FC15485}">
      <dsp:nvSpPr>
        <dsp:cNvPr id="0" name=""/>
        <dsp:cNvSpPr/>
      </dsp:nvSpPr>
      <dsp:spPr>
        <a:xfrm>
          <a:off x="2560117" y="1143006"/>
          <a:ext cx="2511982" cy="2214580"/>
        </a:xfrm>
        <a:prstGeom prst="ellipse">
          <a:avLst/>
        </a:prstGeom>
        <a:solidFill>
          <a:schemeClr val="accent6">
            <a:alpha val="8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uk-UA" sz="1800" i="1" kern="1200" dirty="0" smtClean="0"/>
            <a:t>Зображення війни і людей на війні, тема любові до рідної землі, до України і її дітей</a:t>
          </a:r>
          <a:endParaRPr lang="ru-RU" sz="1800" kern="1200" dirty="0"/>
        </a:p>
      </dsp:txBody>
      <dsp:txXfrm>
        <a:off x="2927988" y="1467324"/>
        <a:ext cx="1776240" cy="1565944"/>
      </dsp:txXfrm>
    </dsp:sp>
    <dsp:sp modelId="{0C46AF62-0A80-4FB1-B193-5F49267D29BE}">
      <dsp:nvSpPr>
        <dsp:cNvPr id="0" name=""/>
        <dsp:cNvSpPr/>
      </dsp:nvSpPr>
      <dsp:spPr>
        <a:xfrm rot="12256131">
          <a:off x="2098101" y="1375961"/>
          <a:ext cx="449522" cy="402172"/>
        </a:xfrm>
        <a:prstGeom prst="rightArrow">
          <a:avLst>
            <a:gd name="adj1" fmla="val 60000"/>
            <a:gd name="adj2" fmla="val 50000"/>
          </a:avLst>
        </a:prstGeom>
        <a:solidFill>
          <a:schemeClr val="accent6">
            <a:shade val="9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10800000">
        <a:off x="2213422" y="1481190"/>
        <a:ext cx="328870" cy="241304"/>
      </dsp:txXfrm>
    </dsp:sp>
    <dsp:sp modelId="{F9367B2A-BC72-4162-83A3-26989DBEE377}">
      <dsp:nvSpPr>
        <dsp:cNvPr id="0" name=""/>
        <dsp:cNvSpPr/>
      </dsp:nvSpPr>
      <dsp:spPr>
        <a:xfrm>
          <a:off x="0" y="428624"/>
          <a:ext cx="2174937" cy="1182860"/>
        </a:xfrm>
        <a:prstGeom prst="ellipse">
          <a:avLst/>
        </a:prstGeom>
        <a:solidFill>
          <a:schemeClr val="accent6">
            <a:alpha val="9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uk-UA" sz="1800" kern="1200" dirty="0" smtClean="0"/>
            <a:t>«На колючому дроті»</a:t>
          </a:r>
          <a:endParaRPr lang="ru-RU" sz="1800" kern="1200" dirty="0"/>
        </a:p>
      </dsp:txBody>
      <dsp:txXfrm>
        <a:off x="318512" y="601850"/>
        <a:ext cx="1537913" cy="836408"/>
      </dsp:txXfrm>
    </dsp:sp>
    <dsp:sp modelId="{33F482B9-BED7-4094-ACE5-9B6D5BD0ECE1}">
      <dsp:nvSpPr>
        <dsp:cNvPr id="0" name=""/>
        <dsp:cNvSpPr/>
      </dsp:nvSpPr>
      <dsp:spPr>
        <a:xfrm rot="20255940">
          <a:off x="5144807" y="1387822"/>
          <a:ext cx="551738" cy="402172"/>
        </a:xfrm>
        <a:prstGeom prst="rightArrow">
          <a:avLst>
            <a:gd name="adj1" fmla="val 60000"/>
            <a:gd name="adj2" fmla="val 50000"/>
          </a:avLst>
        </a:prstGeom>
        <a:solidFill>
          <a:schemeClr val="accent6">
            <a:shade val="90000"/>
            <a:hueOff val="0"/>
            <a:satOff val="-11811"/>
            <a:lumOff val="1459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a:off x="5149359" y="1491245"/>
        <a:ext cx="431086" cy="241304"/>
      </dsp:txXfrm>
    </dsp:sp>
    <dsp:sp modelId="{EBF046A9-C848-47EC-B95F-A102FE4C4FD2}">
      <dsp:nvSpPr>
        <dsp:cNvPr id="0" name=""/>
        <dsp:cNvSpPr/>
      </dsp:nvSpPr>
      <dsp:spPr>
        <a:xfrm>
          <a:off x="5677650" y="428636"/>
          <a:ext cx="2246145" cy="1182860"/>
        </a:xfrm>
        <a:prstGeom prst="ellipse">
          <a:avLst/>
        </a:prstGeom>
        <a:solidFill>
          <a:schemeClr val="accent6">
            <a:alpha val="90000"/>
            <a:hueOff val="0"/>
            <a:satOff val="0"/>
            <a:lumOff val="0"/>
            <a:alphaOff val="-13333"/>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uk-UA" sz="1800" kern="1200" dirty="0" smtClean="0"/>
            <a:t>«Ніч перед боєм»  </a:t>
          </a:r>
          <a:endParaRPr lang="ru-RU" sz="1800" kern="1200" dirty="0"/>
        </a:p>
      </dsp:txBody>
      <dsp:txXfrm>
        <a:off x="6006590" y="601862"/>
        <a:ext cx="1588265" cy="836408"/>
      </dsp:txXfrm>
    </dsp:sp>
    <dsp:sp modelId="{457DDE57-6CA6-4895-A14F-A0292F0BC9D2}">
      <dsp:nvSpPr>
        <dsp:cNvPr id="0" name=""/>
        <dsp:cNvSpPr/>
      </dsp:nvSpPr>
      <dsp:spPr>
        <a:xfrm rot="1008720">
          <a:off x="5221585" y="2561194"/>
          <a:ext cx="578027" cy="402172"/>
        </a:xfrm>
        <a:prstGeom prst="rightArrow">
          <a:avLst>
            <a:gd name="adj1" fmla="val 60000"/>
            <a:gd name="adj2" fmla="val 50000"/>
          </a:avLst>
        </a:prstGeom>
        <a:solidFill>
          <a:schemeClr val="accent6">
            <a:shade val="90000"/>
            <a:hueOff val="0"/>
            <a:satOff val="-23621"/>
            <a:lumOff val="2918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a:off x="5224163" y="2624180"/>
        <a:ext cx="457375" cy="241304"/>
      </dsp:txXfrm>
    </dsp:sp>
    <dsp:sp modelId="{0E8C6F0D-755A-4461-BF31-A432E7DEF657}">
      <dsp:nvSpPr>
        <dsp:cNvPr id="0" name=""/>
        <dsp:cNvSpPr/>
      </dsp:nvSpPr>
      <dsp:spPr>
        <a:xfrm>
          <a:off x="5975043" y="2571773"/>
          <a:ext cx="1724941" cy="1182860"/>
        </a:xfrm>
        <a:prstGeom prst="ellipse">
          <a:avLst/>
        </a:prstGeom>
        <a:solidFill>
          <a:schemeClr val="accent6">
            <a:alpha val="90000"/>
            <a:hueOff val="0"/>
            <a:satOff val="0"/>
            <a:lumOff val="0"/>
            <a:alphaOff val="-26667"/>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uk-UA" sz="1800" kern="1200" dirty="0" err="1" smtClean="0"/>
            <a:t>“Воля</a:t>
          </a:r>
          <a:r>
            <a:rPr lang="uk-UA" sz="1800" kern="1200" dirty="0" smtClean="0"/>
            <a:t> до </a:t>
          </a:r>
          <a:r>
            <a:rPr lang="uk-UA" sz="1800" kern="1200" dirty="0" err="1" smtClean="0"/>
            <a:t>життя”</a:t>
          </a:r>
          <a:endParaRPr lang="ru-RU" sz="1800" kern="1200" dirty="0"/>
        </a:p>
      </dsp:txBody>
      <dsp:txXfrm>
        <a:off x="6227655" y="2744999"/>
        <a:ext cx="1219717" cy="836408"/>
      </dsp:txXfrm>
    </dsp:sp>
    <dsp:sp modelId="{E82A16DA-B7CE-4B63-A7DB-AE80DC58F183}">
      <dsp:nvSpPr>
        <dsp:cNvPr id="0" name=""/>
        <dsp:cNvSpPr/>
      </dsp:nvSpPr>
      <dsp:spPr>
        <a:xfrm rot="9913320">
          <a:off x="1898615" y="2487019"/>
          <a:ext cx="515744" cy="402172"/>
        </a:xfrm>
        <a:prstGeom prst="rightArrow">
          <a:avLst>
            <a:gd name="adj1" fmla="val 60000"/>
            <a:gd name="adj2" fmla="val 50000"/>
          </a:avLst>
        </a:prstGeom>
        <a:solidFill>
          <a:schemeClr val="accent6">
            <a:shade val="90000"/>
            <a:hueOff val="0"/>
            <a:satOff val="-35432"/>
            <a:lumOff val="4377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10800000">
        <a:off x="2017272" y="2552065"/>
        <a:ext cx="395092" cy="241304"/>
      </dsp:txXfrm>
    </dsp:sp>
    <dsp:sp modelId="{D46593F6-D6B0-4803-BAEC-0D56535FDABF}">
      <dsp:nvSpPr>
        <dsp:cNvPr id="0" name=""/>
        <dsp:cNvSpPr/>
      </dsp:nvSpPr>
      <dsp:spPr>
        <a:xfrm>
          <a:off x="71446" y="2428898"/>
          <a:ext cx="1651344" cy="1182860"/>
        </a:xfrm>
        <a:prstGeom prst="ellipse">
          <a:avLst/>
        </a:prstGeom>
        <a:solidFill>
          <a:schemeClr val="accent6">
            <a:alpha val="90000"/>
            <a:hueOff val="0"/>
            <a:satOff val="0"/>
            <a:lumOff val="0"/>
            <a:alphaOff val="-4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uk-UA" sz="1800" kern="1200" dirty="0" err="1" smtClean="0"/>
            <a:t>“Україна</a:t>
          </a:r>
          <a:r>
            <a:rPr lang="uk-UA" sz="1800" kern="1200" dirty="0" smtClean="0"/>
            <a:t> в </a:t>
          </a:r>
          <a:r>
            <a:rPr lang="uk-UA" sz="1800" kern="1200" dirty="0" err="1" smtClean="0"/>
            <a:t>огні”</a:t>
          </a:r>
          <a:endParaRPr lang="ru-RU" sz="1800" kern="1200" dirty="0"/>
        </a:p>
      </dsp:txBody>
      <dsp:txXfrm>
        <a:off x="313280" y="2602124"/>
        <a:ext cx="1167676" cy="8364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3B500D-0AE6-4DC5-B2DB-D534D73D42DD}">
      <dsp:nvSpPr>
        <dsp:cNvPr id="0" name=""/>
        <dsp:cNvSpPr/>
      </dsp:nvSpPr>
      <dsp:spPr>
        <a:xfrm rot="5400000">
          <a:off x="4973803" y="-1742814"/>
          <a:ext cx="1516816" cy="5394943"/>
        </a:xfrm>
        <a:prstGeom prst="round2SameRect">
          <a:avLst/>
        </a:prstGeom>
        <a:solidFill>
          <a:srgbClr val="FFC000">
            <a:alpha val="90000"/>
          </a:srgbClr>
        </a:solidFill>
        <a:ln w="25400" cap="flat" cmpd="sng" algn="ctr">
          <a:solidFill>
            <a:schemeClr val="accent6">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uk-UA" sz="2400" i="1" kern="1200" dirty="0" smtClean="0"/>
            <a:t>сміливий, мужній і безстрашний</a:t>
          </a:r>
          <a:endParaRPr lang="ru-RU" sz="2400" kern="1200" dirty="0"/>
        </a:p>
        <a:p>
          <a:pPr marL="228600" lvl="1" indent="-228600" algn="l" defTabSz="1066800">
            <a:lnSpc>
              <a:spcPct val="90000"/>
            </a:lnSpc>
            <a:spcBef>
              <a:spcPct val="0"/>
            </a:spcBef>
            <a:spcAft>
              <a:spcPct val="15000"/>
            </a:spcAft>
            <a:buChar char="••"/>
          </a:pPr>
          <a:r>
            <a:rPr lang="uk-UA" sz="2400" i="1" kern="1200" dirty="0" smtClean="0"/>
            <a:t>«Що смерть моя і смерть моїх дітей? І що мої мізерні муки, коли гинуть родини, гинуть роди без числа і краю.</a:t>
          </a:r>
          <a:endParaRPr lang="ru-RU" sz="2400" kern="1200" dirty="0"/>
        </a:p>
      </dsp:txBody>
      <dsp:txXfrm rot="-5400000">
        <a:off x="3034740" y="270294"/>
        <a:ext cx="5320898" cy="1368726"/>
      </dsp:txXfrm>
    </dsp:sp>
    <dsp:sp modelId="{5232EBC7-1823-4F2D-B821-CE7CF66F7067}">
      <dsp:nvSpPr>
        <dsp:cNvPr id="0" name=""/>
        <dsp:cNvSpPr/>
      </dsp:nvSpPr>
      <dsp:spPr>
        <a:xfrm>
          <a:off x="37078" y="316450"/>
          <a:ext cx="2817615" cy="1253458"/>
        </a:xfrm>
        <a:prstGeom prst="roundRect">
          <a:avLst/>
        </a:prstGeom>
        <a:solidFill>
          <a:schemeClr val="accent1"/>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uk-UA" sz="3200" kern="1200" dirty="0" smtClean="0"/>
            <a:t>Петро Чабан</a:t>
          </a:r>
          <a:endParaRPr lang="ru-RU" sz="3200" kern="1200" dirty="0"/>
        </a:p>
      </dsp:txBody>
      <dsp:txXfrm>
        <a:off x="98267" y="377639"/>
        <a:ext cx="2695237" cy="1131080"/>
      </dsp:txXfrm>
    </dsp:sp>
    <dsp:sp modelId="{C7C1F591-3DAB-4BFD-B9B8-60F2DDF6DCED}">
      <dsp:nvSpPr>
        <dsp:cNvPr id="0" name=""/>
        <dsp:cNvSpPr/>
      </dsp:nvSpPr>
      <dsp:spPr>
        <a:xfrm>
          <a:off x="3286152" y="2027813"/>
          <a:ext cx="4892035" cy="734948"/>
        </a:xfrm>
        <a:prstGeom prst="roundRect">
          <a:avLst/>
        </a:prstGeom>
        <a:solidFill>
          <a:srgbClr val="FFC000"/>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uk-UA" sz="2400" i="1" kern="1200" dirty="0" smtClean="0"/>
            <a:t>Іуда, нечиста сила, запроданець</a:t>
          </a:r>
          <a:endParaRPr lang="ru-RU" sz="2400" kern="1200" dirty="0"/>
        </a:p>
      </dsp:txBody>
      <dsp:txXfrm>
        <a:off x="3322029" y="2063690"/>
        <a:ext cx="4820281" cy="663194"/>
      </dsp:txXfrm>
    </dsp:sp>
    <dsp:sp modelId="{C6420F65-AB20-4C60-8C9A-01A192B4EA83}">
      <dsp:nvSpPr>
        <dsp:cNvPr id="0" name=""/>
        <dsp:cNvSpPr/>
      </dsp:nvSpPr>
      <dsp:spPr>
        <a:xfrm>
          <a:off x="37095" y="1831557"/>
          <a:ext cx="3034686" cy="1364257"/>
        </a:xfrm>
        <a:prstGeom prst="roundRect">
          <a:avLst/>
        </a:prstGeom>
        <a:solidFill>
          <a:schemeClr val="accent1"/>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uk-UA" sz="3200" i="1" kern="1200" dirty="0" smtClean="0"/>
            <a:t>Максим  Заброда </a:t>
          </a:r>
          <a:endParaRPr lang="ru-RU" sz="3200" kern="1200" dirty="0"/>
        </a:p>
      </dsp:txBody>
      <dsp:txXfrm>
        <a:off x="103693" y="1898155"/>
        <a:ext cx="2901490" cy="1231061"/>
      </dsp:txXfrm>
    </dsp:sp>
    <dsp:sp modelId="{8D4650D7-F2A6-4F7B-B943-F4A3DB892BC9}">
      <dsp:nvSpPr>
        <dsp:cNvPr id="0" name=""/>
        <dsp:cNvSpPr/>
      </dsp:nvSpPr>
      <dsp:spPr>
        <a:xfrm rot="5400000">
          <a:off x="5240003" y="1740388"/>
          <a:ext cx="1201511" cy="5177849"/>
        </a:xfrm>
        <a:prstGeom prst="round2SameRect">
          <a:avLst/>
        </a:prstGeom>
        <a:solidFill>
          <a:srgbClr val="FFC000">
            <a:alpha val="90000"/>
          </a:srgbClr>
        </a:solidFill>
        <a:ln w="25400" cap="flat" cmpd="sng" algn="ctr">
          <a:solidFill>
            <a:schemeClr val="accent6">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uk-UA" sz="2400" i="1" kern="1200" dirty="0" smtClean="0"/>
            <a:t>свята жінка, мати – берегиня всього роду</a:t>
          </a:r>
          <a:endParaRPr lang="ru-RU" sz="2400" kern="1200" dirty="0"/>
        </a:p>
      </dsp:txBody>
      <dsp:txXfrm rot="-5400000">
        <a:off x="3251835" y="3787210"/>
        <a:ext cx="5119196" cy="1084205"/>
      </dsp:txXfrm>
    </dsp:sp>
    <dsp:sp modelId="{6D283C9C-C3A2-4934-8192-5835AB221C1E}">
      <dsp:nvSpPr>
        <dsp:cNvPr id="0" name=""/>
        <dsp:cNvSpPr/>
      </dsp:nvSpPr>
      <dsp:spPr>
        <a:xfrm>
          <a:off x="108562" y="3673051"/>
          <a:ext cx="3034686" cy="1433149"/>
        </a:xfrm>
        <a:prstGeom prst="roundRect">
          <a:avLst/>
        </a:prstGeom>
        <a:solidFill>
          <a:schemeClr val="accent1"/>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uk-UA" sz="3200" kern="1200" dirty="0" smtClean="0"/>
            <a:t>Мотря </a:t>
          </a:r>
          <a:r>
            <a:rPr lang="uk-UA" sz="3200" kern="1200" dirty="0" err="1" smtClean="0"/>
            <a:t>Левчиха</a:t>
          </a:r>
          <a:endParaRPr lang="ru-RU" sz="3200" kern="1200" dirty="0"/>
        </a:p>
      </dsp:txBody>
      <dsp:txXfrm>
        <a:off x="178523" y="3743012"/>
        <a:ext cx="2894764" cy="1293227"/>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8D5C25-7B98-4F31-B8F1-D40B8E4C1137}" type="datetimeFigureOut">
              <a:rPr lang="ru-RU" smtClean="0"/>
              <a:pPr/>
              <a:t>14.04.2017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C5EEC1-69B5-4BC3-B934-C7110B3E0EE2}" type="slidenum">
              <a:rPr lang="ru-RU" smtClean="0"/>
              <a:pPr/>
              <a:t>‹№›</a:t>
            </a:fld>
            <a:endParaRPr lang="ru-RU"/>
          </a:p>
        </p:txBody>
      </p:sp>
    </p:spTree>
    <p:extLst>
      <p:ext uri="{BB962C8B-B14F-4D97-AF65-F5344CB8AC3E}">
        <p14:creationId xmlns:p14="http://schemas.microsoft.com/office/powerpoint/2010/main" val="1158491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EC5EEC1-69B5-4BC3-B934-C7110B3E0EE2}"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EC5EEC1-69B5-4BC3-B934-C7110B3E0EE2}" type="slidenum">
              <a:rPr lang="ru-RU" smtClean="0"/>
              <a:pPr/>
              <a:t>11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2E4ED0B-3F87-4B79-955D-712364D5C288}" type="slidenum">
              <a:rPr lang="ru-RU"/>
              <a:pPr>
                <a:defRPr/>
              </a:pPr>
              <a:t>‹№›</a:t>
            </a:fld>
            <a:endParaRPr lang="ru-RU"/>
          </a:p>
        </p:txBody>
      </p:sp>
    </p:spTree>
    <p:extLst>
      <p:ext uri="{BB962C8B-B14F-4D97-AF65-F5344CB8AC3E}">
        <p14:creationId xmlns:p14="http://schemas.microsoft.com/office/powerpoint/2010/main" val="2667184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CE6F93A-2CA7-4E2E-8A9E-22F51691516C}" type="slidenum">
              <a:rPr lang="ru-RU"/>
              <a:pPr>
                <a:defRPr/>
              </a:pPr>
              <a:t>‹№›</a:t>
            </a:fld>
            <a:endParaRPr lang="ru-RU"/>
          </a:p>
        </p:txBody>
      </p:sp>
    </p:spTree>
    <p:extLst>
      <p:ext uri="{BB962C8B-B14F-4D97-AF65-F5344CB8AC3E}">
        <p14:creationId xmlns:p14="http://schemas.microsoft.com/office/powerpoint/2010/main" val="885390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5073910-4FDC-4CCC-BBD1-70D8DDF0B506}" type="slidenum">
              <a:rPr lang="ru-RU"/>
              <a:pPr>
                <a:defRPr/>
              </a:pPr>
              <a:t>‹№›</a:t>
            </a:fld>
            <a:endParaRPr lang="ru-RU"/>
          </a:p>
        </p:txBody>
      </p:sp>
    </p:spTree>
    <p:extLst>
      <p:ext uri="{BB962C8B-B14F-4D97-AF65-F5344CB8AC3E}">
        <p14:creationId xmlns:p14="http://schemas.microsoft.com/office/powerpoint/2010/main" val="3277356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0847E54E-E04D-4E8B-929E-699936FE7A2E}" type="slidenum">
              <a:rPr lang="ru-RU"/>
              <a:pPr>
                <a:defRPr/>
              </a:pPr>
              <a:t>‹№›</a:t>
            </a:fld>
            <a:endParaRPr lang="ru-RU"/>
          </a:p>
        </p:txBody>
      </p:sp>
    </p:spTree>
    <p:extLst>
      <p:ext uri="{BB962C8B-B14F-4D97-AF65-F5344CB8AC3E}">
        <p14:creationId xmlns:p14="http://schemas.microsoft.com/office/powerpoint/2010/main" val="2979402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63890AEB-2EA7-434C-B357-0A5BC5046BC8}" type="slidenum">
              <a:rPr lang="ru-RU"/>
              <a:pPr>
                <a:defRPr/>
              </a:pPr>
              <a:t>‹№›</a:t>
            </a:fld>
            <a:endParaRPr lang="ru-RU"/>
          </a:p>
        </p:txBody>
      </p:sp>
    </p:spTree>
    <p:extLst>
      <p:ext uri="{BB962C8B-B14F-4D97-AF65-F5344CB8AC3E}">
        <p14:creationId xmlns:p14="http://schemas.microsoft.com/office/powerpoint/2010/main" val="108169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4F2A55B0-74B6-467A-B407-936A51D54CFF}" type="slidenum">
              <a:rPr lang="ru-RU"/>
              <a:pPr>
                <a:defRPr/>
              </a:pPr>
              <a:t>‹№›</a:t>
            </a:fld>
            <a:endParaRPr lang="ru-RU"/>
          </a:p>
        </p:txBody>
      </p:sp>
    </p:spTree>
    <p:extLst>
      <p:ext uri="{BB962C8B-B14F-4D97-AF65-F5344CB8AC3E}">
        <p14:creationId xmlns:p14="http://schemas.microsoft.com/office/powerpoint/2010/main" val="3931599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660E9438-0CA9-48C1-9D82-ECC1745BE889}" type="slidenum">
              <a:rPr lang="ru-RU"/>
              <a:pPr>
                <a:defRPr/>
              </a:pPr>
              <a:t>‹№›</a:t>
            </a:fld>
            <a:endParaRPr lang="ru-RU"/>
          </a:p>
        </p:txBody>
      </p:sp>
    </p:spTree>
    <p:extLst>
      <p:ext uri="{BB962C8B-B14F-4D97-AF65-F5344CB8AC3E}">
        <p14:creationId xmlns:p14="http://schemas.microsoft.com/office/powerpoint/2010/main" val="4008354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299FA62-21EC-4B09-BBB2-E5F1E95CE751}" type="slidenum">
              <a:rPr lang="ru-RU"/>
              <a:pPr>
                <a:defRPr/>
              </a:pPr>
              <a:t>‹№›</a:t>
            </a:fld>
            <a:endParaRPr lang="ru-RU"/>
          </a:p>
        </p:txBody>
      </p:sp>
    </p:spTree>
    <p:extLst>
      <p:ext uri="{BB962C8B-B14F-4D97-AF65-F5344CB8AC3E}">
        <p14:creationId xmlns:p14="http://schemas.microsoft.com/office/powerpoint/2010/main" val="1338534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9D54FDAD-D5DD-4FCA-961F-CD37231CAABB}" type="slidenum">
              <a:rPr lang="ru-RU"/>
              <a:pPr>
                <a:defRPr/>
              </a:pPr>
              <a:t>‹№›</a:t>
            </a:fld>
            <a:endParaRPr lang="ru-RU"/>
          </a:p>
        </p:txBody>
      </p:sp>
    </p:spTree>
    <p:extLst>
      <p:ext uri="{BB962C8B-B14F-4D97-AF65-F5344CB8AC3E}">
        <p14:creationId xmlns:p14="http://schemas.microsoft.com/office/powerpoint/2010/main" val="1285729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0FC3AE7C-6768-42E7-99C6-40E430655D9C}" type="slidenum">
              <a:rPr lang="ru-RU"/>
              <a:pPr>
                <a:defRPr/>
              </a:pPr>
              <a:t>‹№›</a:t>
            </a:fld>
            <a:endParaRPr lang="ru-RU"/>
          </a:p>
        </p:txBody>
      </p:sp>
    </p:spTree>
    <p:extLst>
      <p:ext uri="{BB962C8B-B14F-4D97-AF65-F5344CB8AC3E}">
        <p14:creationId xmlns:p14="http://schemas.microsoft.com/office/powerpoint/2010/main" val="3753254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0E95935-6CC0-4419-96A5-6DA9A9E6FE99}" type="slidenum">
              <a:rPr lang="ru-RU"/>
              <a:pPr>
                <a:defRPr/>
              </a:pPr>
              <a:t>‹№›</a:t>
            </a:fld>
            <a:endParaRPr lang="ru-RU"/>
          </a:p>
        </p:txBody>
      </p:sp>
    </p:spTree>
    <p:extLst>
      <p:ext uri="{BB962C8B-B14F-4D97-AF65-F5344CB8AC3E}">
        <p14:creationId xmlns:p14="http://schemas.microsoft.com/office/powerpoint/2010/main" val="1275530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uk-UA"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E8DA3CA8-7D5C-4B77-96B4-84A9266E07A1}"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0" fontAlgn="base">
        <a:spcBef>
          <a:spcPct val="0"/>
        </a:spcBef>
        <a:spcAft>
          <a:spcPct val="0"/>
        </a:spcAft>
        <a:defRPr sz="4400">
          <a:solidFill>
            <a:schemeClr val="tx2"/>
          </a:solidFill>
          <a:latin typeface="Times New Roman" pitchFamily="18" charset="0"/>
          <a:cs typeface="Times New Roman" pitchFamily="18" charset="0"/>
        </a:defRPr>
      </a:lvl6pPr>
      <a:lvl7pPr marL="914400" algn="ctr" rtl="0" fontAlgn="base">
        <a:spcBef>
          <a:spcPct val="0"/>
        </a:spcBef>
        <a:spcAft>
          <a:spcPct val="0"/>
        </a:spcAft>
        <a:defRPr sz="4400">
          <a:solidFill>
            <a:schemeClr val="tx2"/>
          </a:solidFill>
          <a:latin typeface="Times New Roman" pitchFamily="18" charset="0"/>
          <a:cs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cs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uk.wikipedia.org/wiki/%D0%A4%D0%B0%D0%B9%D0%BB:Dovzhenko_front_1934.jpg"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30212" y="357166"/>
            <a:ext cx="8713788" cy="1151657"/>
          </a:xfrm>
        </p:spPr>
        <p:style>
          <a:lnRef idx="2">
            <a:schemeClr val="accent2"/>
          </a:lnRef>
          <a:fillRef idx="1">
            <a:schemeClr val="lt1"/>
          </a:fillRef>
          <a:effectRef idx="0">
            <a:schemeClr val="accent2"/>
          </a:effectRef>
          <a:fontRef idx="minor">
            <a:schemeClr val="dk1"/>
          </a:fontRef>
        </p:style>
        <p:txBody>
          <a:bodyPr/>
          <a:lstStyle/>
          <a:p>
            <a:pPr eaLnBrk="1" hangingPunct="1"/>
            <a:r>
              <a:rPr lang="ru-RU" altLang="uk-UA" sz="2400" b="1" dirty="0" smtClean="0">
                <a:solidFill>
                  <a:srgbClr val="005A9E"/>
                </a:solidFill>
              </a:rPr>
              <a:t/>
            </a:r>
            <a:br>
              <a:rPr lang="ru-RU" altLang="uk-UA" sz="2400" b="1" dirty="0" smtClean="0">
                <a:solidFill>
                  <a:srgbClr val="005A9E"/>
                </a:solidFill>
              </a:rPr>
            </a:br>
            <a:r>
              <a:rPr lang="ru-RU" altLang="uk-UA" sz="2400" b="1" dirty="0" err="1" smtClean="0">
                <a:solidFill>
                  <a:srgbClr val="005A9E"/>
                </a:solidFill>
              </a:rPr>
              <a:t>Всеукраїнський</a:t>
            </a:r>
            <a:r>
              <a:rPr lang="ru-RU" altLang="uk-UA" sz="2400" b="1" dirty="0" smtClean="0">
                <a:solidFill>
                  <a:srgbClr val="005A9E"/>
                </a:solidFill>
              </a:rPr>
              <a:t> </a:t>
            </a:r>
            <a:r>
              <a:rPr lang="ru-RU" altLang="uk-UA" sz="2400" b="1" dirty="0" err="1" smtClean="0">
                <a:solidFill>
                  <a:srgbClr val="005A9E"/>
                </a:solidFill>
              </a:rPr>
              <a:t>інтерактивний</a:t>
            </a:r>
            <a:r>
              <a:rPr lang="ru-RU" altLang="uk-UA" sz="2400" b="1" dirty="0" smtClean="0">
                <a:solidFill>
                  <a:srgbClr val="005A9E"/>
                </a:solidFill>
              </a:rPr>
              <a:t> конкурс </a:t>
            </a:r>
            <a:r>
              <a:rPr lang="ru-RU" altLang="uk-UA" sz="2400" b="1" dirty="0" err="1" smtClean="0">
                <a:solidFill>
                  <a:srgbClr val="005A9E"/>
                </a:solidFill>
              </a:rPr>
              <a:t>Малої</a:t>
            </a:r>
            <a:r>
              <a:rPr lang="ru-RU" altLang="uk-UA" sz="2400" b="1" dirty="0" smtClean="0">
                <a:solidFill>
                  <a:srgbClr val="005A9E"/>
                </a:solidFill>
              </a:rPr>
              <a:t> </a:t>
            </a:r>
            <a:r>
              <a:rPr lang="ru-RU" altLang="uk-UA" sz="2400" b="1" dirty="0" err="1" smtClean="0">
                <a:solidFill>
                  <a:srgbClr val="005A9E"/>
                </a:solidFill>
              </a:rPr>
              <a:t>академії</a:t>
            </a:r>
            <a:r>
              <a:rPr lang="ru-RU" altLang="uk-UA" sz="2400" b="1" dirty="0" smtClean="0">
                <a:solidFill>
                  <a:srgbClr val="005A9E"/>
                </a:solidFill>
              </a:rPr>
              <a:t> наук «</a:t>
            </a:r>
            <a:r>
              <a:rPr lang="ru-RU" altLang="uk-UA" sz="2400" b="1" dirty="0" err="1" smtClean="0">
                <a:solidFill>
                  <a:srgbClr val="005A9E"/>
                </a:solidFill>
              </a:rPr>
              <a:t>МАН-Юніор-Дослідник</a:t>
            </a:r>
            <a:r>
              <a:rPr lang="ru-RU" altLang="uk-UA" sz="2400" b="1" dirty="0" smtClean="0">
                <a:solidFill>
                  <a:srgbClr val="005A9E"/>
                </a:solidFill>
              </a:rPr>
              <a:t>»</a:t>
            </a:r>
            <a:br>
              <a:rPr lang="ru-RU" altLang="uk-UA" sz="2400" b="1" dirty="0" smtClean="0">
                <a:solidFill>
                  <a:srgbClr val="005A9E"/>
                </a:solidFill>
              </a:rPr>
            </a:br>
            <a:r>
              <a:rPr lang="ru-RU" altLang="uk-UA" sz="2400" b="1" dirty="0" err="1" smtClean="0">
                <a:solidFill>
                  <a:srgbClr val="005A9E"/>
                </a:solidFill>
              </a:rPr>
              <a:t>номінація</a:t>
            </a:r>
            <a:r>
              <a:rPr lang="ru-RU" altLang="uk-UA" sz="2400" b="1" dirty="0" smtClean="0">
                <a:solidFill>
                  <a:srgbClr val="005A9E"/>
                </a:solidFill>
              </a:rPr>
              <a:t> « </a:t>
            </a:r>
            <a:r>
              <a:rPr lang="ru-RU" altLang="uk-UA" sz="2400" b="1" i="1" dirty="0" smtClean="0">
                <a:solidFill>
                  <a:srgbClr val="005A9E"/>
                </a:solidFill>
              </a:rPr>
              <a:t>Історик-Юніор-2017</a:t>
            </a:r>
            <a:r>
              <a:rPr lang="ru-RU" altLang="uk-UA" sz="2000" b="1" i="1" dirty="0" smtClean="0">
                <a:solidFill>
                  <a:srgbClr val="005A9E"/>
                </a:solidFill>
              </a:rPr>
              <a:t>»</a:t>
            </a:r>
            <a:br>
              <a:rPr lang="ru-RU" altLang="uk-UA" sz="2000" b="1" i="1" dirty="0" smtClean="0">
                <a:solidFill>
                  <a:srgbClr val="005A9E"/>
                </a:solidFill>
              </a:rPr>
            </a:br>
            <a:endParaRPr lang="uk-UA" altLang="uk-UA" sz="2000" b="1" i="1" dirty="0" smtClean="0">
              <a:solidFill>
                <a:srgbClr val="005A9E"/>
              </a:solidFill>
            </a:endParaRPr>
          </a:p>
        </p:txBody>
      </p:sp>
      <p:sp>
        <p:nvSpPr>
          <p:cNvPr id="2051" name="Rectangle 3"/>
          <p:cNvSpPr>
            <a:spLocks noGrp="1" noChangeArrowheads="1"/>
          </p:cNvSpPr>
          <p:nvPr>
            <p:ph type="body" idx="1"/>
          </p:nvPr>
        </p:nvSpPr>
        <p:spPr>
          <a:xfrm>
            <a:off x="434975" y="1714488"/>
            <a:ext cx="8313489" cy="1354472"/>
          </a:xfrm>
        </p:spPr>
        <p:txBody>
          <a:bodyPr/>
          <a:lstStyle/>
          <a:p>
            <a:pPr algn="ctr" eaLnBrk="1" hangingPunct="1">
              <a:buFontTx/>
              <a:buNone/>
            </a:pPr>
            <a:r>
              <a:rPr lang="ru-RU" altLang="uk-UA" sz="2000" b="1" dirty="0" smtClean="0">
                <a:solidFill>
                  <a:srgbClr val="002060"/>
                </a:solidFill>
              </a:rPr>
              <a:t>Проект – </a:t>
            </a:r>
            <a:r>
              <a:rPr lang="ru-RU" altLang="uk-UA" sz="2000" b="1" dirty="0" err="1" smtClean="0">
                <a:solidFill>
                  <a:srgbClr val="002060"/>
                </a:solidFill>
              </a:rPr>
              <a:t>дослідження</a:t>
            </a:r>
            <a:r>
              <a:rPr lang="ru-RU" altLang="uk-UA" sz="2000" b="1" dirty="0" smtClean="0">
                <a:solidFill>
                  <a:srgbClr val="002060"/>
                </a:solidFill>
              </a:rPr>
              <a:t> :</a:t>
            </a:r>
          </a:p>
          <a:p>
            <a:pPr algn="ctr" eaLnBrk="1" hangingPunct="1">
              <a:buFontTx/>
              <a:buNone/>
            </a:pPr>
            <a:r>
              <a:rPr lang="uk-UA" sz="2400" b="1" dirty="0" smtClean="0">
                <a:solidFill>
                  <a:srgbClr val="005A9E"/>
                </a:solidFill>
              </a:rPr>
              <a:t>Роль Олександра Довженка у формуванні історичної </a:t>
            </a:r>
            <a:r>
              <a:rPr lang="uk-UA" sz="2400" b="1" dirty="0" err="1" smtClean="0">
                <a:solidFill>
                  <a:srgbClr val="005A9E"/>
                </a:solidFill>
              </a:rPr>
              <a:t>пам</a:t>
            </a:r>
            <a:r>
              <a:rPr lang="ru-RU" sz="2400" b="1" dirty="0" smtClean="0">
                <a:solidFill>
                  <a:srgbClr val="005A9E"/>
                </a:solidFill>
              </a:rPr>
              <a:t>’</a:t>
            </a:r>
            <a:r>
              <a:rPr lang="uk-UA" sz="2400" b="1" dirty="0" smtClean="0">
                <a:solidFill>
                  <a:srgbClr val="005A9E"/>
                </a:solidFill>
              </a:rPr>
              <a:t>яті українського народу</a:t>
            </a:r>
            <a:endParaRPr lang="uk-UA" sz="2000" dirty="0" smtClean="0">
              <a:latin typeface="Monotype Corsiva" pitchFamily="66" charset="0"/>
            </a:endParaRPr>
          </a:p>
          <a:p>
            <a:pPr algn="ctr" eaLnBrk="1" hangingPunct="1">
              <a:buFontTx/>
              <a:buNone/>
            </a:pPr>
            <a:r>
              <a:rPr lang="uk-UA" sz="2000" dirty="0" smtClean="0">
                <a:latin typeface="Monotype Corsiva" pitchFamily="66" charset="0"/>
              </a:rPr>
              <a:t>                                                                Бідний мій народе-мученику,</a:t>
            </a:r>
            <a:endParaRPr lang="ru-RU" sz="2000" dirty="0" smtClean="0">
              <a:latin typeface="Monotype Corsiva" pitchFamily="66" charset="0"/>
            </a:endParaRPr>
          </a:p>
          <a:p>
            <a:pPr algn="ctr">
              <a:buNone/>
            </a:pPr>
            <a:r>
              <a:rPr lang="uk-UA" sz="2000" dirty="0" smtClean="0">
                <a:latin typeface="Monotype Corsiva" pitchFamily="66" charset="0"/>
              </a:rPr>
              <a:t>                                                              Який же ти був нещасливий, </a:t>
            </a:r>
            <a:endParaRPr lang="ru-RU" sz="2000" dirty="0" smtClean="0">
              <a:latin typeface="Monotype Corsiva" pitchFamily="66" charset="0"/>
            </a:endParaRPr>
          </a:p>
          <a:p>
            <a:pPr algn="ctr">
              <a:buNone/>
            </a:pPr>
            <a:r>
              <a:rPr lang="uk-UA" sz="2000" dirty="0" smtClean="0">
                <a:latin typeface="Monotype Corsiva" pitchFamily="66" charset="0"/>
              </a:rPr>
              <a:t>                                                           Яка нещаслива твоя доля,</a:t>
            </a:r>
            <a:endParaRPr lang="ru-RU" sz="2000" dirty="0" smtClean="0">
              <a:latin typeface="Monotype Corsiva" pitchFamily="66" charset="0"/>
            </a:endParaRPr>
          </a:p>
          <a:p>
            <a:pPr algn="ctr">
              <a:buNone/>
            </a:pPr>
            <a:r>
              <a:rPr lang="uk-UA" sz="2000" dirty="0" smtClean="0">
                <a:latin typeface="Monotype Corsiva" pitchFamily="66" charset="0"/>
              </a:rPr>
              <a:t>                                                                              Якою злою мачухою була твоя історія.</a:t>
            </a:r>
            <a:endParaRPr lang="ru-RU" sz="2000" dirty="0" smtClean="0">
              <a:latin typeface="Monotype Corsiva" pitchFamily="66" charset="0"/>
            </a:endParaRPr>
          </a:p>
          <a:p>
            <a:pPr algn="r">
              <a:buNone/>
            </a:pPr>
            <a:r>
              <a:rPr lang="uk-UA" sz="2000" dirty="0" smtClean="0">
                <a:latin typeface="Monotype Corsiva" pitchFamily="66" charset="0"/>
              </a:rPr>
              <a:t>         Олександр Довженко</a:t>
            </a:r>
            <a:endParaRPr lang="ru-RU" sz="2000" dirty="0" smtClean="0">
              <a:latin typeface="Monotype Corsiva" pitchFamily="66" charset="0"/>
            </a:endParaRPr>
          </a:p>
          <a:p>
            <a:pPr eaLnBrk="1" hangingPunct="1">
              <a:buFontTx/>
              <a:buNone/>
            </a:pPr>
            <a:endParaRPr lang="ru-RU" altLang="uk-UA" sz="1600" dirty="0" smtClean="0"/>
          </a:p>
        </p:txBody>
      </p:sp>
      <p:sp>
        <p:nvSpPr>
          <p:cNvPr id="5" name="Горизонтальный свиток 4"/>
          <p:cNvSpPr/>
          <p:nvPr/>
        </p:nvSpPr>
        <p:spPr>
          <a:xfrm>
            <a:off x="3239344" y="4714884"/>
            <a:ext cx="5904656" cy="1963103"/>
          </a:xfrm>
          <a:prstGeom prst="horizontalScroll">
            <a:avLst/>
          </a:prstGeom>
        </p:spPr>
        <p:style>
          <a:lnRef idx="2">
            <a:schemeClr val="accent2"/>
          </a:lnRef>
          <a:fillRef idx="1">
            <a:schemeClr val="lt1"/>
          </a:fillRef>
          <a:effectRef idx="0">
            <a:schemeClr val="accent2"/>
          </a:effectRef>
          <a:fontRef idx="minor">
            <a:schemeClr val="dk1"/>
          </a:fontRef>
        </p:style>
        <p:txBody>
          <a:bodyPr wrap="square">
            <a:spAutoFit/>
          </a:bodyPr>
          <a:lstStyle/>
          <a:p>
            <a:pPr eaLnBrk="1" hangingPunct="1">
              <a:buFontTx/>
              <a:buNone/>
            </a:pPr>
            <a:r>
              <a:rPr lang="ru-RU" altLang="uk-UA" dirty="0" smtClean="0"/>
              <a:t> </a:t>
            </a:r>
            <a:r>
              <a:rPr lang="ru-RU" altLang="uk-UA" dirty="0" err="1" smtClean="0"/>
              <a:t>учениці</a:t>
            </a:r>
            <a:r>
              <a:rPr lang="ru-RU" altLang="uk-UA" dirty="0" smtClean="0"/>
              <a:t> 8-Б </a:t>
            </a:r>
            <a:r>
              <a:rPr lang="ru-RU" altLang="uk-UA" dirty="0" err="1" smtClean="0"/>
              <a:t>класу</a:t>
            </a:r>
            <a:r>
              <a:rPr lang="ru-RU" altLang="uk-UA" dirty="0" smtClean="0"/>
              <a:t>,</a:t>
            </a:r>
          </a:p>
          <a:p>
            <a:pPr eaLnBrk="1" hangingPunct="1">
              <a:buFontTx/>
              <a:buNone/>
            </a:pPr>
            <a:r>
              <a:rPr lang="ru-RU" altLang="uk-UA" dirty="0" err="1" smtClean="0"/>
              <a:t>Пологівської</a:t>
            </a:r>
            <a:r>
              <a:rPr lang="ru-RU" altLang="uk-UA" dirty="0" smtClean="0"/>
              <a:t> </a:t>
            </a:r>
            <a:r>
              <a:rPr lang="ru-RU" altLang="uk-UA" dirty="0" err="1" smtClean="0"/>
              <a:t>спеціалізованої</a:t>
            </a:r>
            <a:r>
              <a:rPr lang="ru-RU" altLang="uk-UA" dirty="0" smtClean="0"/>
              <a:t> </a:t>
            </a:r>
            <a:r>
              <a:rPr lang="ru-RU" altLang="uk-UA" dirty="0" err="1" smtClean="0"/>
              <a:t>різнопрофільної</a:t>
            </a:r>
            <a:r>
              <a:rPr lang="ru-RU" altLang="uk-UA" dirty="0" smtClean="0"/>
              <a:t> </a:t>
            </a:r>
            <a:r>
              <a:rPr lang="ru-RU" altLang="uk-UA" dirty="0" err="1" smtClean="0"/>
              <a:t>школи</a:t>
            </a:r>
            <a:r>
              <a:rPr lang="ru-RU" altLang="uk-UA" dirty="0" smtClean="0"/>
              <a:t>  І-ІІІ </a:t>
            </a:r>
            <a:r>
              <a:rPr lang="ru-RU" altLang="uk-UA" dirty="0" err="1" smtClean="0"/>
              <a:t>ступенів</a:t>
            </a:r>
            <a:r>
              <a:rPr lang="ru-RU" altLang="uk-UA" dirty="0" smtClean="0"/>
              <a:t> №2</a:t>
            </a:r>
          </a:p>
          <a:p>
            <a:pPr eaLnBrk="1" hangingPunct="1">
              <a:buFontTx/>
              <a:buNone/>
            </a:pPr>
            <a:r>
              <a:rPr lang="uk-UA" altLang="uk-UA" dirty="0" smtClean="0"/>
              <a:t>Сторчак Ксенії</a:t>
            </a:r>
            <a:endParaRPr lang="ru-RU" altLang="uk-UA" dirty="0" smtClean="0"/>
          </a:p>
          <a:p>
            <a:pPr eaLnBrk="1" hangingPunct="1">
              <a:buFontTx/>
              <a:buNone/>
            </a:pPr>
            <a:r>
              <a:rPr lang="ru-RU" altLang="uk-UA" dirty="0" err="1" smtClean="0"/>
              <a:t>Науковий</a:t>
            </a:r>
            <a:r>
              <a:rPr lang="ru-RU" altLang="uk-UA" dirty="0" smtClean="0"/>
              <a:t> </a:t>
            </a:r>
            <a:r>
              <a:rPr lang="ru-RU" altLang="uk-UA" dirty="0" err="1" smtClean="0"/>
              <a:t>керівник</a:t>
            </a:r>
            <a:r>
              <a:rPr lang="ru-RU" altLang="uk-UA" dirty="0" smtClean="0"/>
              <a:t>: </a:t>
            </a:r>
            <a:r>
              <a:rPr lang="ru-RU" altLang="uk-UA" dirty="0" err="1" smtClean="0"/>
              <a:t>Штандюк</a:t>
            </a:r>
            <a:r>
              <a:rPr lang="ru-RU" altLang="uk-UA" dirty="0" smtClean="0"/>
              <a:t> </a:t>
            </a:r>
            <a:r>
              <a:rPr lang="ru-RU" altLang="uk-UA" dirty="0" err="1" smtClean="0"/>
              <a:t>Світлана</a:t>
            </a:r>
            <a:r>
              <a:rPr lang="ru-RU" altLang="uk-UA" dirty="0" smtClean="0"/>
              <a:t> </a:t>
            </a:r>
            <a:r>
              <a:rPr lang="ru-RU" altLang="uk-UA" dirty="0" err="1" smtClean="0"/>
              <a:t>Іванівна</a:t>
            </a:r>
            <a:endParaRPr lang="ru-RU" dirty="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596" y="2571744"/>
            <a:ext cx="1933876" cy="2857520"/>
          </a:xfrm>
          <a:prstGeom prst="rect">
            <a:avLst/>
          </a:prstGeom>
          <a:solidFill>
            <a:srgbClr val="FFFFFF">
              <a:shade val="85000"/>
            </a:srgbClr>
          </a:solidFill>
          <a:ln w="38100">
            <a:solidFill>
              <a:srgbClr val="800000"/>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D7C1"/>
        </a:solidFill>
        <a:effectLst/>
      </p:bgPr>
    </p:bg>
    <p:spTree>
      <p:nvGrpSpPr>
        <p:cNvPr id="1" name=""/>
        <p:cNvGrpSpPr/>
        <p:nvPr/>
      </p:nvGrpSpPr>
      <p:grpSpPr>
        <a:xfrm>
          <a:off x="0" y="0"/>
          <a:ext cx="0" cy="0"/>
          <a:chOff x="0" y="0"/>
          <a:chExt cx="0" cy="0"/>
        </a:xfrm>
      </p:grpSpPr>
      <p:sp>
        <p:nvSpPr>
          <p:cNvPr id="3" name="Місце для тексту 2"/>
          <p:cNvSpPr>
            <a:spLocks noGrp="1"/>
          </p:cNvSpPr>
          <p:nvPr>
            <p:ph type="body" idx="1"/>
          </p:nvPr>
        </p:nvSpPr>
        <p:spPr>
          <a:xfrm>
            <a:off x="214282" y="571480"/>
            <a:ext cx="6120159" cy="4537398"/>
          </a:xfrm>
        </p:spPr>
        <p:txBody>
          <a:bodyPr/>
          <a:lstStyle/>
          <a:p>
            <a:r>
              <a:rPr lang="uk-UA" dirty="0">
                <a:solidFill>
                  <a:srgbClr val="C00000"/>
                </a:solidFill>
              </a:rPr>
              <a:t>Мета </a:t>
            </a:r>
            <a:r>
              <a:rPr lang="uk-UA" dirty="0" smtClean="0">
                <a:solidFill>
                  <a:srgbClr val="C00000"/>
                </a:solidFill>
              </a:rPr>
              <a:t>проекту: </a:t>
            </a:r>
            <a:r>
              <a:rPr lang="uk-UA" dirty="0" smtClean="0"/>
              <a:t> дослідити роль  О.Довженка у формуванні історичної </a:t>
            </a:r>
            <a:r>
              <a:rPr lang="uk-UA" dirty="0" err="1" smtClean="0"/>
              <a:t>пам</a:t>
            </a:r>
            <a:r>
              <a:rPr lang="ru-RU" dirty="0" smtClean="0"/>
              <a:t>’</a:t>
            </a:r>
            <a:r>
              <a:rPr lang="uk-UA" dirty="0" smtClean="0"/>
              <a:t>яті українського народу. </a:t>
            </a:r>
            <a:endParaRPr lang="uk-UA" dirty="0">
              <a:solidFill>
                <a:srgbClr val="C00000"/>
              </a:solidFill>
            </a:endParaRPr>
          </a:p>
          <a:p>
            <a:pPr>
              <a:defRPr/>
            </a:pPr>
            <a:r>
              <a:rPr lang="uk-UA" dirty="0" smtClean="0">
                <a:solidFill>
                  <a:srgbClr val="C00000"/>
                </a:solidFill>
              </a:rPr>
              <a:t>Завдання </a:t>
            </a:r>
            <a:r>
              <a:rPr lang="uk-UA" dirty="0">
                <a:solidFill>
                  <a:srgbClr val="C00000"/>
                </a:solidFill>
              </a:rPr>
              <a:t>дослідження: </a:t>
            </a:r>
          </a:p>
          <a:p>
            <a:pPr lvl="0">
              <a:buFont typeface="Wingdings" pitchFamily="2" charset="2"/>
              <a:buChar char="Ø"/>
            </a:pPr>
            <a:r>
              <a:rPr lang="uk-UA" dirty="0" smtClean="0"/>
              <a:t>проаналізувати   своєрідність творів воєнного періоду; </a:t>
            </a:r>
            <a:endParaRPr lang="ru-RU" dirty="0" smtClean="0"/>
          </a:p>
          <a:p>
            <a:pPr lvl="0">
              <a:buFont typeface="Wingdings" pitchFamily="2" charset="2"/>
              <a:buChar char="Ø"/>
            </a:pPr>
            <a:r>
              <a:rPr lang="uk-UA" dirty="0" smtClean="0"/>
              <a:t>з</a:t>
            </a:r>
            <a:r>
              <a:rPr lang="ru-RU" dirty="0" smtClean="0"/>
              <a:t>’</a:t>
            </a:r>
            <a:r>
              <a:rPr lang="uk-UA" dirty="0" smtClean="0"/>
              <a:t>ясувати  особливості художнього трактування письменником проблем історичної пам’яті, гуманізму;</a:t>
            </a:r>
            <a:endParaRPr lang="ru-RU" dirty="0" smtClean="0"/>
          </a:p>
          <a:p>
            <a:pPr lvl="0">
              <a:buFont typeface="Wingdings" pitchFamily="2" charset="2"/>
              <a:buChar char="Ø"/>
            </a:pPr>
            <a:r>
              <a:rPr lang="uk-UA" dirty="0" smtClean="0"/>
              <a:t>дослідити вплив творчості митця на формування сучасної, європейської моделі історичної пам’яті українців про Другу світову війну.</a:t>
            </a:r>
            <a:endParaRPr lang="ru-RU" dirty="0" smtClean="0"/>
          </a:p>
          <a:p>
            <a:pPr marL="342900" indent="-342900">
              <a:defRPr/>
            </a:pPr>
            <a:endParaRPr lang="uk-UA" dirty="0" smtClean="0"/>
          </a:p>
          <a:p>
            <a:pPr marL="342900" indent="-342900">
              <a:buFontTx/>
              <a:buChar char="-"/>
              <a:defRPr/>
            </a:pPr>
            <a:endParaRPr lang="uk-UA" dirty="0"/>
          </a:p>
          <a:p>
            <a:pPr>
              <a:defRPr/>
            </a:pPr>
            <a:endParaRPr lang="uk-UA" dirty="0"/>
          </a:p>
        </p:txBody>
      </p:sp>
      <p:pic>
        <p:nvPicPr>
          <p:cNvPr id="3076" name="Picture 1"/>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 y="5764452"/>
            <a:ext cx="4067944" cy="688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Рисунок 5" descr="C:\Users\USER\Desktop\дошка пошани бдтю.jpg"/>
          <p:cNvPicPr/>
          <p:nvPr/>
        </p:nvPicPr>
        <p:blipFill>
          <a:blip r:embed="rId4"/>
          <a:srcRect/>
          <a:stretch>
            <a:fillRect/>
          </a:stretch>
        </p:blipFill>
        <p:spPr bwMode="auto">
          <a:xfrm>
            <a:off x="6286512" y="3286124"/>
            <a:ext cx="2286016" cy="3214710"/>
          </a:xfrm>
          <a:prstGeom prst="rect">
            <a:avLst/>
          </a:prstGeom>
          <a:noFill/>
          <a:ln w="9525">
            <a:noFill/>
            <a:miter lim="800000"/>
            <a:headEnd/>
            <a:tailEnd/>
          </a:ln>
        </p:spPr>
      </p:pic>
      <p:pic>
        <p:nvPicPr>
          <p:cNvPr id="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6644" y="285728"/>
            <a:ext cx="1328260" cy="19347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Box 2"/>
          <p:cNvSpPr txBox="1">
            <a:spLocks noChangeArrowheads="1"/>
          </p:cNvSpPr>
          <p:nvPr/>
        </p:nvSpPr>
        <p:spPr bwMode="auto">
          <a:xfrm>
            <a:off x="714348" y="285728"/>
            <a:ext cx="7929618" cy="1015663"/>
          </a:xfrm>
          <a:prstGeom prst="rect">
            <a:avLst/>
          </a:prstGeom>
          <a:solidFill>
            <a:srgbClr val="FFFFCC"/>
          </a:solidFill>
          <a:ln/>
        </p:spPr>
        <p:style>
          <a:lnRef idx="2">
            <a:schemeClr val="accent6"/>
          </a:lnRef>
          <a:fillRef idx="1">
            <a:schemeClr val="lt1"/>
          </a:fillRef>
          <a:effectRef idx="0">
            <a:schemeClr val="accent6"/>
          </a:effectRef>
          <a:fontRef idx="minor">
            <a:schemeClr val="dk1"/>
          </a:fontRef>
        </p:style>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lvl1pPr eaLnBrk="0" hangingPunct="0">
              <a:defRPr>
                <a:solidFill>
                  <a:schemeClr val="tx1"/>
                </a:solidFill>
                <a:latin typeface="Times New Roman" pitchFamily="18" charset="0"/>
                <a:cs typeface="Times New Roman" pitchFamily="18" charset="0"/>
              </a:defRPr>
            </a:lvl1pPr>
            <a:lvl2pPr marL="742950" indent="-285750" eaLnBrk="0" hangingPunct="0">
              <a:defRPr>
                <a:solidFill>
                  <a:schemeClr val="tx1"/>
                </a:solidFill>
                <a:latin typeface="Times New Roman" pitchFamily="18" charset="0"/>
                <a:cs typeface="Times New Roman" pitchFamily="18" charset="0"/>
              </a:defRPr>
            </a:lvl2pPr>
            <a:lvl3pPr marL="1143000" indent="-228600" eaLnBrk="0" hangingPunct="0">
              <a:defRPr>
                <a:solidFill>
                  <a:schemeClr val="tx1"/>
                </a:solidFill>
                <a:latin typeface="Times New Roman" pitchFamily="18" charset="0"/>
                <a:cs typeface="Times New Roman" pitchFamily="18" charset="0"/>
              </a:defRPr>
            </a:lvl3pPr>
            <a:lvl4pPr marL="1600200" indent="-228600" eaLnBrk="0" hangingPunct="0">
              <a:defRPr>
                <a:solidFill>
                  <a:schemeClr val="tx1"/>
                </a:solidFill>
                <a:latin typeface="Times New Roman" pitchFamily="18" charset="0"/>
                <a:cs typeface="Times New Roman" pitchFamily="18" charset="0"/>
              </a:defRPr>
            </a:lvl4pPr>
            <a:lvl5pPr marL="2057400" indent="-228600" eaLnBrk="0" hangingPunct="0">
              <a:defRPr>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cs typeface="Times New Roman" pitchFamily="18" charset="0"/>
              </a:defRPr>
            </a:lvl9pPr>
          </a:lstStyle>
          <a:p>
            <a:pPr algn="ctr" eaLnBrk="1" hangingPunct="1"/>
            <a:r>
              <a:rPr lang="uk-UA" sz="2000" b="1" i="1" dirty="0" smtClean="0"/>
              <a:t>Довженко безсмертний. Він безсмертний тим, що любив свій народ і землю, яка була його колискою</a:t>
            </a:r>
          </a:p>
          <a:p>
            <a:pPr algn="r" eaLnBrk="1" hangingPunct="1"/>
            <a:r>
              <a:rPr lang="uk-UA" sz="2000" b="1" i="1" dirty="0" smtClean="0"/>
              <a:t>А.Малишко</a:t>
            </a:r>
            <a:r>
              <a:rPr lang="uk-UA" sz="2000" dirty="0" smtClean="0"/>
              <a:t> </a:t>
            </a:r>
            <a:endParaRPr lang="ru-RU" sz="2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Скругленный прямоугольник 6"/>
          <p:cNvSpPr/>
          <p:nvPr/>
        </p:nvSpPr>
        <p:spPr>
          <a:xfrm>
            <a:off x="4357686" y="3214686"/>
            <a:ext cx="4104456" cy="442674"/>
          </a:xfrm>
          <a:prstGeom prst="roundRect">
            <a:avLst/>
          </a:prstGeom>
          <a:ln w="19050">
            <a:solidFill>
              <a:srgbClr val="FFC000"/>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ru-RU" sz="2000" b="1" dirty="0" err="1" smtClean="0">
                <a:solidFill>
                  <a:srgbClr val="005A9E"/>
                </a:solidFill>
              </a:rPr>
              <a:t>Художник-ілюстратор</a:t>
            </a:r>
            <a:endParaRPr lang="ru-RU" sz="2000" b="1" dirty="0" smtClean="0">
              <a:solidFill>
                <a:srgbClr val="005A9E"/>
              </a:solidFill>
            </a:endParaRPr>
          </a:p>
        </p:txBody>
      </p:sp>
      <p:sp>
        <p:nvSpPr>
          <p:cNvPr id="20" name="Скругленный прямоугольник 19"/>
          <p:cNvSpPr/>
          <p:nvPr/>
        </p:nvSpPr>
        <p:spPr>
          <a:xfrm>
            <a:off x="4214810" y="2143116"/>
            <a:ext cx="4176464" cy="442674"/>
          </a:xfrm>
          <a:prstGeom prst="roundRect">
            <a:avLst/>
          </a:prstGeom>
          <a:ln w="28575">
            <a:solidFill>
              <a:srgbClr val="FFC000"/>
            </a:solidFill>
          </a:ln>
        </p:spPr>
        <p:style>
          <a:lnRef idx="1">
            <a:schemeClr val="dk1"/>
          </a:lnRef>
          <a:fillRef idx="2">
            <a:schemeClr val="dk1"/>
          </a:fillRef>
          <a:effectRef idx="1">
            <a:schemeClr val="dk1"/>
          </a:effectRef>
          <a:fontRef idx="minor">
            <a:schemeClr val="dk1"/>
          </a:fontRef>
        </p:style>
        <p:txBody>
          <a:bodyPr wrap="square">
            <a:spAutoFit/>
          </a:bodyPr>
          <a:lstStyle/>
          <a:p>
            <a:pPr lvl="0" algn="ctr"/>
            <a:r>
              <a:rPr lang="uk-UA" sz="2000" b="1" dirty="0" smtClean="0">
                <a:solidFill>
                  <a:srgbClr val="005A9E"/>
                </a:solidFill>
              </a:rPr>
              <a:t>Видатний </a:t>
            </a:r>
            <a:r>
              <a:rPr lang="uk-UA" sz="2000" b="1" dirty="0" err="1" smtClean="0">
                <a:solidFill>
                  <a:srgbClr val="005A9E"/>
                </a:solidFill>
              </a:rPr>
              <a:t>кінорижесер</a:t>
            </a:r>
            <a:endParaRPr lang="ru-RU" sz="2000" b="1" dirty="0">
              <a:solidFill>
                <a:srgbClr val="005A9E"/>
              </a:solidFill>
            </a:endParaRPr>
          </a:p>
        </p:txBody>
      </p:sp>
      <p:sp>
        <p:nvSpPr>
          <p:cNvPr id="21" name="Скругленный прямоугольник 20"/>
          <p:cNvSpPr/>
          <p:nvPr/>
        </p:nvSpPr>
        <p:spPr>
          <a:xfrm>
            <a:off x="4500562" y="4286256"/>
            <a:ext cx="4032448" cy="442674"/>
          </a:xfrm>
          <a:prstGeom prst="roundRect">
            <a:avLst/>
          </a:prstGeom>
          <a:ln w="28575">
            <a:solidFill>
              <a:srgbClr val="FFC000"/>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ru-RU" sz="2000" b="1" dirty="0" err="1" smtClean="0">
                <a:solidFill>
                  <a:srgbClr val="005A9E"/>
                </a:solidFill>
              </a:rPr>
              <a:t>Прозаїк</a:t>
            </a:r>
            <a:endParaRPr lang="ru-RU" sz="2000" b="1" dirty="0">
              <a:solidFill>
                <a:srgbClr val="005A9E"/>
              </a:solidFill>
            </a:endParaRPr>
          </a:p>
        </p:txBody>
      </p:sp>
      <p:sp>
        <p:nvSpPr>
          <p:cNvPr id="22" name="Скругленный прямоугольник 21"/>
          <p:cNvSpPr/>
          <p:nvPr/>
        </p:nvSpPr>
        <p:spPr>
          <a:xfrm>
            <a:off x="4500562" y="5429264"/>
            <a:ext cx="4104456" cy="442674"/>
          </a:xfrm>
          <a:prstGeom prst="roundRect">
            <a:avLst/>
          </a:prstGeom>
          <a:ln w="28575">
            <a:solidFill>
              <a:srgbClr val="FFC000"/>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ru-RU" sz="2000" b="1" dirty="0" smtClean="0">
                <a:solidFill>
                  <a:srgbClr val="005A9E"/>
                </a:solidFill>
              </a:rPr>
              <a:t>Публіцист</a:t>
            </a:r>
          </a:p>
        </p:txBody>
      </p:sp>
      <p:sp>
        <p:nvSpPr>
          <p:cNvPr id="23" name="Овал 22"/>
          <p:cNvSpPr/>
          <p:nvPr/>
        </p:nvSpPr>
        <p:spPr>
          <a:xfrm>
            <a:off x="323528" y="3861048"/>
            <a:ext cx="3215646" cy="562630"/>
          </a:xfrm>
          <a:prstGeom prst="ellipse">
            <a:avLst/>
          </a:prstGeom>
          <a:ln w="28575">
            <a:solidFill>
              <a:srgbClr val="FFC000"/>
            </a:solidFill>
          </a:ln>
        </p:spPr>
        <p:style>
          <a:lnRef idx="1">
            <a:schemeClr val="dk1"/>
          </a:lnRef>
          <a:fillRef idx="2">
            <a:schemeClr val="dk1"/>
          </a:fillRef>
          <a:effectRef idx="1">
            <a:schemeClr val="dk1"/>
          </a:effectRef>
          <a:fontRef idx="minor">
            <a:schemeClr val="dk1"/>
          </a:fontRef>
        </p:style>
        <p:txBody>
          <a:bodyPr wrap="square">
            <a:spAutoFit/>
          </a:bodyPr>
          <a:lstStyle/>
          <a:p>
            <a:pPr lvl="0">
              <a:lnSpc>
                <a:spcPct val="100000"/>
              </a:lnSpc>
            </a:pPr>
            <a:r>
              <a:rPr lang="uk-UA" sz="2000" b="1" dirty="0" smtClean="0">
                <a:solidFill>
                  <a:srgbClr val="005A9E"/>
                </a:solidFill>
              </a:rPr>
              <a:t>О.Довженко</a:t>
            </a:r>
            <a:endParaRPr lang="ru-RU" sz="2000" b="1" dirty="0">
              <a:solidFill>
                <a:srgbClr val="005A9E"/>
              </a:solidFill>
            </a:endParaRPr>
          </a:p>
        </p:txBody>
      </p:sp>
      <p:cxnSp>
        <p:nvCxnSpPr>
          <p:cNvPr id="25" name="Прямая соединительная линия 24"/>
          <p:cNvCxnSpPr>
            <a:stCxn id="23" idx="7"/>
            <a:endCxn id="20" idx="1"/>
          </p:cNvCxnSpPr>
          <p:nvPr/>
        </p:nvCxnSpPr>
        <p:spPr>
          <a:xfrm rot="5400000" flipH="1" flipV="1">
            <a:off x="2852036" y="2580670"/>
            <a:ext cx="1578990" cy="1146557"/>
          </a:xfrm>
          <a:prstGeom prst="line">
            <a:avLst/>
          </a:prstGeom>
          <a:ln w="28575">
            <a:solidFill>
              <a:srgbClr val="800000"/>
            </a:solidFill>
          </a:ln>
        </p:spPr>
        <p:style>
          <a:lnRef idx="1">
            <a:schemeClr val="dk1"/>
          </a:lnRef>
          <a:fillRef idx="0">
            <a:schemeClr val="dk1"/>
          </a:fillRef>
          <a:effectRef idx="0">
            <a:schemeClr val="dk1"/>
          </a:effectRef>
          <a:fontRef idx="minor">
            <a:schemeClr val="tx1"/>
          </a:fontRef>
        </p:style>
      </p:cxnSp>
      <p:cxnSp>
        <p:nvCxnSpPr>
          <p:cNvPr id="27" name="Прямая соединительная линия 26"/>
          <p:cNvCxnSpPr>
            <a:stCxn id="23" idx="7"/>
            <a:endCxn id="7" idx="1"/>
          </p:cNvCxnSpPr>
          <p:nvPr/>
        </p:nvCxnSpPr>
        <p:spPr>
          <a:xfrm rot="5400000" flipH="1" flipV="1">
            <a:off x="3459259" y="3045017"/>
            <a:ext cx="507420" cy="1289433"/>
          </a:xfrm>
          <a:prstGeom prst="line">
            <a:avLst/>
          </a:prstGeom>
          <a:ln w="28575">
            <a:solidFill>
              <a:srgbClr val="800000"/>
            </a:solidFill>
          </a:ln>
        </p:spPr>
        <p:style>
          <a:lnRef idx="1">
            <a:schemeClr val="dk1"/>
          </a:lnRef>
          <a:fillRef idx="0">
            <a:schemeClr val="dk1"/>
          </a:fillRef>
          <a:effectRef idx="0">
            <a:schemeClr val="dk1"/>
          </a:effectRef>
          <a:fontRef idx="minor">
            <a:schemeClr val="tx1"/>
          </a:fontRef>
        </p:style>
      </p:cxnSp>
      <p:cxnSp>
        <p:nvCxnSpPr>
          <p:cNvPr id="29" name="Прямая соединительная линия 28"/>
          <p:cNvCxnSpPr>
            <a:stCxn id="23" idx="5"/>
            <a:endCxn id="21" idx="1"/>
          </p:cNvCxnSpPr>
          <p:nvPr/>
        </p:nvCxnSpPr>
        <p:spPr>
          <a:xfrm rot="16200000" flipH="1">
            <a:off x="3701252" y="3708283"/>
            <a:ext cx="166310" cy="1432309"/>
          </a:xfrm>
          <a:prstGeom prst="line">
            <a:avLst/>
          </a:prstGeom>
          <a:ln w="28575">
            <a:solidFill>
              <a:srgbClr val="800000"/>
            </a:solidFill>
          </a:ln>
        </p:spPr>
        <p:style>
          <a:lnRef idx="1">
            <a:schemeClr val="dk1"/>
          </a:lnRef>
          <a:fillRef idx="0">
            <a:schemeClr val="dk1"/>
          </a:fillRef>
          <a:effectRef idx="0">
            <a:schemeClr val="dk1"/>
          </a:effectRef>
          <a:fontRef idx="minor">
            <a:schemeClr val="tx1"/>
          </a:fontRef>
        </p:style>
      </p:cxnSp>
      <p:cxnSp>
        <p:nvCxnSpPr>
          <p:cNvPr id="31" name="Прямая соединительная линия 30"/>
          <p:cNvCxnSpPr>
            <a:stCxn id="23" idx="5"/>
            <a:endCxn id="22" idx="1"/>
          </p:cNvCxnSpPr>
          <p:nvPr/>
        </p:nvCxnSpPr>
        <p:spPr>
          <a:xfrm rot="16200000" flipH="1">
            <a:off x="3129748" y="4279787"/>
            <a:ext cx="1309318" cy="1432309"/>
          </a:xfrm>
          <a:prstGeom prst="line">
            <a:avLst/>
          </a:prstGeom>
          <a:ln w="28575">
            <a:solidFill>
              <a:srgbClr val="800000"/>
            </a:solidFill>
          </a:ln>
        </p:spPr>
        <p:style>
          <a:lnRef idx="1">
            <a:schemeClr val="dk1"/>
          </a:lnRef>
          <a:fillRef idx="0">
            <a:schemeClr val="dk1"/>
          </a:fillRef>
          <a:effectRef idx="0">
            <a:schemeClr val="dk1"/>
          </a:effectRef>
          <a:fontRef idx="minor">
            <a:schemeClr val="tx1"/>
          </a:fontRef>
        </p:style>
      </p:cxnSp>
      <p:pic>
        <p:nvPicPr>
          <p:cNvPr id="3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282" y="1500174"/>
            <a:ext cx="2230205" cy="22860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428596" y="260648"/>
            <a:ext cx="8501122" cy="2145268"/>
          </a:xfrm>
          <a:prstGeom prst="roundRect">
            <a:avLst/>
          </a:prstGeom>
          <a:ln/>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a:solidFill>
                  <a:schemeClr val="tx1"/>
                </a:solidFill>
                <a:latin typeface="Times New Roman" pitchFamily="18" charset="0"/>
                <a:cs typeface="Times New Roman" pitchFamily="18" charset="0"/>
              </a:defRPr>
            </a:lvl1pPr>
            <a:lvl2pPr marL="742950" indent="-285750" eaLnBrk="0" hangingPunct="0">
              <a:defRPr>
                <a:solidFill>
                  <a:schemeClr val="tx1"/>
                </a:solidFill>
                <a:latin typeface="Times New Roman" pitchFamily="18" charset="0"/>
                <a:cs typeface="Times New Roman" pitchFamily="18" charset="0"/>
              </a:defRPr>
            </a:lvl2pPr>
            <a:lvl3pPr marL="1143000" indent="-228600" eaLnBrk="0" hangingPunct="0">
              <a:defRPr>
                <a:solidFill>
                  <a:schemeClr val="tx1"/>
                </a:solidFill>
                <a:latin typeface="Times New Roman" pitchFamily="18" charset="0"/>
                <a:cs typeface="Times New Roman" pitchFamily="18" charset="0"/>
              </a:defRPr>
            </a:lvl3pPr>
            <a:lvl4pPr marL="1600200" indent="-228600" eaLnBrk="0" hangingPunct="0">
              <a:defRPr>
                <a:solidFill>
                  <a:schemeClr val="tx1"/>
                </a:solidFill>
                <a:latin typeface="Times New Roman" pitchFamily="18" charset="0"/>
                <a:cs typeface="Times New Roman" pitchFamily="18" charset="0"/>
              </a:defRPr>
            </a:lvl4pPr>
            <a:lvl5pPr marL="2057400" indent="-228600" eaLnBrk="0" hangingPunct="0">
              <a:defRPr>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cs typeface="Times New Roman" pitchFamily="18" charset="0"/>
              </a:defRPr>
            </a:lvl9pPr>
          </a:lstStyle>
          <a:p>
            <a:pPr algn="ctr" eaLnBrk="1" hangingPunct="1"/>
            <a:r>
              <a:rPr lang="uk-UA" sz="2400" b="1" i="1" dirty="0" smtClean="0">
                <a:solidFill>
                  <a:srgbClr val="005A9E"/>
                </a:solidFill>
              </a:rPr>
              <a:t>Книги і фільми про нашу правду, про наш народ мусять тріщати од жаху, страждань, гніву і нечуваної сили людського духу. Україна мусить родити найстрашніші твори про війну, бодай один твір</a:t>
            </a:r>
          </a:p>
          <a:p>
            <a:pPr algn="r" eaLnBrk="1" hangingPunct="1"/>
            <a:r>
              <a:rPr lang="uk-UA" sz="2400" b="1" i="1" dirty="0" smtClean="0">
                <a:solidFill>
                  <a:srgbClr val="005A9E"/>
                </a:solidFill>
              </a:rPr>
              <a:t>О.Довженко </a:t>
            </a:r>
            <a:endParaRPr lang="ru-RU" sz="2400" b="1" i="1" dirty="0" smtClean="0">
              <a:solidFill>
                <a:srgbClr val="005A9E"/>
              </a:solidFill>
            </a:endParaRPr>
          </a:p>
        </p:txBody>
      </p:sp>
      <p:sp>
        <p:nvSpPr>
          <p:cNvPr id="6" name="TextBox 5"/>
          <p:cNvSpPr txBox="1"/>
          <p:nvPr/>
        </p:nvSpPr>
        <p:spPr>
          <a:xfrm>
            <a:off x="156929" y="1052736"/>
            <a:ext cx="4824536" cy="369332"/>
          </a:xfrm>
          <a:prstGeom prst="rect">
            <a:avLst/>
          </a:prstGeom>
          <a:noFill/>
        </p:spPr>
        <p:txBody>
          <a:bodyPr wrap="square" rtlCol="0">
            <a:spAutoFit/>
          </a:bodyPr>
          <a:lstStyle/>
          <a:p>
            <a:pPr marL="285750" indent="-285750">
              <a:buFont typeface="Wingdings" pitchFamily="2" charset="2"/>
              <a:buChar char="Ø"/>
            </a:pPr>
            <a:endParaRPr lang="ru-RU" b="1" dirty="0">
              <a:solidFill>
                <a:srgbClr val="5E383D"/>
              </a:solidFill>
            </a:endParaRPr>
          </a:p>
        </p:txBody>
      </p:sp>
      <p:graphicFrame>
        <p:nvGraphicFramePr>
          <p:cNvPr id="8" name="Схема 7"/>
          <p:cNvGraphicFramePr/>
          <p:nvPr/>
        </p:nvGraphicFramePr>
        <p:xfrm>
          <a:off x="785786" y="2000240"/>
          <a:ext cx="7929618" cy="4500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Горизонтальный свиток 1"/>
          <p:cNvSpPr/>
          <p:nvPr/>
        </p:nvSpPr>
        <p:spPr>
          <a:xfrm>
            <a:off x="500034" y="571481"/>
            <a:ext cx="8072494" cy="3786214"/>
          </a:xfrm>
          <a:prstGeom prst="horizontalScroll">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ru-RU" sz="2000" b="1" i="1" dirty="0" smtClean="0"/>
              <a:t>     Подвиги на </a:t>
            </a:r>
            <a:r>
              <a:rPr lang="ru-RU" sz="2000" b="1" i="1" dirty="0" err="1" smtClean="0"/>
              <a:t>фронті</a:t>
            </a:r>
            <a:r>
              <a:rPr lang="ru-RU" sz="2000" b="1" i="1" dirty="0" smtClean="0"/>
              <a:t>, </a:t>
            </a:r>
            <a:r>
              <a:rPr lang="ru-RU" sz="2000" b="1" i="1" dirty="0" err="1" smtClean="0"/>
              <a:t>реальні</a:t>
            </a:r>
            <a:r>
              <a:rPr lang="ru-RU" sz="2000" b="1" i="1" dirty="0" smtClean="0"/>
              <a:t> </a:t>
            </a:r>
            <a:r>
              <a:rPr lang="ru-RU" sz="2000" b="1" i="1" dirty="0" err="1" smtClean="0"/>
              <a:t>трагічні</a:t>
            </a:r>
            <a:r>
              <a:rPr lang="ru-RU" sz="2000" b="1" i="1" dirty="0" smtClean="0"/>
              <a:t> </a:t>
            </a:r>
            <a:r>
              <a:rPr lang="ru-RU" sz="2000" b="1" i="1" dirty="0" err="1" smtClean="0"/>
              <a:t>факти</a:t>
            </a:r>
            <a:r>
              <a:rPr lang="ru-RU" sz="2000" b="1" i="1" dirty="0" smtClean="0"/>
              <a:t>, </a:t>
            </a:r>
            <a:r>
              <a:rPr lang="ru-RU" sz="2000" b="1" i="1" dirty="0" err="1" smtClean="0"/>
              <a:t>події</a:t>
            </a:r>
            <a:r>
              <a:rPr lang="ru-RU" sz="2000" b="1" i="1" dirty="0" smtClean="0"/>
              <a:t> в </a:t>
            </a:r>
            <a:r>
              <a:rPr lang="ru-RU" sz="2000" b="1" i="1" dirty="0" err="1" smtClean="0"/>
              <a:t>тилу</a:t>
            </a:r>
            <a:r>
              <a:rPr lang="ru-RU" sz="2000" b="1" i="1" dirty="0" smtClean="0"/>
              <a:t> ворога  ж ставали для О. </a:t>
            </a:r>
            <a:r>
              <a:rPr lang="ru-RU" sz="2000" b="1" i="1" dirty="0" err="1" smtClean="0"/>
              <a:t>Довженка</a:t>
            </a:r>
            <a:r>
              <a:rPr lang="ru-RU" sz="2000" b="1" i="1" dirty="0" smtClean="0"/>
              <a:t> предметом </a:t>
            </a:r>
            <a:r>
              <a:rPr lang="ru-RU" sz="2000" b="1" i="1" dirty="0" err="1" smtClean="0"/>
              <a:t>глибокого</a:t>
            </a:r>
            <a:r>
              <a:rPr lang="ru-RU" sz="2000" b="1" i="1" dirty="0" smtClean="0"/>
              <a:t> </a:t>
            </a:r>
            <a:r>
              <a:rPr lang="ru-RU" sz="2000" b="1" i="1" dirty="0" err="1" smtClean="0"/>
              <a:t>осмислення</a:t>
            </a:r>
            <a:r>
              <a:rPr lang="ru-RU" sz="2000" b="1" i="1" dirty="0" smtClean="0"/>
              <a:t>, </a:t>
            </a:r>
            <a:r>
              <a:rPr lang="ru-RU" sz="2000" b="1" i="1" dirty="0" err="1" smtClean="0"/>
              <a:t>аналізу</a:t>
            </a:r>
            <a:r>
              <a:rPr lang="ru-RU" sz="2000" b="1" i="1" dirty="0" smtClean="0"/>
              <a:t>, </a:t>
            </a:r>
            <a:r>
              <a:rPr lang="ru-RU" sz="2000" b="1" i="1" dirty="0" err="1" smtClean="0"/>
              <a:t>узагальнення</a:t>
            </a:r>
            <a:r>
              <a:rPr lang="ru-RU" sz="2000" b="1" i="1" dirty="0" smtClean="0"/>
              <a:t>. Так народилась </a:t>
            </a:r>
            <a:r>
              <a:rPr lang="ru-RU" sz="2000" b="1" i="1" dirty="0" err="1" smtClean="0"/>
              <a:t>ідея</a:t>
            </a:r>
            <a:r>
              <a:rPr lang="ru-RU" sz="2000" b="1" i="1" dirty="0" smtClean="0"/>
              <a:t> </a:t>
            </a:r>
            <a:r>
              <a:rPr lang="ru-RU" sz="2000" b="1" i="1" dirty="0" err="1" smtClean="0"/>
              <a:t>оповідання</a:t>
            </a:r>
            <a:r>
              <a:rPr lang="ru-RU" sz="2000" b="1" i="1" dirty="0" smtClean="0"/>
              <a:t> «</a:t>
            </a:r>
            <a:r>
              <a:rPr lang="ru-RU" sz="2000" b="1" i="1" dirty="0" err="1" smtClean="0"/>
              <a:t>Ніч</a:t>
            </a:r>
            <a:r>
              <a:rPr lang="ru-RU" sz="2000" b="1" i="1" dirty="0" smtClean="0"/>
              <a:t> перед </a:t>
            </a:r>
            <a:r>
              <a:rPr lang="ru-RU" sz="2000" b="1" i="1" dirty="0" err="1" smtClean="0"/>
              <a:t>боєм</a:t>
            </a:r>
            <a:r>
              <a:rPr lang="ru-RU" sz="2000" b="1" i="1" dirty="0" smtClean="0"/>
              <a:t>», в основу </a:t>
            </a:r>
            <a:r>
              <a:rPr lang="ru-RU" sz="2000" b="1" i="1" dirty="0" err="1" smtClean="0"/>
              <a:t>якого</a:t>
            </a:r>
            <a:r>
              <a:rPr lang="ru-RU" sz="2000" b="1" i="1" dirty="0" smtClean="0"/>
              <a:t> </a:t>
            </a:r>
            <a:r>
              <a:rPr lang="ru-RU" sz="2000" b="1" i="1" dirty="0" err="1" smtClean="0"/>
              <a:t>ліг</a:t>
            </a:r>
            <a:r>
              <a:rPr lang="ru-RU" sz="2000" b="1" i="1" dirty="0" smtClean="0"/>
              <a:t> </a:t>
            </a:r>
            <a:r>
              <a:rPr lang="ru-RU" sz="2000" b="1" i="1" dirty="0" err="1" smtClean="0"/>
              <a:t>реальний</a:t>
            </a:r>
            <a:r>
              <a:rPr lang="ru-RU" sz="2000" b="1" i="1" dirty="0" smtClean="0"/>
              <a:t> </a:t>
            </a:r>
            <a:r>
              <a:rPr lang="ru-RU" sz="2000" b="1" i="1" dirty="0" err="1" smtClean="0"/>
              <a:t>епізод</a:t>
            </a:r>
            <a:r>
              <a:rPr lang="ru-RU" sz="2000" b="1" i="1" dirty="0" smtClean="0"/>
              <a:t>. Два </a:t>
            </a:r>
            <a:r>
              <a:rPr lang="ru-RU" sz="2000" b="1" i="1" dirty="0" err="1" smtClean="0"/>
              <a:t>діди</a:t>
            </a:r>
            <a:r>
              <a:rPr lang="ru-RU" sz="2000" b="1" i="1" dirty="0" smtClean="0"/>
              <a:t> — Платон </a:t>
            </a:r>
            <a:r>
              <a:rPr lang="ru-RU" sz="2000" b="1" i="1" dirty="0" err="1" smtClean="0"/>
              <a:t>і</a:t>
            </a:r>
            <a:r>
              <a:rPr lang="ru-RU" sz="2000" b="1" i="1" dirty="0" smtClean="0"/>
              <a:t> Савка — </a:t>
            </a:r>
            <a:r>
              <a:rPr lang="ru-RU" sz="2000" b="1" i="1" dirty="0" err="1" smtClean="0"/>
              <a:t>ціною</a:t>
            </a:r>
            <a:r>
              <a:rPr lang="ru-RU" sz="2000" b="1" i="1" dirty="0" smtClean="0"/>
              <a:t> </a:t>
            </a:r>
            <a:r>
              <a:rPr lang="ru-RU" sz="2000" b="1" i="1" dirty="0" err="1" smtClean="0"/>
              <a:t>свого</a:t>
            </a:r>
            <a:r>
              <a:rPr lang="ru-RU" sz="2000" b="1" i="1" dirty="0" smtClean="0"/>
              <a:t> </a:t>
            </a:r>
            <a:r>
              <a:rPr lang="ru-RU" sz="2000" b="1" i="1" dirty="0" err="1" smtClean="0"/>
              <a:t>життя</a:t>
            </a:r>
            <a:r>
              <a:rPr lang="ru-RU" sz="2000" b="1" i="1" dirty="0" smtClean="0"/>
              <a:t> </a:t>
            </a:r>
            <a:r>
              <a:rPr lang="ru-RU" sz="2000" b="1" i="1" dirty="0" err="1" smtClean="0"/>
              <a:t>топлять</a:t>
            </a:r>
            <a:r>
              <a:rPr lang="ru-RU" sz="2000" b="1" i="1" dirty="0" smtClean="0"/>
              <a:t> у </a:t>
            </a:r>
            <a:r>
              <a:rPr lang="ru-RU" sz="2000" b="1" i="1" dirty="0" err="1" smtClean="0"/>
              <a:t>Десні</a:t>
            </a:r>
            <a:r>
              <a:rPr lang="ru-RU" sz="2000" b="1" i="1" dirty="0" smtClean="0"/>
              <a:t> </a:t>
            </a:r>
            <a:r>
              <a:rPr lang="ru-RU" sz="2000" b="1" i="1" dirty="0" err="1" smtClean="0"/>
              <a:t>човен</a:t>
            </a:r>
            <a:r>
              <a:rPr lang="ru-RU" sz="2000" b="1" i="1" dirty="0" smtClean="0"/>
              <a:t> </a:t>
            </a:r>
            <a:r>
              <a:rPr lang="ru-RU" sz="2000" b="1" i="1" dirty="0" err="1" smtClean="0"/>
              <a:t>із</a:t>
            </a:r>
            <a:r>
              <a:rPr lang="ru-RU" sz="2000" b="1" i="1" dirty="0" smtClean="0"/>
              <a:t> </a:t>
            </a:r>
            <a:r>
              <a:rPr lang="ru-RU" sz="2000" b="1" i="1" dirty="0" err="1" smtClean="0"/>
              <a:t>гітлерівцями</a:t>
            </a:r>
            <a:r>
              <a:rPr lang="ru-RU" sz="2000" b="1" i="1" dirty="0" smtClean="0"/>
              <a:t>. </a:t>
            </a:r>
            <a:r>
              <a:rPr lang="ru-RU" sz="2000" b="1" i="1" dirty="0" err="1" smtClean="0"/>
              <a:t>Сюжети</a:t>
            </a:r>
            <a:r>
              <a:rPr lang="ru-RU" sz="2000" b="1" i="1" dirty="0" smtClean="0"/>
              <a:t> </a:t>
            </a:r>
            <a:r>
              <a:rPr lang="ru-RU" sz="2000" b="1" i="1" dirty="0" err="1" smtClean="0"/>
              <a:t>творів</a:t>
            </a:r>
            <a:r>
              <a:rPr lang="ru-RU" sz="2000" b="1" i="1" dirty="0" smtClean="0"/>
              <a:t> </a:t>
            </a:r>
            <a:r>
              <a:rPr lang="ru-RU" sz="2000" b="1" i="1" dirty="0" err="1" smtClean="0"/>
              <a:t>воєнної</a:t>
            </a:r>
            <a:r>
              <a:rPr lang="ru-RU" sz="2000" b="1" i="1" dirty="0" smtClean="0"/>
              <a:t> тематики </a:t>
            </a:r>
            <a:r>
              <a:rPr lang="ru-RU" sz="2000" b="1" i="1" dirty="0" err="1" smtClean="0"/>
              <a:t>письменник</a:t>
            </a:r>
            <a:r>
              <a:rPr lang="ru-RU" sz="2000" b="1" i="1" dirty="0" smtClean="0"/>
              <a:t> </a:t>
            </a:r>
            <a:r>
              <a:rPr lang="ru-RU" sz="2000" b="1" i="1" dirty="0" err="1" smtClean="0"/>
              <a:t>будує</a:t>
            </a:r>
            <a:r>
              <a:rPr lang="ru-RU" sz="2000" b="1" i="1" dirty="0" smtClean="0"/>
              <a:t> на </a:t>
            </a:r>
            <a:r>
              <a:rPr lang="ru-RU" sz="2000" b="1" i="1" dirty="0" err="1" smtClean="0"/>
              <a:t>трагедійних</a:t>
            </a:r>
            <a:r>
              <a:rPr lang="ru-RU" sz="2000" b="1" i="1" dirty="0" smtClean="0"/>
              <a:t> </a:t>
            </a:r>
            <a:r>
              <a:rPr lang="ru-RU" sz="2000" b="1" i="1" dirty="0" err="1" smtClean="0"/>
              <a:t>конфліктах</a:t>
            </a:r>
            <a:r>
              <a:rPr lang="ru-RU" sz="2000" b="1" i="1" dirty="0" smtClean="0"/>
              <a:t>, </a:t>
            </a:r>
            <a:r>
              <a:rPr lang="ru-RU" sz="2000" b="1" i="1" dirty="0" err="1" smtClean="0"/>
              <a:t>гостродраматичних</a:t>
            </a:r>
            <a:r>
              <a:rPr lang="ru-RU" sz="2000" b="1" i="1" dirty="0" smtClean="0"/>
              <a:t> </a:t>
            </a:r>
            <a:r>
              <a:rPr lang="ru-RU" sz="2000" b="1" i="1" dirty="0" err="1" smtClean="0"/>
              <a:t>відносинах</a:t>
            </a:r>
            <a:r>
              <a:rPr lang="ru-RU" sz="2000" b="1" i="1" dirty="0" smtClean="0"/>
              <a:t>, у </a:t>
            </a:r>
            <a:r>
              <a:rPr lang="ru-RU" sz="2000" b="1" i="1" dirty="0" err="1" smtClean="0"/>
              <a:t>яких</a:t>
            </a:r>
            <a:r>
              <a:rPr lang="ru-RU" sz="2000" b="1" i="1" dirty="0" smtClean="0"/>
              <a:t> </a:t>
            </a:r>
            <a:r>
              <a:rPr lang="ru-RU" sz="2000" b="1" i="1" dirty="0" err="1" smtClean="0"/>
              <a:t>характери</a:t>
            </a:r>
            <a:r>
              <a:rPr lang="ru-RU" sz="2000" b="1" i="1" dirty="0" smtClean="0"/>
              <a:t> </a:t>
            </a:r>
            <a:r>
              <a:rPr lang="ru-RU" sz="2000" b="1" i="1" dirty="0" err="1" smtClean="0"/>
              <a:t>розкриваються</a:t>
            </a:r>
            <a:r>
              <a:rPr lang="ru-RU" sz="2000" b="1" i="1" dirty="0" smtClean="0"/>
              <a:t> </a:t>
            </a:r>
            <a:r>
              <a:rPr lang="ru-RU" sz="2000" b="1" i="1" dirty="0" err="1" smtClean="0"/>
              <a:t>глибинно</a:t>
            </a:r>
            <a:r>
              <a:rPr lang="ru-RU" sz="2000" b="1" i="1" dirty="0" smtClean="0"/>
              <a:t> та </a:t>
            </a:r>
            <a:r>
              <a:rPr lang="ru-RU" sz="2000" b="1" i="1" dirty="0" err="1" smtClean="0"/>
              <a:t>несподівано</a:t>
            </a:r>
            <a:r>
              <a:rPr lang="ru-RU" sz="2000" b="1" i="1" dirty="0" smtClean="0"/>
              <a:t>.</a:t>
            </a:r>
            <a:endParaRPr lang="ru-RU" sz="2000" b="1" i="1" dirty="0"/>
          </a:p>
        </p:txBody>
      </p:sp>
      <p:pic>
        <p:nvPicPr>
          <p:cNvPr id="4" name="Picture 4" descr="Dovzhenko_front_1934">
            <a:hlinkClick r:id="rId2" tooltip="&quot;Довженко на фронті, 1943 р.&quot;"/>
          </p:cNvPr>
          <p:cNvPicPr>
            <a:picLocks noChangeAspect="1" noChangeArrowheads="1"/>
          </p:cNvPicPr>
          <p:nvPr/>
        </p:nvPicPr>
        <p:blipFill>
          <a:blip r:embed="rId3"/>
          <a:srcRect/>
          <a:stretch>
            <a:fillRect/>
          </a:stretch>
        </p:blipFill>
        <p:spPr bwMode="auto">
          <a:xfrm>
            <a:off x="2500298" y="4000504"/>
            <a:ext cx="3786214" cy="2469423"/>
          </a:xfrm>
          <a:prstGeom prst="rect">
            <a:avLst/>
          </a:prstGeom>
          <a:solidFill>
            <a:srgbClr val="FFFFFF">
              <a:shade val="85000"/>
            </a:srgbClr>
          </a:solidFill>
          <a:ln w="19050" cap="sq">
            <a:solidFill>
              <a:srgbClr val="0070C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Ночь перед боем» 3 «Так не подчиняться и так умирать, как умирают украинцы, могут лишь люди высокой марки» Довженко&#10; "/>
          <p:cNvPicPr/>
          <p:nvPr/>
        </p:nvPicPr>
        <p:blipFill>
          <a:blip r:embed="rId2" cstate="print"/>
          <a:srcRect/>
          <a:stretch>
            <a:fillRect/>
          </a:stretch>
        </p:blipFill>
        <p:spPr bwMode="auto">
          <a:xfrm>
            <a:off x="500034" y="928670"/>
            <a:ext cx="8143931" cy="5429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71802" y="285728"/>
            <a:ext cx="4857784"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ru-RU" sz="2800" b="1" dirty="0" smtClean="0">
                <a:solidFill>
                  <a:srgbClr val="005A9E"/>
                </a:solidFill>
              </a:rPr>
              <a:t>«</a:t>
            </a:r>
            <a:r>
              <a:rPr lang="ru-RU" sz="2800" b="1" dirty="0" err="1" smtClean="0">
                <a:solidFill>
                  <a:srgbClr val="005A9E"/>
                </a:solidFill>
              </a:rPr>
              <a:t>Ніч</a:t>
            </a:r>
            <a:r>
              <a:rPr lang="ru-RU" sz="2800" b="1" dirty="0" smtClean="0">
                <a:solidFill>
                  <a:srgbClr val="005A9E"/>
                </a:solidFill>
              </a:rPr>
              <a:t> перед </a:t>
            </a:r>
            <a:r>
              <a:rPr lang="ru-RU" sz="2800" b="1" dirty="0" err="1" smtClean="0">
                <a:solidFill>
                  <a:srgbClr val="005A9E"/>
                </a:solidFill>
              </a:rPr>
              <a:t>боєм</a:t>
            </a:r>
            <a:r>
              <a:rPr lang="ru-RU" sz="2800" b="1" dirty="0" smtClean="0">
                <a:solidFill>
                  <a:srgbClr val="005A9E"/>
                </a:solidFill>
              </a:rPr>
              <a:t>»</a:t>
            </a:r>
            <a:endParaRPr lang="ru-RU" sz="2800" b="1" dirty="0">
              <a:solidFill>
                <a:srgbClr val="005A9E"/>
              </a:solidFill>
            </a:endParaRPr>
          </a:p>
        </p:txBody>
      </p:sp>
      <p:sp>
        <p:nvSpPr>
          <p:cNvPr id="4" name="TextBox 3"/>
          <p:cNvSpPr txBox="1"/>
          <p:nvPr/>
        </p:nvSpPr>
        <p:spPr>
          <a:xfrm>
            <a:off x="500034" y="1500174"/>
            <a:ext cx="8429684" cy="4539675"/>
          </a:xfrm>
          <a:prstGeom prst="horizontalScroll">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ru-RU" sz="2400" dirty="0" smtClean="0"/>
              <a:t>    </a:t>
            </a:r>
            <a:r>
              <a:rPr lang="ru-RU" sz="2400" dirty="0" err="1" smtClean="0"/>
              <a:t>Дід</a:t>
            </a:r>
            <a:r>
              <a:rPr lang="ru-RU" sz="2400" dirty="0" smtClean="0"/>
              <a:t> Платон </a:t>
            </a:r>
            <a:r>
              <a:rPr lang="ru-RU" sz="2400" dirty="0" err="1" smtClean="0"/>
              <a:t>Півторак</a:t>
            </a:r>
            <a:r>
              <a:rPr lang="ru-RU" sz="2400" dirty="0" smtClean="0"/>
              <a:t>, </a:t>
            </a:r>
            <a:r>
              <a:rPr lang="ru-RU" sz="2400" dirty="0" err="1" smtClean="0"/>
              <a:t>дід</a:t>
            </a:r>
            <a:r>
              <a:rPr lang="ru-RU" sz="2400" dirty="0" smtClean="0"/>
              <a:t> Савка - </a:t>
            </a:r>
            <a:r>
              <a:rPr lang="ru-RU" sz="2400" dirty="0" err="1" smtClean="0"/>
              <a:t>ці</a:t>
            </a:r>
            <a:r>
              <a:rPr lang="ru-RU" sz="2400" dirty="0" smtClean="0"/>
              <a:t> </a:t>
            </a:r>
            <a:r>
              <a:rPr lang="ru-RU" sz="2400" dirty="0" err="1" smtClean="0"/>
              <a:t>діди</a:t>
            </a:r>
            <a:r>
              <a:rPr lang="ru-RU" sz="2400" dirty="0" smtClean="0"/>
              <a:t> не просто </a:t>
            </a:r>
            <a:r>
              <a:rPr lang="ru-RU" sz="2400" dirty="0" err="1" smtClean="0"/>
              <a:t>перевізники</a:t>
            </a:r>
            <a:r>
              <a:rPr lang="ru-RU" sz="2400" dirty="0" smtClean="0"/>
              <a:t>, а </a:t>
            </a:r>
            <a:r>
              <a:rPr lang="ru-RU" sz="2400" dirty="0" err="1" smtClean="0"/>
              <a:t>духовні</a:t>
            </a:r>
            <a:r>
              <a:rPr lang="ru-RU" sz="2400" dirty="0" smtClean="0"/>
              <a:t> </a:t>
            </a:r>
            <a:r>
              <a:rPr lang="ru-RU" sz="2400" dirty="0" err="1" smtClean="0"/>
              <a:t>поводирі</a:t>
            </a:r>
            <a:r>
              <a:rPr lang="ru-RU" sz="2400" dirty="0" smtClean="0"/>
              <a:t>, </a:t>
            </a:r>
            <a:r>
              <a:rPr lang="ru-RU" sz="2400" dirty="0" err="1" smtClean="0"/>
              <a:t>а</a:t>
            </a:r>
            <a:r>
              <a:rPr lang="ru-RU" sz="2400" dirty="0" smtClean="0"/>
              <a:t> переправа через </a:t>
            </a:r>
            <a:r>
              <a:rPr lang="ru-RU" sz="2400" dirty="0" err="1" smtClean="0"/>
              <a:t>річку</a:t>
            </a:r>
            <a:r>
              <a:rPr lang="ru-RU" sz="2400" dirty="0" smtClean="0"/>
              <a:t> — чистилище душ та </a:t>
            </a:r>
            <a:r>
              <a:rPr lang="ru-RU" sz="2400" dirty="0" err="1" smtClean="0"/>
              <a:t>сердець</a:t>
            </a:r>
            <a:r>
              <a:rPr lang="ru-RU" sz="2400" dirty="0" smtClean="0"/>
              <a:t> для </a:t>
            </a:r>
            <a:r>
              <a:rPr lang="ru-RU" sz="2400" dirty="0" err="1" smtClean="0"/>
              <a:t>розгублених</a:t>
            </a:r>
            <a:r>
              <a:rPr lang="ru-RU" sz="2400" dirty="0" smtClean="0"/>
              <a:t> </a:t>
            </a:r>
            <a:r>
              <a:rPr lang="ru-RU" sz="2400" dirty="0" err="1" smtClean="0"/>
              <a:t>бійців</a:t>
            </a:r>
            <a:r>
              <a:rPr lang="ru-RU" sz="2400" dirty="0" smtClean="0"/>
              <a:t>, </a:t>
            </a:r>
            <a:r>
              <a:rPr lang="ru-RU" sz="2400" dirty="0" err="1" smtClean="0"/>
              <a:t>що</a:t>
            </a:r>
            <a:r>
              <a:rPr lang="ru-RU" sz="2400" dirty="0" smtClean="0"/>
              <a:t> </a:t>
            </a:r>
            <a:r>
              <a:rPr lang="ru-RU" sz="2400" dirty="0" err="1" smtClean="0"/>
              <a:t>відступають</a:t>
            </a:r>
            <a:r>
              <a:rPr lang="ru-RU" sz="2400" dirty="0" smtClean="0"/>
              <a:t> на </a:t>
            </a:r>
            <a:r>
              <a:rPr lang="ru-RU" sz="2400" dirty="0" err="1" smtClean="0"/>
              <a:t>схід</a:t>
            </a:r>
            <a:r>
              <a:rPr lang="ru-RU" sz="2400" dirty="0" smtClean="0"/>
              <a:t>, </a:t>
            </a:r>
            <a:r>
              <a:rPr lang="ru-RU" sz="2400" dirty="0" err="1" smtClean="0"/>
              <a:t>залишаючи</a:t>
            </a:r>
            <a:r>
              <a:rPr lang="ru-RU" sz="2400" dirty="0" smtClean="0"/>
              <a:t> </a:t>
            </a:r>
            <a:r>
              <a:rPr lang="ru-RU" sz="2400" dirty="0" err="1" smtClean="0"/>
              <a:t>ворогові</a:t>
            </a:r>
            <a:r>
              <a:rPr lang="ru-RU" sz="2400" dirty="0" smtClean="0"/>
              <a:t> </a:t>
            </a:r>
            <a:r>
              <a:rPr lang="ru-RU" sz="2400" dirty="0" err="1" smtClean="0"/>
              <a:t>рідну</a:t>
            </a:r>
            <a:r>
              <a:rPr lang="ru-RU" sz="2400" dirty="0" smtClean="0"/>
              <a:t> землю. «А </a:t>
            </a:r>
            <a:r>
              <a:rPr lang="ru-RU" sz="2400" dirty="0" err="1" smtClean="0"/>
              <a:t>воїну</a:t>
            </a:r>
            <a:r>
              <a:rPr lang="ru-RU" sz="2400" dirty="0" smtClean="0"/>
              <a:t> треба </a:t>
            </a:r>
            <a:r>
              <a:rPr lang="ru-RU" sz="2400" dirty="0" err="1" smtClean="0"/>
              <a:t>напитися</a:t>
            </a:r>
            <a:r>
              <a:rPr lang="ru-RU" sz="2400" dirty="0" smtClean="0"/>
              <a:t> зараз </a:t>
            </a:r>
            <a:r>
              <a:rPr lang="ru-RU" sz="2400" dirty="0" err="1" smtClean="0"/>
              <a:t>кріпкої</a:t>
            </a:r>
            <a:r>
              <a:rPr lang="ru-RU" sz="2400" dirty="0" smtClean="0"/>
              <a:t> </a:t>
            </a:r>
            <a:r>
              <a:rPr lang="ru-RU" sz="2400" dirty="0" err="1" smtClean="0"/>
              <a:t>ненависті</a:t>
            </a:r>
            <a:r>
              <a:rPr lang="ru-RU" sz="2400" dirty="0" smtClean="0"/>
              <a:t> до ворога та </a:t>
            </a:r>
            <a:r>
              <a:rPr lang="ru-RU" sz="2400" dirty="0" err="1" smtClean="0"/>
              <a:t>презирства</a:t>
            </a:r>
            <a:r>
              <a:rPr lang="ru-RU" sz="2400" dirty="0" smtClean="0"/>
              <a:t> до </a:t>
            </a:r>
            <a:r>
              <a:rPr lang="ru-RU" sz="2400" dirty="0" err="1" smtClean="0"/>
              <a:t>смерті</a:t>
            </a:r>
            <a:r>
              <a:rPr lang="ru-RU" sz="2400" dirty="0" smtClean="0"/>
              <a:t>. Ото ваше вино. А жаль — </a:t>
            </a:r>
            <a:r>
              <a:rPr lang="ru-RU" sz="2400" dirty="0" err="1" smtClean="0"/>
              <a:t>це</a:t>
            </a:r>
            <a:r>
              <a:rPr lang="ru-RU" sz="2400" dirty="0" smtClean="0"/>
              <a:t> не ваше </a:t>
            </a:r>
            <a:r>
              <a:rPr lang="ru-RU" sz="2400" dirty="0" err="1" smtClean="0"/>
              <a:t>занятіє</a:t>
            </a:r>
            <a:r>
              <a:rPr lang="ru-RU" sz="2400" dirty="0" smtClean="0"/>
              <a:t>. Жаль </a:t>
            </a:r>
            <a:r>
              <a:rPr lang="ru-RU" sz="2400" dirty="0" err="1" smtClean="0"/>
              <a:t>підточує</a:t>
            </a:r>
            <a:r>
              <a:rPr lang="ru-RU" sz="2400" dirty="0" smtClean="0"/>
              <a:t> </a:t>
            </a:r>
            <a:r>
              <a:rPr lang="ru-RU" sz="2400" dirty="0" err="1" smtClean="0"/>
              <a:t>людину</a:t>
            </a:r>
            <a:r>
              <a:rPr lang="ru-RU" sz="2400" dirty="0" smtClean="0"/>
              <a:t>, </a:t>
            </a:r>
            <a:r>
              <a:rPr lang="ru-RU" sz="2400" dirty="0" err="1" smtClean="0"/>
              <a:t>мов</a:t>
            </a:r>
            <a:r>
              <a:rPr lang="ru-RU" sz="2400" dirty="0" smtClean="0"/>
              <a:t> </a:t>
            </a:r>
            <a:r>
              <a:rPr lang="ru-RU" sz="2400" dirty="0" err="1" smtClean="0"/>
              <a:t>шашіль</a:t>
            </a:r>
            <a:r>
              <a:rPr lang="ru-RU" sz="2400" dirty="0" smtClean="0"/>
              <a:t>. </a:t>
            </a:r>
            <a:r>
              <a:rPr lang="ru-RU" sz="2400" dirty="0" err="1" smtClean="0"/>
              <a:t>Перемагають</a:t>
            </a:r>
            <a:r>
              <a:rPr lang="ru-RU" sz="2400" dirty="0" smtClean="0"/>
              <a:t> </a:t>
            </a:r>
            <a:r>
              <a:rPr lang="ru-RU" sz="2400" dirty="0" err="1" smtClean="0"/>
              <a:t>горді</a:t>
            </a:r>
            <a:r>
              <a:rPr lang="ru-RU" sz="2400" dirty="0" smtClean="0"/>
              <a:t>, а не </a:t>
            </a:r>
            <a:r>
              <a:rPr lang="ru-RU" sz="2400" dirty="0" err="1" smtClean="0"/>
              <a:t>жалісливі</a:t>
            </a:r>
            <a:r>
              <a:rPr lang="ru-RU" sz="2400" dirty="0" smtClean="0"/>
              <a:t>!»</a:t>
            </a:r>
            <a:endParaRPr lang="ru-RU" sz="2400" dirty="0"/>
          </a:p>
        </p:txBody>
      </p:sp>
      <p:pic>
        <p:nvPicPr>
          <p:cNvPr id="6" name="Рисунок 5" descr="Картинки по запросу ніч перед боєм  довженко"/>
          <p:cNvPicPr/>
          <p:nvPr/>
        </p:nvPicPr>
        <p:blipFill>
          <a:blip r:embed="rId2" cstate="print"/>
          <a:srcRect/>
          <a:stretch>
            <a:fillRect/>
          </a:stretch>
        </p:blipFill>
        <p:spPr bwMode="auto">
          <a:xfrm>
            <a:off x="0" y="0"/>
            <a:ext cx="2928926" cy="18573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213520" cy="2308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900" b="1" i="0" u="none" strike="noStrike" cap="none" normalizeH="0" baseline="0" dirty="0" smtClean="0">
                <a:ln>
                  <a:noFill/>
                </a:ln>
                <a:solidFill>
                  <a:srgbClr val="3B3B3B"/>
                </a:solidFill>
                <a:effectLst/>
                <a:latin typeface="Georgia" pitchFamily="18" charset="0"/>
                <a:cs typeface="Arial" pitchFamily="34" charset="0"/>
              </a:rPr>
              <a:t> </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Прямоугольник 4"/>
          <p:cNvSpPr/>
          <p:nvPr/>
        </p:nvSpPr>
        <p:spPr>
          <a:xfrm>
            <a:off x="214282" y="1071546"/>
            <a:ext cx="8143932" cy="2246769"/>
          </a:xfrm>
          <a:prstGeom prst="rect">
            <a:avLst/>
          </a:prstGeom>
        </p:spPr>
        <p:txBody>
          <a:bodyPr wrap="square">
            <a:spAutoFit/>
          </a:bodyPr>
          <a:lstStyle/>
          <a:p>
            <a:r>
              <a:rPr lang="ru-RU" dirty="0" smtClean="0"/>
              <a:t>      </a:t>
            </a:r>
            <a:r>
              <a:rPr lang="ru-RU" sz="2000" i="1" dirty="0" err="1" smtClean="0"/>
              <a:t>Герої</a:t>
            </a:r>
            <a:r>
              <a:rPr lang="ru-RU" sz="2000" i="1" dirty="0" smtClean="0"/>
              <a:t> </a:t>
            </a:r>
            <a:r>
              <a:rPr lang="ru-RU" sz="2000" i="1" dirty="0" err="1" smtClean="0"/>
              <a:t>твору</a:t>
            </a:r>
            <a:r>
              <a:rPr lang="ru-RU" sz="2000" i="1" dirty="0" smtClean="0"/>
              <a:t>  -  </a:t>
            </a:r>
            <a:r>
              <a:rPr lang="ru-RU" sz="2000" i="1" dirty="0" err="1" smtClean="0"/>
              <a:t>носії</a:t>
            </a:r>
            <a:r>
              <a:rPr lang="ru-RU" sz="2000" i="1" dirty="0" smtClean="0"/>
              <a:t> </a:t>
            </a:r>
            <a:r>
              <a:rPr lang="ru-RU" sz="2000" i="1" dirty="0" err="1" smtClean="0"/>
              <a:t>кращих</a:t>
            </a:r>
            <a:r>
              <a:rPr lang="ru-RU" sz="2000" i="1" dirty="0" smtClean="0"/>
              <a:t> рис характеру </a:t>
            </a:r>
            <a:r>
              <a:rPr lang="ru-RU" sz="2000" i="1" dirty="0" err="1" smtClean="0"/>
              <a:t>людини</a:t>
            </a:r>
            <a:r>
              <a:rPr lang="ru-RU" sz="2000" i="1" dirty="0" smtClean="0"/>
              <a:t> — </a:t>
            </a:r>
            <a:r>
              <a:rPr lang="ru-RU" sz="2000" i="1" dirty="0" err="1" smtClean="0"/>
              <a:t>захисника</a:t>
            </a:r>
            <a:r>
              <a:rPr lang="ru-RU" sz="2000" i="1" dirty="0" smtClean="0"/>
              <a:t> </a:t>
            </a:r>
            <a:r>
              <a:rPr lang="ru-RU" sz="2000" i="1" dirty="0" err="1" smtClean="0"/>
              <a:t>Вітчизни</a:t>
            </a:r>
            <a:r>
              <a:rPr lang="ru-RU" sz="2000" i="1" dirty="0" smtClean="0"/>
              <a:t>. </a:t>
            </a:r>
            <a:r>
              <a:rPr lang="ru-RU" sz="2000" i="1" dirty="0" err="1" smtClean="0"/>
              <a:t>Їм</a:t>
            </a:r>
            <a:r>
              <a:rPr lang="ru-RU" sz="2000" i="1" dirty="0" smtClean="0"/>
              <a:t> </a:t>
            </a:r>
            <a:r>
              <a:rPr lang="ru-RU" sz="2000" i="1" dirty="0" err="1" smtClean="0"/>
              <a:t>властива</a:t>
            </a:r>
            <a:r>
              <a:rPr lang="ru-RU" sz="2000" i="1" dirty="0" smtClean="0"/>
              <a:t> </a:t>
            </a:r>
            <a:r>
              <a:rPr lang="ru-RU" sz="2000" i="1" dirty="0" err="1" smtClean="0"/>
              <a:t>твердість</a:t>
            </a:r>
            <a:r>
              <a:rPr lang="ru-RU" sz="2000" i="1" dirty="0" smtClean="0"/>
              <a:t> духу, </a:t>
            </a:r>
            <a:r>
              <a:rPr lang="ru-RU" sz="2000" i="1" dirty="0" err="1" smtClean="0"/>
              <a:t>нескореність</a:t>
            </a:r>
            <a:r>
              <a:rPr lang="ru-RU" sz="2000" i="1" dirty="0" smtClean="0"/>
              <a:t> </a:t>
            </a:r>
            <a:r>
              <a:rPr lang="ru-RU" sz="2000" i="1" dirty="0" err="1" smtClean="0"/>
              <a:t>ворогові</a:t>
            </a:r>
            <a:r>
              <a:rPr lang="ru-RU" sz="2000" i="1" dirty="0" smtClean="0"/>
              <a:t>; </a:t>
            </a:r>
            <a:r>
              <a:rPr lang="ru-RU" sz="2000" i="1" dirty="0" err="1" smtClean="0"/>
              <a:t>любов</a:t>
            </a:r>
            <a:r>
              <a:rPr lang="ru-RU" sz="2000" i="1" dirty="0" smtClean="0"/>
              <a:t> до </a:t>
            </a:r>
            <a:r>
              <a:rPr lang="ru-RU" sz="2000" i="1" dirty="0" err="1" smtClean="0"/>
              <a:t>батьківщини</a:t>
            </a:r>
            <a:r>
              <a:rPr lang="ru-RU" sz="2000" i="1" dirty="0" smtClean="0"/>
              <a:t>, </a:t>
            </a:r>
            <a:r>
              <a:rPr lang="ru-RU" sz="2000" i="1" dirty="0" err="1" smtClean="0"/>
              <a:t>волелюбність</a:t>
            </a:r>
            <a:r>
              <a:rPr lang="ru-RU" sz="2000" i="1" dirty="0" smtClean="0"/>
              <a:t>. </a:t>
            </a:r>
            <a:r>
              <a:rPr lang="ru-RU" sz="2000" i="1" dirty="0" err="1" smtClean="0"/>
              <a:t>Письменник</a:t>
            </a:r>
            <a:r>
              <a:rPr lang="ru-RU" sz="2000" i="1" dirty="0" smtClean="0"/>
              <a:t> </a:t>
            </a:r>
            <a:r>
              <a:rPr lang="ru-RU" sz="2000" i="1" dirty="0" err="1" smtClean="0"/>
              <a:t>описує</a:t>
            </a:r>
            <a:r>
              <a:rPr lang="ru-RU" sz="2000" i="1" dirty="0" smtClean="0"/>
              <a:t> </a:t>
            </a:r>
            <a:r>
              <a:rPr lang="ru-RU" sz="2000" i="1" dirty="0" err="1" smtClean="0"/>
              <a:t>такий</a:t>
            </a:r>
            <a:r>
              <a:rPr lang="ru-RU" sz="2000" i="1" dirty="0" smtClean="0"/>
              <a:t> стан </a:t>
            </a:r>
            <a:r>
              <a:rPr lang="ru-RU" sz="2000" i="1" dirty="0" err="1" smtClean="0"/>
              <a:t>душі</a:t>
            </a:r>
            <a:r>
              <a:rPr lang="ru-RU" sz="2000" i="1" dirty="0" smtClean="0"/>
              <a:t>, коли в </a:t>
            </a:r>
            <a:r>
              <a:rPr lang="ru-RU" sz="2000" i="1" dirty="0" err="1" smtClean="0"/>
              <a:t>останні</a:t>
            </a:r>
            <a:r>
              <a:rPr lang="ru-RU" sz="2000" i="1" dirty="0" smtClean="0"/>
              <a:t> </a:t>
            </a:r>
            <a:r>
              <a:rPr lang="ru-RU" sz="2000" i="1" dirty="0" err="1" smtClean="0"/>
              <a:t>хвилини</a:t>
            </a:r>
            <a:r>
              <a:rPr lang="ru-RU" sz="2000" i="1" dirty="0" smtClean="0"/>
              <a:t> </a:t>
            </a:r>
            <a:r>
              <a:rPr lang="ru-RU" sz="2000" i="1" dirty="0" err="1" smtClean="0"/>
              <a:t>життя</a:t>
            </a:r>
            <a:r>
              <a:rPr lang="ru-RU" sz="2000" i="1" dirty="0" smtClean="0"/>
              <a:t> </a:t>
            </a:r>
            <a:r>
              <a:rPr lang="ru-RU" sz="2000" i="1" dirty="0" err="1" smtClean="0"/>
              <a:t>людина</a:t>
            </a:r>
            <a:r>
              <a:rPr lang="ru-RU" sz="2000" i="1" dirty="0" smtClean="0"/>
              <a:t> </a:t>
            </a:r>
            <a:r>
              <a:rPr lang="ru-RU" sz="2000" i="1" dirty="0" err="1" smtClean="0"/>
              <a:t>почувається</a:t>
            </a:r>
            <a:r>
              <a:rPr lang="ru-RU" sz="2000" i="1" dirty="0" smtClean="0"/>
              <a:t> </a:t>
            </a:r>
            <a:r>
              <a:rPr lang="ru-RU" sz="2000" i="1" dirty="0" err="1" smtClean="0"/>
              <a:t>могутньою</a:t>
            </a:r>
            <a:r>
              <a:rPr lang="ru-RU" sz="2000" i="1" dirty="0" smtClean="0"/>
              <a:t>. </a:t>
            </a:r>
            <a:r>
              <a:rPr lang="ru-RU" sz="2000" i="1" dirty="0" err="1" smtClean="0"/>
              <a:t>Такий</a:t>
            </a:r>
            <a:r>
              <a:rPr lang="ru-RU" sz="2000" i="1" dirty="0" smtClean="0"/>
              <a:t> </a:t>
            </a:r>
            <a:r>
              <a:rPr lang="ru-RU" sz="2000" i="1" dirty="0" err="1" smtClean="0"/>
              <a:t>капітан</a:t>
            </a:r>
            <a:r>
              <a:rPr lang="ru-RU" sz="2000" i="1" dirty="0" smtClean="0"/>
              <a:t> </a:t>
            </a:r>
            <a:r>
              <a:rPr lang="ru-RU" sz="2000" i="1" dirty="0" err="1" smtClean="0"/>
              <a:t>Колодуб</a:t>
            </a:r>
            <a:r>
              <a:rPr lang="ru-RU" sz="2000" i="1" dirty="0" smtClean="0"/>
              <a:t>, </a:t>
            </a:r>
            <a:r>
              <a:rPr lang="ru-RU" sz="2000" i="1" dirty="0" err="1" smtClean="0"/>
              <a:t>що</a:t>
            </a:r>
            <a:r>
              <a:rPr lang="ru-RU" sz="2000" i="1" dirty="0" smtClean="0"/>
              <a:t> «</a:t>
            </a:r>
            <a:r>
              <a:rPr lang="ru-RU" sz="2000" i="1" dirty="0" err="1" smtClean="0"/>
              <a:t>з</a:t>
            </a:r>
            <a:r>
              <a:rPr lang="ru-RU" sz="2000" i="1" dirty="0" smtClean="0"/>
              <a:t> любого пекла </a:t>
            </a:r>
            <a:r>
              <a:rPr lang="ru-RU" sz="2000" i="1" dirty="0" err="1" smtClean="0"/>
              <a:t>виходив</a:t>
            </a:r>
            <a:r>
              <a:rPr lang="ru-RU" sz="2000" i="1" dirty="0" smtClean="0"/>
              <a:t> </a:t>
            </a:r>
            <a:r>
              <a:rPr lang="ru-RU" sz="2000" i="1" dirty="0" err="1" smtClean="0"/>
              <a:t>переможцем</a:t>
            </a:r>
            <a:r>
              <a:rPr lang="ru-RU" sz="2000" i="1" dirty="0" smtClean="0"/>
              <a:t>». </a:t>
            </a:r>
            <a:r>
              <a:rPr lang="ru-RU" sz="2000" i="1" dirty="0" err="1" smtClean="0"/>
              <a:t>Цим</a:t>
            </a:r>
            <a:r>
              <a:rPr lang="ru-RU" sz="2000" i="1" dirty="0" smtClean="0"/>
              <a:t> </a:t>
            </a:r>
            <a:r>
              <a:rPr lang="ru-RU" sz="2000" i="1" dirty="0" err="1" smtClean="0"/>
              <a:t>він</a:t>
            </a:r>
            <a:r>
              <a:rPr lang="ru-RU" sz="2000" i="1" dirty="0" smtClean="0"/>
              <a:t> </a:t>
            </a:r>
            <a:r>
              <a:rPr lang="ru-RU" sz="2000" i="1" dirty="0" err="1" smtClean="0"/>
              <a:t>нагадує</a:t>
            </a:r>
            <a:r>
              <a:rPr lang="ru-RU" sz="2000" i="1" dirty="0" smtClean="0"/>
              <a:t> </a:t>
            </a:r>
            <a:r>
              <a:rPr lang="ru-RU" sz="2000" i="1" dirty="0" err="1" smtClean="0"/>
              <a:t>героїв</a:t>
            </a:r>
            <a:r>
              <a:rPr lang="ru-RU" sz="2000" i="1" dirty="0" smtClean="0"/>
              <a:t> </a:t>
            </a:r>
            <a:r>
              <a:rPr lang="ru-RU" sz="2000" i="1" dirty="0" err="1" smtClean="0"/>
              <a:t>фантастичних</a:t>
            </a:r>
            <a:r>
              <a:rPr lang="ru-RU" sz="2000" i="1" dirty="0" smtClean="0"/>
              <a:t> </a:t>
            </a:r>
            <a:r>
              <a:rPr lang="ru-RU" sz="2000" i="1" dirty="0" err="1" smtClean="0"/>
              <a:t>казок</a:t>
            </a:r>
            <a:r>
              <a:rPr lang="ru-RU" sz="2000" i="1" dirty="0" smtClean="0"/>
              <a:t>, для </a:t>
            </a:r>
            <a:r>
              <a:rPr lang="ru-RU" sz="2000" i="1" dirty="0" err="1" smtClean="0"/>
              <a:t>яких</a:t>
            </a:r>
            <a:r>
              <a:rPr lang="ru-RU" sz="2000" i="1" dirty="0" smtClean="0"/>
              <a:t> не </a:t>
            </a:r>
            <a:r>
              <a:rPr lang="ru-RU" sz="2000" i="1" dirty="0" err="1" smtClean="0"/>
              <a:t>існувало</a:t>
            </a:r>
            <a:r>
              <a:rPr lang="ru-RU" sz="2000" i="1" dirty="0" smtClean="0"/>
              <a:t> </a:t>
            </a:r>
            <a:r>
              <a:rPr lang="ru-RU" sz="2000" i="1" dirty="0" err="1" smtClean="0"/>
              <a:t>жодних</a:t>
            </a:r>
            <a:r>
              <a:rPr lang="ru-RU" sz="2000" i="1" dirty="0" smtClean="0"/>
              <a:t> </a:t>
            </a:r>
            <a:r>
              <a:rPr lang="ru-RU" sz="2000" i="1" dirty="0" err="1" smtClean="0"/>
              <a:t>перешкод</a:t>
            </a:r>
            <a:r>
              <a:rPr lang="ru-RU" sz="2000" i="1" dirty="0" smtClean="0"/>
              <a:t>, </a:t>
            </a:r>
            <a:r>
              <a:rPr lang="ru-RU" sz="2000" i="1" dirty="0" err="1" smtClean="0"/>
              <a:t>усі</a:t>
            </a:r>
            <a:r>
              <a:rPr lang="ru-RU" sz="2000" i="1" dirty="0" smtClean="0"/>
              <a:t> </a:t>
            </a:r>
            <a:r>
              <a:rPr lang="ru-RU" sz="2000" i="1" dirty="0" err="1" smtClean="0"/>
              <a:t>труднощі</a:t>
            </a:r>
            <a:r>
              <a:rPr lang="ru-RU" sz="2000" i="1" dirty="0" smtClean="0"/>
              <a:t> вони </a:t>
            </a:r>
            <a:r>
              <a:rPr lang="ru-RU" sz="2000" i="1" dirty="0" err="1" smtClean="0"/>
              <a:t>долали</a:t>
            </a:r>
            <a:r>
              <a:rPr lang="ru-RU" sz="2000" i="1" dirty="0" smtClean="0"/>
              <a:t> легко. </a:t>
            </a:r>
            <a:endParaRPr lang="ru-RU" sz="2000" i="1" dirty="0"/>
          </a:p>
        </p:txBody>
      </p:sp>
      <p:pic>
        <p:nvPicPr>
          <p:cNvPr id="6" name="Рисунок 5" descr="Похожее изображение"/>
          <p:cNvPicPr/>
          <p:nvPr/>
        </p:nvPicPr>
        <p:blipFill>
          <a:blip r:embed="rId2" cstate="print"/>
          <a:srcRect/>
          <a:stretch>
            <a:fillRect/>
          </a:stretch>
        </p:blipFill>
        <p:spPr bwMode="auto">
          <a:xfrm>
            <a:off x="571472" y="3714752"/>
            <a:ext cx="3429024" cy="1928826"/>
          </a:xfrm>
          <a:prstGeom prst="rect">
            <a:avLst/>
          </a:prstGeom>
          <a:noFill/>
          <a:ln w="9525">
            <a:noFill/>
            <a:miter lim="800000"/>
            <a:headEnd/>
            <a:tailEnd/>
          </a:ln>
        </p:spPr>
      </p:pic>
      <p:sp>
        <p:nvSpPr>
          <p:cNvPr id="7" name="TextBox 6"/>
          <p:cNvSpPr txBox="1"/>
          <p:nvPr/>
        </p:nvSpPr>
        <p:spPr>
          <a:xfrm>
            <a:off x="1571604" y="500042"/>
            <a:ext cx="535785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uk-UA" sz="2400" b="1" i="1" dirty="0" smtClean="0">
                <a:solidFill>
                  <a:srgbClr val="005A9E"/>
                </a:solidFill>
              </a:rPr>
              <a:t>«</a:t>
            </a:r>
            <a:r>
              <a:rPr lang="ru-RU" sz="2400" b="1" i="1" dirty="0" err="1" smtClean="0">
                <a:solidFill>
                  <a:srgbClr val="005A9E"/>
                </a:solidFill>
              </a:rPr>
              <a:t>Перемагають</a:t>
            </a:r>
            <a:r>
              <a:rPr lang="ru-RU" sz="2400" b="1" i="1" dirty="0" smtClean="0">
                <a:solidFill>
                  <a:srgbClr val="005A9E"/>
                </a:solidFill>
              </a:rPr>
              <a:t> </a:t>
            </a:r>
            <a:r>
              <a:rPr lang="ru-RU" sz="2400" b="1" i="1" dirty="0" err="1" smtClean="0">
                <a:solidFill>
                  <a:srgbClr val="005A9E"/>
                </a:solidFill>
              </a:rPr>
              <a:t>горді</a:t>
            </a:r>
            <a:r>
              <a:rPr lang="ru-RU" sz="2400" b="1" i="1" dirty="0" smtClean="0">
                <a:solidFill>
                  <a:srgbClr val="005A9E"/>
                </a:solidFill>
              </a:rPr>
              <a:t>, а не </a:t>
            </a:r>
            <a:r>
              <a:rPr lang="ru-RU" sz="2400" b="1" i="1" dirty="0" err="1" smtClean="0">
                <a:solidFill>
                  <a:srgbClr val="005A9E"/>
                </a:solidFill>
              </a:rPr>
              <a:t>жалісливі</a:t>
            </a:r>
            <a:r>
              <a:rPr lang="ru-RU" sz="2400" b="1" i="1" dirty="0" smtClean="0">
                <a:solidFill>
                  <a:srgbClr val="005A9E"/>
                </a:solidFill>
              </a:rPr>
              <a:t>!</a:t>
            </a:r>
            <a:r>
              <a:rPr lang="uk-UA" sz="2400" i="1" dirty="0" smtClean="0"/>
              <a:t>»</a:t>
            </a:r>
            <a:r>
              <a:rPr lang="uk-UA" sz="2400" b="1" i="1" dirty="0" smtClean="0"/>
              <a:t> </a:t>
            </a:r>
            <a:endParaRPr lang="ru-RU" sz="2400" dirty="0"/>
          </a:p>
        </p:txBody>
      </p:sp>
      <p:sp>
        <p:nvSpPr>
          <p:cNvPr id="8" name="TextBox 7"/>
          <p:cNvSpPr txBox="1"/>
          <p:nvPr/>
        </p:nvSpPr>
        <p:spPr>
          <a:xfrm>
            <a:off x="4929190" y="2928934"/>
            <a:ext cx="3786214" cy="3160395"/>
          </a:xfrm>
          <a:prstGeom prst="verticalScroll">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ru-RU" b="1" i="1" dirty="0" smtClean="0"/>
              <a:t>   </a:t>
            </a:r>
            <a:r>
              <a:rPr lang="ru-RU" b="1" i="1" dirty="0" err="1" smtClean="0">
                <a:solidFill>
                  <a:srgbClr val="005A9E"/>
                </a:solidFill>
              </a:rPr>
              <a:t>Що</a:t>
            </a:r>
            <a:r>
              <a:rPr lang="ru-RU" b="1" i="1" dirty="0" smtClean="0">
                <a:solidFill>
                  <a:srgbClr val="005A9E"/>
                </a:solidFill>
              </a:rPr>
              <a:t> наше </a:t>
            </a:r>
            <a:r>
              <a:rPr lang="ru-RU" b="1" i="1" dirty="0" err="1" smtClean="0">
                <a:solidFill>
                  <a:srgbClr val="005A9E"/>
                </a:solidFill>
              </a:rPr>
              <a:t>життя</a:t>
            </a:r>
            <a:r>
              <a:rPr lang="ru-RU" b="1" i="1" dirty="0" smtClean="0">
                <a:solidFill>
                  <a:srgbClr val="005A9E"/>
                </a:solidFill>
              </a:rPr>
              <a:t>? </a:t>
            </a:r>
            <a:r>
              <a:rPr lang="ru-RU" b="1" i="1" dirty="0" err="1" smtClean="0">
                <a:solidFill>
                  <a:srgbClr val="005A9E"/>
                </a:solidFill>
              </a:rPr>
              <a:t>Що</a:t>
            </a:r>
            <a:r>
              <a:rPr lang="ru-RU" b="1" i="1" dirty="0" smtClean="0">
                <a:solidFill>
                  <a:srgbClr val="005A9E"/>
                </a:solidFill>
              </a:rPr>
              <a:t> наша кров, коли </a:t>
            </a:r>
            <a:r>
              <a:rPr lang="ru-RU" b="1" i="1" dirty="0" err="1" smtClean="0">
                <a:solidFill>
                  <a:srgbClr val="005A9E"/>
                </a:solidFill>
              </a:rPr>
              <a:t>страждає</a:t>
            </a:r>
            <a:r>
              <a:rPr lang="ru-RU" b="1" i="1" dirty="0" smtClean="0">
                <a:solidFill>
                  <a:srgbClr val="005A9E"/>
                </a:solidFill>
              </a:rPr>
              <a:t> вся наша земля, увесь народ? — голос </a:t>
            </a:r>
            <a:r>
              <a:rPr lang="ru-RU" b="1" i="1" dirty="0" err="1" smtClean="0">
                <a:solidFill>
                  <a:srgbClr val="005A9E"/>
                </a:solidFill>
              </a:rPr>
              <a:t>капітана</a:t>
            </a:r>
            <a:r>
              <a:rPr lang="ru-RU" b="1" i="1" dirty="0" smtClean="0">
                <a:solidFill>
                  <a:srgbClr val="005A9E"/>
                </a:solidFill>
              </a:rPr>
              <a:t> зазвучав, як </a:t>
            </a:r>
            <a:r>
              <a:rPr lang="ru-RU" b="1" i="1" dirty="0" err="1" smtClean="0">
                <a:solidFill>
                  <a:srgbClr val="005A9E"/>
                </a:solidFill>
              </a:rPr>
              <a:t>бойова</a:t>
            </a:r>
            <a:r>
              <a:rPr lang="ru-RU" b="1" i="1" dirty="0" smtClean="0">
                <a:solidFill>
                  <a:srgbClr val="005A9E"/>
                </a:solidFill>
              </a:rPr>
              <a:t> </a:t>
            </a:r>
            <a:r>
              <a:rPr lang="ru-RU" b="1" i="1" dirty="0" err="1" smtClean="0">
                <a:solidFill>
                  <a:srgbClr val="005A9E"/>
                </a:solidFill>
              </a:rPr>
              <a:t>сурма</a:t>
            </a:r>
            <a:r>
              <a:rPr lang="ru-RU" b="1" i="1" dirty="0" smtClean="0">
                <a:solidFill>
                  <a:srgbClr val="005A9E"/>
                </a:solidFill>
              </a:rPr>
              <a:t>. — Я, </a:t>
            </a:r>
            <a:r>
              <a:rPr lang="ru-RU" b="1" i="1" dirty="0" err="1" smtClean="0">
                <a:solidFill>
                  <a:srgbClr val="005A9E"/>
                </a:solidFill>
              </a:rPr>
              <a:t>хлопці</a:t>
            </a:r>
            <a:r>
              <a:rPr lang="ru-RU" b="1" i="1" dirty="0" smtClean="0">
                <a:solidFill>
                  <a:srgbClr val="005A9E"/>
                </a:solidFill>
              </a:rPr>
              <a:t>, у бою сторукий, </a:t>
            </a:r>
            <a:r>
              <a:rPr lang="ru-RU" b="1" i="1" dirty="0" err="1" smtClean="0">
                <a:solidFill>
                  <a:srgbClr val="005A9E"/>
                </a:solidFill>
              </a:rPr>
              <a:t>помножений</a:t>
            </a:r>
            <a:r>
              <a:rPr lang="ru-RU" b="1" i="1" dirty="0" smtClean="0">
                <a:solidFill>
                  <a:srgbClr val="005A9E"/>
                </a:solidFill>
              </a:rPr>
              <a:t>  стократ  на  </a:t>
            </a:r>
            <a:r>
              <a:rPr lang="ru-RU" b="1" i="1" dirty="0" err="1" smtClean="0">
                <a:solidFill>
                  <a:srgbClr val="005A9E"/>
                </a:solidFill>
              </a:rPr>
              <a:t>гнів</a:t>
            </a:r>
            <a:r>
              <a:rPr lang="ru-RU" b="1" i="1" dirty="0" smtClean="0">
                <a:solidFill>
                  <a:srgbClr val="005A9E"/>
                </a:solidFill>
              </a:rPr>
              <a:t> </a:t>
            </a:r>
            <a:r>
              <a:rPr lang="ru-RU" b="1" i="1" dirty="0" err="1" smtClean="0">
                <a:solidFill>
                  <a:srgbClr val="005A9E"/>
                </a:solidFill>
              </a:rPr>
              <a:t>і</a:t>
            </a:r>
            <a:r>
              <a:rPr lang="ru-RU" b="1" i="1" dirty="0" smtClean="0">
                <a:solidFill>
                  <a:srgbClr val="005A9E"/>
                </a:solidFill>
              </a:rPr>
              <a:t> ненависть!..</a:t>
            </a:r>
            <a:r>
              <a:rPr lang="uk-UA" b="1" i="1" dirty="0" smtClean="0">
                <a:solidFill>
                  <a:srgbClr val="005A9E"/>
                </a:solidFill>
              </a:rPr>
              <a:t>» </a:t>
            </a:r>
            <a:endParaRPr lang="ru-RU" b="1" i="1" dirty="0">
              <a:solidFill>
                <a:srgbClr val="005A9E"/>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571472" y="285728"/>
            <a:ext cx="8136903" cy="510778"/>
          </a:xfrm>
          <a:prstGeom prst="round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lvl="0">
              <a:tabLst>
                <a:tab pos="90488" algn="l"/>
                <a:tab pos="269875" algn="l"/>
              </a:tabLst>
            </a:pPr>
            <a:r>
              <a:rPr lang="uk-UA" sz="2000" i="1" dirty="0" smtClean="0">
                <a:solidFill>
                  <a:schemeClr val="tx1"/>
                </a:solidFill>
                <a:latin typeface="Times New Roman" pitchFamily="18" charset="0"/>
                <a:ea typeface="Times New Roman" pitchFamily="18" charset="0"/>
                <a:cs typeface="Times New Roman" pitchFamily="18" charset="0"/>
              </a:rPr>
              <a:t>    </a:t>
            </a:r>
            <a:r>
              <a:rPr lang="uk-UA" sz="2000" dirty="0" smtClean="0">
                <a:solidFill>
                  <a:srgbClr val="005A9E"/>
                </a:solidFill>
                <a:latin typeface="+mj-lt"/>
                <a:ea typeface="Times New Roman" pitchFamily="18" charset="0"/>
                <a:cs typeface="Times New Roman" pitchFamily="18" charset="0"/>
              </a:rPr>
              <a:t>Д</a:t>
            </a:r>
            <a:r>
              <a:rPr lang="uk-UA" sz="2400" dirty="0" smtClean="0">
                <a:solidFill>
                  <a:srgbClr val="005A9E"/>
                </a:solidFill>
                <a:latin typeface="+mj-lt"/>
                <a:ea typeface="Times New Roman" pitchFamily="18" charset="0"/>
                <a:cs typeface="Times New Roman" pitchFamily="18" charset="0"/>
              </a:rPr>
              <a:t>оки існують такі українці – Україна буде жити вічно!</a:t>
            </a:r>
            <a:endParaRPr lang="uk-UA" sz="2400" dirty="0" smtClean="0">
              <a:solidFill>
                <a:srgbClr val="005A9E"/>
              </a:solidFill>
              <a:latin typeface="+mj-lt"/>
              <a:cs typeface="Arial" pitchFamily="34" charset="0"/>
            </a:endParaRPr>
          </a:p>
        </p:txBody>
      </p:sp>
      <p:pic>
        <p:nvPicPr>
          <p:cNvPr id="5" name="Рисунок 4" descr="«На колючей проволоке» «Тысячи людей были истощены горем потерь, и холодом, и грязью, и вопиющим голодом ... Они умирали сотню ..."/>
          <p:cNvPicPr/>
          <p:nvPr/>
        </p:nvPicPr>
        <p:blipFill>
          <a:blip r:embed="rId2" cstate="print"/>
          <a:srcRect/>
          <a:stretch>
            <a:fillRect/>
          </a:stretch>
        </p:blipFill>
        <p:spPr bwMode="auto">
          <a:xfrm>
            <a:off x="1214414" y="1500175"/>
            <a:ext cx="7215238" cy="4929222"/>
          </a:xfrm>
          <a:prstGeom prst="rect">
            <a:avLst/>
          </a:prstGeom>
          <a:noFill/>
          <a:ln w="9525">
            <a:noFill/>
            <a:miter lim="800000"/>
            <a:headEnd/>
            <a:tailEnd/>
          </a:ln>
        </p:spPr>
      </p:pic>
    </p:spTree>
    <p:extLst>
      <p:ext uri="{BB962C8B-B14F-4D97-AF65-F5344CB8AC3E}">
        <p14:creationId xmlns:p14="http://schemas.microsoft.com/office/powerpoint/2010/main" val="2705436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10002" y="908720"/>
            <a:ext cx="7633998" cy="369332"/>
          </a:xfrm>
          <a:prstGeom prst="rect">
            <a:avLst/>
          </a:prstGeom>
        </p:spPr>
        <p:txBody>
          <a:bodyPr wrap="square">
            <a:spAutoFit/>
          </a:bodyPr>
          <a:lstStyle/>
          <a:p>
            <a:pPr algn="just"/>
            <a:r>
              <a:rPr lang="ru-RU" dirty="0" smtClean="0"/>
              <a:t>              </a:t>
            </a:r>
            <a:endParaRPr lang="ru-RU" dirty="0"/>
          </a:p>
        </p:txBody>
      </p:sp>
      <p:graphicFrame>
        <p:nvGraphicFramePr>
          <p:cNvPr id="6" name="Схема 5"/>
          <p:cNvGraphicFramePr/>
          <p:nvPr/>
        </p:nvGraphicFramePr>
        <p:xfrm>
          <a:off x="214282" y="1214422"/>
          <a:ext cx="8429684" cy="5429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1000100" y="214290"/>
            <a:ext cx="6858048" cy="919401"/>
          </a:xfrm>
          <a:prstGeom prst="roundRect">
            <a:avLst/>
          </a:prstGeom>
          <a:solidFill>
            <a:schemeClr val="bg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uk-UA" sz="2400" b="1" i="1" dirty="0" smtClean="0">
                <a:solidFill>
                  <a:srgbClr val="005A9E"/>
                </a:solidFill>
              </a:rPr>
              <a:t>«Будь мужнім, щоб не зневажали живі твого імені, щоб славили тебе, брата»</a:t>
            </a:r>
            <a:endParaRPr lang="ru-RU" sz="2400" b="1" dirty="0">
              <a:solidFill>
                <a:srgbClr val="005A9E"/>
              </a:solidFill>
            </a:endParaRPr>
          </a:p>
        </p:txBody>
      </p:sp>
    </p:spTree>
    <p:extLst>
      <p:ext uri="{BB962C8B-B14F-4D97-AF65-F5344CB8AC3E}">
        <p14:creationId xmlns:p14="http://schemas.microsoft.com/office/powerpoint/2010/main" val="18685627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7158" y="285728"/>
            <a:ext cx="8215370" cy="1736646"/>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ru-RU" sz="2400" dirty="0" smtClean="0"/>
              <a:t>     </a:t>
            </a:r>
            <a:r>
              <a:rPr lang="ru-RU" sz="2400" dirty="0" err="1" smtClean="0">
                <a:solidFill>
                  <a:srgbClr val="005A9E"/>
                </a:solidFill>
              </a:rPr>
              <a:t>Кіноповість</a:t>
            </a:r>
            <a:r>
              <a:rPr lang="ru-RU" sz="2400" dirty="0" smtClean="0">
                <a:solidFill>
                  <a:srgbClr val="005A9E"/>
                </a:solidFill>
              </a:rPr>
              <a:t> «</a:t>
            </a:r>
            <a:r>
              <a:rPr lang="ru-RU" sz="2400" dirty="0" err="1" smtClean="0">
                <a:solidFill>
                  <a:srgbClr val="005A9E"/>
                </a:solidFill>
              </a:rPr>
              <a:t>Україна</a:t>
            </a:r>
            <a:r>
              <a:rPr lang="ru-RU" sz="2400" dirty="0" smtClean="0">
                <a:solidFill>
                  <a:srgbClr val="005A9E"/>
                </a:solidFill>
              </a:rPr>
              <a:t> в </a:t>
            </a:r>
            <a:r>
              <a:rPr lang="ru-RU" sz="2400" dirty="0" err="1" smtClean="0">
                <a:solidFill>
                  <a:srgbClr val="005A9E"/>
                </a:solidFill>
              </a:rPr>
              <a:t>огні</a:t>
            </a:r>
            <a:r>
              <a:rPr lang="ru-RU" sz="2400" dirty="0" smtClean="0">
                <a:solidFill>
                  <a:srgbClr val="005A9E"/>
                </a:solidFill>
              </a:rPr>
              <a:t>» — один </a:t>
            </a:r>
            <a:r>
              <a:rPr lang="ru-RU" sz="2400" dirty="0" err="1" smtClean="0">
                <a:solidFill>
                  <a:srgbClr val="005A9E"/>
                </a:solidFill>
              </a:rPr>
              <a:t>із</a:t>
            </a:r>
            <a:r>
              <a:rPr lang="ru-RU" sz="2400" dirty="0" smtClean="0">
                <a:solidFill>
                  <a:srgbClr val="005A9E"/>
                </a:solidFill>
              </a:rPr>
              <a:t> </a:t>
            </a:r>
            <a:r>
              <a:rPr lang="ru-RU" sz="2400" dirty="0" err="1" smtClean="0">
                <a:solidFill>
                  <a:srgbClr val="005A9E"/>
                </a:solidFill>
              </a:rPr>
              <a:t>найсильніших</a:t>
            </a:r>
            <a:r>
              <a:rPr lang="ru-RU" sz="2400" dirty="0" smtClean="0">
                <a:solidFill>
                  <a:srgbClr val="005A9E"/>
                </a:solidFill>
              </a:rPr>
              <a:t>, </a:t>
            </a:r>
            <a:r>
              <a:rPr lang="ru-RU" sz="2400" dirty="0" err="1" smtClean="0">
                <a:solidFill>
                  <a:srgbClr val="005A9E"/>
                </a:solidFill>
              </a:rPr>
              <a:t>найбільш</a:t>
            </a:r>
            <a:r>
              <a:rPr lang="ru-RU" sz="2400" dirty="0" smtClean="0">
                <a:solidFill>
                  <a:srgbClr val="005A9E"/>
                </a:solidFill>
              </a:rPr>
              <a:t> </a:t>
            </a:r>
            <a:r>
              <a:rPr lang="ru-RU" sz="2400" dirty="0" err="1" smtClean="0">
                <a:solidFill>
                  <a:srgbClr val="005A9E"/>
                </a:solidFill>
              </a:rPr>
              <a:t>вражаючих</a:t>
            </a:r>
            <a:r>
              <a:rPr lang="ru-RU" sz="2400" dirty="0" smtClean="0">
                <a:solidFill>
                  <a:srgbClr val="005A9E"/>
                </a:solidFill>
              </a:rPr>
              <a:t> </a:t>
            </a:r>
            <a:r>
              <a:rPr lang="ru-RU" sz="2400" dirty="0" err="1" smtClean="0">
                <a:solidFill>
                  <a:srgbClr val="005A9E"/>
                </a:solidFill>
              </a:rPr>
              <a:t>творів</a:t>
            </a:r>
            <a:r>
              <a:rPr lang="ru-RU" sz="2400" dirty="0" smtClean="0">
                <a:solidFill>
                  <a:srgbClr val="005A9E"/>
                </a:solidFill>
              </a:rPr>
              <a:t> </a:t>
            </a:r>
            <a:r>
              <a:rPr lang="ru-RU" sz="2400" dirty="0" err="1" smtClean="0">
                <a:solidFill>
                  <a:srgbClr val="005A9E"/>
                </a:solidFill>
              </a:rPr>
              <a:t>української</a:t>
            </a:r>
            <a:r>
              <a:rPr lang="ru-RU" sz="2400" dirty="0" smtClean="0">
                <a:solidFill>
                  <a:srgbClr val="005A9E"/>
                </a:solidFill>
              </a:rPr>
              <a:t> </a:t>
            </a:r>
            <a:r>
              <a:rPr lang="ru-RU" sz="2400" dirty="0" err="1" smtClean="0">
                <a:solidFill>
                  <a:srgbClr val="005A9E"/>
                </a:solidFill>
              </a:rPr>
              <a:t>літератури</a:t>
            </a:r>
            <a:r>
              <a:rPr lang="ru-RU" sz="2400" dirty="0" smtClean="0">
                <a:solidFill>
                  <a:srgbClr val="005A9E"/>
                </a:solidFill>
              </a:rPr>
              <a:t> про </a:t>
            </a:r>
            <a:r>
              <a:rPr lang="ru-RU" sz="2400" dirty="0" err="1" smtClean="0">
                <a:solidFill>
                  <a:srgbClr val="005A9E"/>
                </a:solidFill>
              </a:rPr>
              <a:t>трагедію</a:t>
            </a:r>
            <a:r>
              <a:rPr lang="ru-RU" sz="2400" dirty="0" smtClean="0">
                <a:solidFill>
                  <a:srgbClr val="005A9E"/>
                </a:solidFill>
              </a:rPr>
              <a:t> народу в роки </a:t>
            </a:r>
            <a:r>
              <a:rPr lang="ru-RU" sz="2400" dirty="0" err="1" smtClean="0">
                <a:solidFill>
                  <a:srgbClr val="005A9E"/>
                </a:solidFill>
              </a:rPr>
              <a:t>Другої</a:t>
            </a:r>
            <a:r>
              <a:rPr lang="ru-RU" sz="2400" dirty="0" smtClean="0">
                <a:solidFill>
                  <a:srgbClr val="005A9E"/>
                </a:solidFill>
              </a:rPr>
              <a:t> </a:t>
            </a:r>
            <a:r>
              <a:rPr lang="ru-RU" sz="2400" dirty="0" err="1" smtClean="0">
                <a:solidFill>
                  <a:srgbClr val="005A9E"/>
                </a:solidFill>
              </a:rPr>
              <a:t>світової</a:t>
            </a:r>
            <a:r>
              <a:rPr lang="ru-RU" sz="2400" dirty="0" smtClean="0">
                <a:solidFill>
                  <a:srgbClr val="005A9E"/>
                </a:solidFill>
              </a:rPr>
              <a:t> </a:t>
            </a:r>
            <a:r>
              <a:rPr lang="ru-RU" sz="2400" dirty="0" err="1" smtClean="0">
                <a:solidFill>
                  <a:srgbClr val="005A9E"/>
                </a:solidFill>
              </a:rPr>
              <a:t>війни</a:t>
            </a:r>
            <a:r>
              <a:rPr lang="ru-RU" sz="2400" dirty="0" smtClean="0">
                <a:solidFill>
                  <a:srgbClr val="005A9E"/>
                </a:solidFill>
              </a:rPr>
              <a:t> та </a:t>
            </a:r>
            <a:r>
              <a:rPr lang="ru-RU" sz="2400" dirty="0" err="1" smtClean="0">
                <a:solidFill>
                  <a:srgbClr val="005A9E"/>
                </a:solidFill>
              </a:rPr>
              <a:t>й</a:t>
            </a:r>
            <a:r>
              <a:rPr lang="ru-RU" sz="2400" dirty="0" smtClean="0">
                <a:solidFill>
                  <a:srgbClr val="005A9E"/>
                </a:solidFill>
              </a:rPr>
              <a:t> </a:t>
            </a:r>
            <a:r>
              <a:rPr lang="ru-RU" sz="2400" dirty="0" err="1" smtClean="0">
                <a:solidFill>
                  <a:srgbClr val="005A9E"/>
                </a:solidFill>
              </a:rPr>
              <a:t>упродовж</a:t>
            </a:r>
            <a:r>
              <a:rPr lang="ru-RU" sz="2400" dirty="0" smtClean="0">
                <a:solidFill>
                  <a:srgbClr val="005A9E"/>
                </a:solidFill>
              </a:rPr>
              <a:t> </a:t>
            </a:r>
            <a:r>
              <a:rPr lang="ru-RU" sz="2400" dirty="0" err="1" smtClean="0">
                <a:solidFill>
                  <a:srgbClr val="005A9E"/>
                </a:solidFill>
              </a:rPr>
              <a:t>усієї</a:t>
            </a:r>
            <a:r>
              <a:rPr lang="ru-RU" sz="2400" dirty="0" smtClean="0">
                <a:solidFill>
                  <a:srgbClr val="005A9E"/>
                </a:solidFill>
              </a:rPr>
              <a:t> </a:t>
            </a:r>
            <a:r>
              <a:rPr lang="ru-RU" sz="2400" dirty="0" err="1" smtClean="0">
                <a:solidFill>
                  <a:srgbClr val="005A9E"/>
                </a:solidFill>
              </a:rPr>
              <a:t>своєї</a:t>
            </a:r>
            <a:r>
              <a:rPr lang="ru-RU" sz="2400" dirty="0" smtClean="0">
                <a:solidFill>
                  <a:srgbClr val="005A9E"/>
                </a:solidFill>
              </a:rPr>
              <a:t> </a:t>
            </a:r>
            <a:r>
              <a:rPr lang="ru-RU" sz="2400" dirty="0" err="1" smtClean="0">
                <a:solidFill>
                  <a:srgbClr val="005A9E"/>
                </a:solidFill>
              </a:rPr>
              <a:t>історії</a:t>
            </a:r>
            <a:r>
              <a:rPr lang="ru-RU" sz="2400" dirty="0" smtClean="0">
                <a:solidFill>
                  <a:srgbClr val="005A9E"/>
                </a:solidFill>
              </a:rPr>
              <a:t>.</a:t>
            </a:r>
            <a:endParaRPr lang="ru-RU" sz="2400" dirty="0">
              <a:solidFill>
                <a:srgbClr val="005A9E"/>
              </a:solidFill>
              <a:latin typeface="+mj-lt"/>
            </a:endParaRPr>
          </a:p>
        </p:txBody>
      </p:sp>
      <p:pic>
        <p:nvPicPr>
          <p:cNvPr id="12290" name="Picture 2" descr="https://3.bp.blogspot.com/-zxU8sp2R5x8/VrzIDUj5ExI/AAAAAAAADV4/o4Ig00wz6X8/s1600/img3.jpg"/>
          <p:cNvPicPr>
            <a:picLocks noChangeAspect="1" noChangeArrowheads="1"/>
          </p:cNvPicPr>
          <p:nvPr/>
        </p:nvPicPr>
        <p:blipFill>
          <a:blip r:embed="rId3"/>
          <a:srcRect/>
          <a:stretch>
            <a:fillRect/>
          </a:stretch>
        </p:blipFill>
        <p:spPr bwMode="auto">
          <a:xfrm>
            <a:off x="1643042" y="2285992"/>
            <a:ext cx="5857916" cy="4000528"/>
          </a:xfrm>
          <a:prstGeom prst="rect">
            <a:avLst/>
          </a:prstGeom>
          <a:noFill/>
        </p:spPr>
      </p:pic>
    </p:spTree>
    <p:extLst>
      <p:ext uri="{BB962C8B-B14F-4D97-AF65-F5344CB8AC3E}">
        <p14:creationId xmlns:p14="http://schemas.microsoft.com/office/powerpoint/2010/main" val="10649231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descr="Похожее изображение"/>
          <p:cNvPicPr/>
          <p:nvPr/>
        </p:nvPicPr>
        <p:blipFill>
          <a:blip r:embed="rId2" cstate="print"/>
          <a:srcRect/>
          <a:stretch>
            <a:fillRect/>
          </a:stretch>
        </p:blipFill>
        <p:spPr bwMode="auto">
          <a:xfrm>
            <a:off x="4786314" y="4500546"/>
            <a:ext cx="4357686" cy="2357454"/>
          </a:xfrm>
          <a:prstGeom prst="rect">
            <a:avLst/>
          </a:prstGeom>
          <a:noFill/>
          <a:ln w="9525">
            <a:noFill/>
            <a:miter lim="800000"/>
            <a:headEnd/>
            <a:tailEnd/>
          </a:ln>
        </p:spPr>
      </p:pic>
      <p:sp>
        <p:nvSpPr>
          <p:cNvPr id="7" name="TextBox 6"/>
          <p:cNvSpPr txBox="1"/>
          <p:nvPr/>
        </p:nvSpPr>
        <p:spPr>
          <a:xfrm>
            <a:off x="428596" y="357166"/>
            <a:ext cx="8715404" cy="489364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buFont typeface="Wingdings" pitchFamily="2" charset="2"/>
              <a:buChar char="v"/>
            </a:pPr>
            <a:r>
              <a:rPr lang="ru-RU" dirty="0" smtClean="0"/>
              <a:t> </a:t>
            </a:r>
            <a:r>
              <a:rPr lang="ru-RU" sz="2400" i="1" dirty="0" err="1" smtClean="0"/>
              <a:t>Зміст</a:t>
            </a:r>
            <a:r>
              <a:rPr lang="ru-RU" sz="2400" i="1" dirty="0" smtClean="0"/>
              <a:t> </a:t>
            </a:r>
            <a:r>
              <a:rPr lang="ru-RU" sz="2400" i="1" dirty="0" err="1" smtClean="0"/>
              <a:t>зображеного</a:t>
            </a:r>
            <a:r>
              <a:rPr lang="ru-RU" sz="2400" i="1" dirty="0" smtClean="0"/>
              <a:t> в </a:t>
            </a:r>
            <a:r>
              <a:rPr lang="ru-RU" sz="2400" i="1" dirty="0" err="1" smtClean="0"/>
              <a:t>кіноповісті</a:t>
            </a:r>
            <a:r>
              <a:rPr lang="ru-RU" sz="2400" i="1" dirty="0" smtClean="0"/>
              <a:t> — </a:t>
            </a:r>
            <a:r>
              <a:rPr lang="ru-RU" sz="2400" i="1" dirty="0" err="1" smtClean="0"/>
              <a:t>це</a:t>
            </a:r>
            <a:r>
              <a:rPr lang="ru-RU" sz="2400" i="1" dirty="0" smtClean="0"/>
              <a:t> </a:t>
            </a:r>
            <a:r>
              <a:rPr lang="ru-RU" sz="2400" i="1" dirty="0" err="1" smtClean="0"/>
              <a:t>жах</a:t>
            </a:r>
            <a:r>
              <a:rPr lang="ru-RU" sz="2400" i="1" dirty="0" smtClean="0"/>
              <a:t> </a:t>
            </a:r>
            <a:r>
              <a:rPr lang="ru-RU" sz="2400" i="1" dirty="0" err="1" smtClean="0"/>
              <a:t>війни</a:t>
            </a:r>
            <a:r>
              <a:rPr lang="ru-RU" sz="2400" i="1" dirty="0" smtClean="0"/>
              <a:t>, про </a:t>
            </a:r>
            <a:r>
              <a:rPr lang="ru-RU" sz="2400" i="1" dirty="0" err="1" smtClean="0"/>
              <a:t>який</a:t>
            </a:r>
            <a:r>
              <a:rPr lang="ru-RU" sz="2400" i="1" dirty="0" smtClean="0"/>
              <a:t> «не </a:t>
            </a:r>
            <a:r>
              <a:rPr lang="ru-RU" sz="2400" i="1" dirty="0" err="1" smtClean="0"/>
              <a:t>забудуть</a:t>
            </a:r>
            <a:r>
              <a:rPr lang="ru-RU" sz="2400" i="1" dirty="0" smtClean="0"/>
              <a:t> </a:t>
            </a:r>
            <a:r>
              <a:rPr lang="ru-RU" sz="2400" i="1" dirty="0" err="1" smtClean="0"/>
              <a:t>і</a:t>
            </a:r>
            <a:r>
              <a:rPr lang="ru-RU" sz="2400" i="1" dirty="0" smtClean="0"/>
              <a:t> потомки в </a:t>
            </a:r>
            <a:r>
              <a:rPr lang="ru-RU" sz="2400" i="1" dirty="0" err="1" smtClean="0"/>
              <a:t>віках</a:t>
            </a:r>
            <a:r>
              <a:rPr lang="ru-RU" sz="2400" i="1" dirty="0" smtClean="0"/>
              <a:t>», </a:t>
            </a:r>
            <a:r>
              <a:rPr lang="ru-RU" sz="2400" i="1" dirty="0" err="1" smtClean="0"/>
              <a:t>бо</a:t>
            </a:r>
            <a:r>
              <a:rPr lang="ru-RU" sz="2400" i="1" dirty="0" smtClean="0"/>
              <a:t> </a:t>
            </a:r>
            <a:r>
              <a:rPr lang="ru-RU" sz="2400" i="1" dirty="0" err="1" smtClean="0"/>
              <a:t>це</a:t>
            </a:r>
            <a:r>
              <a:rPr lang="ru-RU" sz="2400" i="1" dirty="0" smtClean="0"/>
              <a:t> </a:t>
            </a:r>
            <a:r>
              <a:rPr lang="ru-RU" sz="2400" i="1" dirty="0" err="1" smtClean="0"/>
              <a:t>таке</a:t>
            </a:r>
            <a:r>
              <a:rPr lang="ru-RU" sz="2400" i="1" dirty="0" smtClean="0"/>
              <a:t> горе, </a:t>
            </a:r>
            <a:r>
              <a:rPr lang="ru-RU" sz="2400" i="1" dirty="0" err="1" smtClean="0"/>
              <a:t>така</a:t>
            </a:r>
            <a:r>
              <a:rPr lang="ru-RU" sz="2400" i="1" dirty="0" smtClean="0"/>
              <a:t> </a:t>
            </a:r>
            <a:r>
              <a:rPr lang="ru-RU" sz="2400" i="1" dirty="0" err="1" smtClean="0"/>
              <a:t>наруга</a:t>
            </a:r>
            <a:r>
              <a:rPr lang="ru-RU" sz="2400" i="1" dirty="0" smtClean="0"/>
              <a:t> над </a:t>
            </a:r>
            <a:r>
              <a:rPr lang="ru-RU" sz="2400" i="1" dirty="0" err="1" smtClean="0"/>
              <a:t>українським</a:t>
            </a:r>
            <a:r>
              <a:rPr lang="ru-RU" sz="2400" i="1" dirty="0" smtClean="0"/>
              <a:t> народом, яка «</a:t>
            </a:r>
            <a:r>
              <a:rPr lang="ru-RU" sz="2400" i="1" dirty="0" err="1" smtClean="0"/>
              <a:t>лежить</a:t>
            </a:r>
            <a:r>
              <a:rPr lang="ru-RU" sz="2400" i="1" dirty="0" smtClean="0"/>
              <a:t> за межами </a:t>
            </a:r>
            <a:r>
              <a:rPr lang="ru-RU" sz="2400" i="1" dirty="0" err="1" smtClean="0"/>
              <a:t>обурення</a:t>
            </a:r>
            <a:r>
              <a:rPr lang="ru-RU" sz="2400" i="1" dirty="0" smtClean="0"/>
              <a:t> </a:t>
            </a:r>
            <a:r>
              <a:rPr lang="ru-RU" sz="2400" i="1" dirty="0" err="1" smtClean="0"/>
              <a:t>і</a:t>
            </a:r>
            <a:r>
              <a:rPr lang="ru-RU" sz="2400" i="1" dirty="0" smtClean="0"/>
              <a:t> </a:t>
            </a:r>
            <a:r>
              <a:rPr lang="ru-RU" sz="2400" i="1" dirty="0" err="1" smtClean="0"/>
              <a:t>відчаю</a:t>
            </a:r>
            <a:r>
              <a:rPr lang="ru-RU" sz="2400" i="1" dirty="0" smtClean="0"/>
              <a:t>». </a:t>
            </a:r>
          </a:p>
          <a:p>
            <a:pPr>
              <a:buFont typeface="Wingdings" pitchFamily="2" charset="2"/>
              <a:buChar char="v"/>
            </a:pPr>
            <a:r>
              <a:rPr lang="ru-RU" sz="2400" i="1" dirty="0" smtClean="0"/>
              <a:t> У </a:t>
            </a:r>
            <a:r>
              <a:rPr lang="ru-RU" sz="2400" i="1" dirty="0" err="1" smtClean="0"/>
              <a:t>кіноповісті</a:t>
            </a:r>
            <a:r>
              <a:rPr lang="ru-RU" sz="2400" i="1" dirty="0" smtClean="0"/>
              <a:t> </a:t>
            </a:r>
            <a:r>
              <a:rPr lang="ru-RU" sz="2400" i="1" dirty="0" err="1" smtClean="0"/>
              <a:t>пророчо</a:t>
            </a:r>
            <a:r>
              <a:rPr lang="ru-RU" sz="2400" i="1" dirty="0" smtClean="0"/>
              <a:t> </a:t>
            </a:r>
            <a:r>
              <a:rPr lang="ru-RU" sz="2400" i="1" dirty="0" err="1" smtClean="0"/>
              <a:t>передбачено</a:t>
            </a:r>
            <a:r>
              <a:rPr lang="ru-RU" sz="2400" i="1" dirty="0" smtClean="0"/>
              <a:t> </a:t>
            </a:r>
            <a:r>
              <a:rPr lang="ru-RU" sz="2400" i="1" dirty="0" err="1" smtClean="0"/>
              <a:t>ренесанс</a:t>
            </a:r>
            <a:r>
              <a:rPr lang="ru-RU" sz="2400" i="1" dirty="0" smtClean="0"/>
              <a:t> </a:t>
            </a:r>
            <a:r>
              <a:rPr lang="ru-RU" sz="2400" i="1" dirty="0" err="1" smtClean="0"/>
              <a:t>зраненої</a:t>
            </a:r>
            <a:r>
              <a:rPr lang="ru-RU" sz="2400" i="1" dirty="0" smtClean="0"/>
              <a:t> </a:t>
            </a:r>
            <a:r>
              <a:rPr lang="ru-RU" sz="2400" i="1" dirty="0" err="1" smtClean="0"/>
              <a:t>України</a:t>
            </a:r>
            <a:r>
              <a:rPr lang="ru-RU" sz="2400" i="1" dirty="0" smtClean="0"/>
              <a:t>. </a:t>
            </a:r>
            <a:r>
              <a:rPr lang="ru-RU" sz="2400" i="1" dirty="0" err="1" smtClean="0"/>
              <a:t>Це</a:t>
            </a:r>
            <a:r>
              <a:rPr lang="ru-RU" sz="2400" i="1" dirty="0" smtClean="0"/>
              <a:t> </a:t>
            </a:r>
            <a:r>
              <a:rPr lang="ru-RU" sz="2400" i="1" dirty="0" err="1" smtClean="0"/>
              <a:t>пророцтво</a:t>
            </a:r>
            <a:r>
              <a:rPr lang="ru-RU" sz="2400" i="1" dirty="0" smtClean="0"/>
              <a:t> </a:t>
            </a:r>
            <a:r>
              <a:rPr lang="ru-RU" sz="2400" i="1" dirty="0" err="1" smtClean="0"/>
              <a:t>здійснюється</a:t>
            </a:r>
            <a:r>
              <a:rPr lang="ru-RU" sz="2400" i="1" dirty="0" smtClean="0"/>
              <a:t> на наших очах.</a:t>
            </a:r>
          </a:p>
          <a:p>
            <a:pPr>
              <a:buFont typeface="Wingdings" pitchFamily="2" charset="2"/>
              <a:buChar char="v"/>
            </a:pPr>
            <a:r>
              <a:rPr lang="ru-RU" sz="2400" i="1" dirty="0" err="1" smtClean="0"/>
              <a:t>Своєю</a:t>
            </a:r>
            <a:r>
              <a:rPr lang="ru-RU" sz="2400" i="1" dirty="0" smtClean="0"/>
              <a:t> </a:t>
            </a:r>
            <a:r>
              <a:rPr lang="ru-RU" sz="2400" i="1" dirty="0" err="1" smtClean="0"/>
              <a:t>кіноповістю</a:t>
            </a:r>
            <a:r>
              <a:rPr lang="ru-RU" sz="2400" i="1" dirty="0" smtClean="0"/>
              <a:t> </a:t>
            </a:r>
            <a:r>
              <a:rPr lang="ru-RU" sz="2400" i="1" dirty="0" err="1" smtClean="0"/>
              <a:t>Олександр</a:t>
            </a:r>
            <a:r>
              <a:rPr lang="ru-RU" sz="2400" i="1" dirty="0" smtClean="0"/>
              <a:t> Довженко </a:t>
            </a:r>
            <a:r>
              <a:rPr lang="ru-RU" sz="2400" i="1" dirty="0" err="1" smtClean="0"/>
              <a:t>захистив</a:t>
            </a:r>
            <a:r>
              <a:rPr lang="ru-RU" sz="2400" i="1" dirty="0" smtClean="0"/>
              <a:t> свою </a:t>
            </a:r>
            <a:r>
              <a:rPr lang="ru-RU" sz="2400" i="1" dirty="0" err="1" smtClean="0"/>
              <a:t>націю</a:t>
            </a:r>
            <a:r>
              <a:rPr lang="ru-RU" sz="2400" i="1" dirty="0" smtClean="0"/>
              <a:t> </a:t>
            </a:r>
            <a:r>
              <a:rPr lang="ru-RU" sz="2400" i="1" dirty="0" err="1" smtClean="0"/>
              <a:t>від</a:t>
            </a:r>
            <a:r>
              <a:rPr lang="ru-RU" sz="2400" i="1" dirty="0" smtClean="0"/>
              <a:t> </a:t>
            </a:r>
            <a:r>
              <a:rPr lang="ru-RU" sz="2400" i="1" dirty="0" err="1" smtClean="0"/>
              <a:t>різних</a:t>
            </a:r>
            <a:r>
              <a:rPr lang="ru-RU" sz="2400" i="1" dirty="0" smtClean="0"/>
              <a:t> </a:t>
            </a:r>
            <a:r>
              <a:rPr lang="ru-RU" sz="2400" i="1" dirty="0" err="1" smtClean="0"/>
              <a:t>наклепів</a:t>
            </a:r>
            <a:r>
              <a:rPr lang="ru-RU" sz="2400" i="1" dirty="0" smtClean="0"/>
              <a:t> </a:t>
            </a:r>
            <a:r>
              <a:rPr lang="ru-RU" sz="2400" i="1" dirty="0" err="1" smtClean="0"/>
              <a:t>з</a:t>
            </a:r>
            <a:r>
              <a:rPr lang="ru-RU" sz="2400" i="1" dirty="0" smtClean="0"/>
              <a:t> боку </a:t>
            </a:r>
            <a:r>
              <a:rPr lang="ru-RU" sz="2400" i="1" dirty="0" err="1" smtClean="0"/>
              <a:t>великодержавних</a:t>
            </a:r>
            <a:r>
              <a:rPr lang="ru-RU" sz="2400" i="1" dirty="0" smtClean="0"/>
              <a:t> </a:t>
            </a:r>
            <a:r>
              <a:rPr lang="ru-RU" sz="2400" i="1" dirty="0" err="1" smtClean="0"/>
              <a:t>російських</a:t>
            </a:r>
            <a:r>
              <a:rPr lang="ru-RU" sz="2400" i="1" dirty="0" smtClean="0"/>
              <a:t> </a:t>
            </a:r>
            <a:r>
              <a:rPr lang="ru-RU" sz="2400" i="1" dirty="0" err="1" smtClean="0"/>
              <a:t>шовіністів</a:t>
            </a:r>
            <a:r>
              <a:rPr lang="ru-RU" sz="2400" i="1" dirty="0" smtClean="0"/>
              <a:t>.</a:t>
            </a:r>
          </a:p>
          <a:p>
            <a:pPr>
              <a:buFont typeface="Wingdings" pitchFamily="2" charset="2"/>
              <a:buChar char="v"/>
            </a:pPr>
            <a:r>
              <a:rPr lang="ru-RU" sz="2400" i="1" dirty="0" smtClean="0"/>
              <a:t>У </a:t>
            </a:r>
            <a:r>
              <a:rPr lang="ru-RU" sz="2400" i="1" dirty="0" err="1" smtClean="0"/>
              <a:t>кіноповісті</a:t>
            </a:r>
            <a:r>
              <a:rPr lang="ru-RU" sz="2400" i="1" dirty="0" smtClean="0"/>
              <a:t> створено </a:t>
            </a:r>
            <a:r>
              <a:rPr lang="ru-RU" sz="2400" i="1" dirty="0" err="1" smtClean="0"/>
              <a:t>безсмертну</a:t>
            </a:r>
            <a:r>
              <a:rPr lang="ru-RU" sz="2400" i="1" dirty="0" smtClean="0"/>
              <a:t> галерею </a:t>
            </a:r>
            <a:r>
              <a:rPr lang="ru-RU" sz="2400" i="1" dirty="0" err="1" smtClean="0"/>
              <a:t>образів</a:t>
            </a:r>
            <a:r>
              <a:rPr lang="ru-RU" sz="2400" i="1" dirty="0" smtClean="0"/>
              <a:t>, особливо </a:t>
            </a:r>
            <a:r>
              <a:rPr lang="ru-RU" sz="2400" i="1" dirty="0" err="1" smtClean="0"/>
              <a:t>Лавріна</a:t>
            </a:r>
            <a:r>
              <a:rPr lang="ru-RU" sz="2400" i="1" dirty="0" smtClean="0"/>
              <a:t> </a:t>
            </a:r>
            <a:r>
              <a:rPr lang="ru-RU" sz="2400" i="1" dirty="0" err="1" smtClean="0"/>
              <a:t>Запорожця</a:t>
            </a:r>
            <a:r>
              <a:rPr lang="ru-RU" sz="2400" i="1" dirty="0" smtClean="0"/>
              <a:t>, </a:t>
            </a:r>
            <a:r>
              <a:rPr lang="ru-RU" sz="2400" i="1" dirty="0" err="1" smtClean="0"/>
              <a:t>Олесі</a:t>
            </a:r>
            <a:r>
              <a:rPr lang="ru-RU" sz="2400" i="1" dirty="0" smtClean="0"/>
              <a:t>, </a:t>
            </a:r>
            <a:r>
              <a:rPr lang="ru-RU" sz="2400" i="1" dirty="0" err="1" smtClean="0"/>
              <a:t>Кравчини</a:t>
            </a:r>
            <a:r>
              <a:rPr lang="ru-RU" sz="2400" i="1" dirty="0" smtClean="0"/>
              <a:t>, </a:t>
            </a:r>
            <a:r>
              <a:rPr lang="ru-RU" sz="2400" i="1" dirty="0" err="1" smtClean="0"/>
              <a:t>Христі</a:t>
            </a:r>
            <a:r>
              <a:rPr lang="ru-RU" sz="2400" i="1" dirty="0" smtClean="0"/>
              <a:t>, </a:t>
            </a:r>
            <a:r>
              <a:rPr lang="ru-RU" sz="2400" i="1" dirty="0" err="1" smtClean="0"/>
              <a:t>які</a:t>
            </a:r>
            <a:r>
              <a:rPr lang="ru-RU" sz="2400" i="1" dirty="0" smtClean="0"/>
              <a:t> </a:t>
            </a:r>
            <a:r>
              <a:rPr lang="ru-RU" sz="2400" i="1" dirty="0" err="1" smtClean="0"/>
              <a:t>вже</a:t>
            </a:r>
            <a:r>
              <a:rPr lang="ru-RU" sz="2400" i="1" dirty="0" smtClean="0"/>
              <a:t> стали </a:t>
            </a:r>
            <a:r>
              <a:rPr lang="ru-RU" sz="2400" i="1" dirty="0" err="1" smtClean="0"/>
              <a:t>окрасою</a:t>
            </a:r>
            <a:r>
              <a:rPr lang="ru-RU" sz="2400" i="1" dirty="0" smtClean="0"/>
              <a:t> </a:t>
            </a:r>
            <a:r>
              <a:rPr lang="ru-RU" sz="2400" i="1" dirty="0" err="1" smtClean="0"/>
              <a:t>класичної</a:t>
            </a:r>
            <a:r>
              <a:rPr lang="ru-RU" sz="2400" i="1" dirty="0" smtClean="0"/>
              <a:t> </a:t>
            </a:r>
            <a:r>
              <a:rPr lang="ru-RU" sz="2400" i="1" dirty="0" err="1" smtClean="0"/>
              <a:t>української</a:t>
            </a:r>
            <a:r>
              <a:rPr lang="ru-RU" sz="2400" i="1" dirty="0" smtClean="0"/>
              <a:t> </a:t>
            </a:r>
            <a:r>
              <a:rPr lang="ru-RU" sz="2400" i="1" dirty="0" err="1" smtClean="0"/>
              <a:t>літератури</a:t>
            </a:r>
            <a:r>
              <a:rPr lang="ru-RU" sz="2400" i="1" dirty="0" smtClean="0"/>
              <a:t> </a:t>
            </a:r>
            <a:r>
              <a:rPr lang="ru-RU" sz="2400" i="1" dirty="0" err="1" smtClean="0"/>
              <a:t>середини</a:t>
            </a:r>
            <a:r>
              <a:rPr lang="ru-RU" sz="2400" i="1" dirty="0" smtClean="0"/>
              <a:t> </a:t>
            </a:r>
            <a:r>
              <a:rPr lang="ru-RU" sz="2400" i="1" dirty="0" err="1" smtClean="0"/>
              <a:t>і</a:t>
            </a:r>
            <a:r>
              <a:rPr lang="ru-RU" sz="2400" i="1" dirty="0" smtClean="0"/>
              <a:t> початку </a:t>
            </a:r>
            <a:r>
              <a:rPr lang="ru-RU" sz="2400" i="1" dirty="0" err="1" smtClean="0"/>
              <a:t>другої</a:t>
            </a:r>
            <a:r>
              <a:rPr lang="ru-RU" sz="2400" i="1" dirty="0" smtClean="0"/>
              <a:t> </a:t>
            </a:r>
            <a:r>
              <a:rPr lang="ru-RU" sz="2400" i="1" dirty="0" err="1" smtClean="0"/>
              <a:t>половини</a:t>
            </a:r>
            <a:r>
              <a:rPr lang="ru-RU" sz="2400" i="1" dirty="0" smtClean="0"/>
              <a:t> </a:t>
            </a:r>
            <a:r>
              <a:rPr lang="de-DE" sz="2400" i="1" dirty="0" smtClean="0"/>
              <a:t>XX </a:t>
            </a:r>
            <a:r>
              <a:rPr lang="ru-RU" sz="2400" i="1" dirty="0" err="1" smtClean="0"/>
              <a:t>століття</a:t>
            </a:r>
            <a:r>
              <a:rPr lang="ru-RU" sz="2400" i="1" dirty="0" smtClean="0"/>
              <a:t>.</a:t>
            </a:r>
            <a:endParaRPr lang="ru-RU" sz="2400" i="1" dirty="0"/>
          </a:p>
        </p:txBody>
      </p:sp>
    </p:spTree>
    <p:extLst>
      <p:ext uri="{BB962C8B-B14F-4D97-AF65-F5344CB8AC3E}">
        <p14:creationId xmlns:p14="http://schemas.microsoft.com/office/powerpoint/2010/main" val="15241274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28860" y="1714488"/>
            <a:ext cx="4392488"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indent="358775" algn="just"/>
            <a:endParaRPr lang="ru-RU" b="1" dirty="0">
              <a:solidFill>
                <a:srgbClr val="571926"/>
              </a:solidFill>
            </a:endParaRPr>
          </a:p>
        </p:txBody>
      </p:sp>
      <p:pic>
        <p:nvPicPr>
          <p:cNvPr id="5" name="Рисунок 4" descr="6 «Человек на войне - это воля.  Есть воля - есть человек!  Нет воли - нет человека!  Сколько воли, столько и человека. »А. Довженко&#10; "/>
          <p:cNvPicPr/>
          <p:nvPr/>
        </p:nvPicPr>
        <p:blipFill>
          <a:blip r:embed="rId2" cstate="print"/>
          <a:srcRect/>
          <a:stretch>
            <a:fillRect/>
          </a:stretch>
        </p:blipFill>
        <p:spPr bwMode="auto">
          <a:xfrm>
            <a:off x="-1016" y="0"/>
            <a:ext cx="9145016"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214422"/>
            <a:ext cx="8858280" cy="4739759"/>
          </a:xfrm>
          <a:prstGeom prst="rect">
            <a:avLst/>
          </a:prstGeom>
          <a:ln>
            <a:solidFill>
              <a:srgbClr val="80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uk-UA" sz="3200" b="1" i="1" dirty="0" smtClean="0">
                <a:solidFill>
                  <a:srgbClr val="800000"/>
                </a:solidFill>
              </a:rPr>
              <a:t>Воїн - </a:t>
            </a:r>
            <a:r>
              <a:rPr lang="uk-UA" sz="3200" b="1" i="1" dirty="0" smtClean="0">
                <a:solidFill>
                  <a:srgbClr val="800000"/>
                </a:solidFill>
              </a:rPr>
              <a:t>захисник </a:t>
            </a:r>
            <a:r>
              <a:rPr lang="uk-UA" sz="3200" b="1" i="1" dirty="0" smtClean="0">
                <a:solidFill>
                  <a:srgbClr val="800000"/>
                </a:solidFill>
              </a:rPr>
              <a:t>Вітчизни</a:t>
            </a:r>
            <a:endParaRPr lang="uk-UA" sz="3200" b="1" dirty="0" smtClean="0">
              <a:solidFill>
                <a:srgbClr val="800000"/>
              </a:solidFill>
            </a:endParaRPr>
          </a:p>
          <a:p>
            <a:pPr algn="ctr"/>
            <a:r>
              <a:rPr lang="uk-UA" b="1" dirty="0" smtClean="0">
                <a:solidFill>
                  <a:srgbClr val="C00000"/>
                </a:solidFill>
              </a:rPr>
              <a:t>Петро Чабан</a:t>
            </a:r>
            <a:r>
              <a:rPr lang="uk-UA" b="1" dirty="0" smtClean="0">
                <a:solidFill>
                  <a:srgbClr val="C00000"/>
                </a:solidFill>
              </a:rPr>
              <a:t>, Петро </a:t>
            </a:r>
            <a:r>
              <a:rPr lang="uk-UA" b="1" dirty="0" err="1" smtClean="0">
                <a:solidFill>
                  <a:srgbClr val="C00000"/>
                </a:solidFill>
              </a:rPr>
              <a:t>Колодуб</a:t>
            </a:r>
            <a:r>
              <a:rPr lang="uk-UA" b="1" dirty="0" smtClean="0">
                <a:solidFill>
                  <a:srgbClr val="C00000"/>
                </a:solidFill>
              </a:rPr>
              <a:t>, Іван </a:t>
            </a:r>
            <a:r>
              <a:rPr lang="uk-UA" b="1" dirty="0" err="1" smtClean="0">
                <a:solidFill>
                  <a:srgbClr val="C00000"/>
                </a:solidFill>
              </a:rPr>
              <a:t>Дробот</a:t>
            </a:r>
            <a:endParaRPr lang="uk-UA" b="1" dirty="0" smtClean="0">
              <a:solidFill>
                <a:srgbClr val="C00000"/>
              </a:solidFill>
            </a:endParaRPr>
          </a:p>
          <a:p>
            <a:pPr algn="ctr"/>
            <a:r>
              <a:rPr lang="uk-UA" dirty="0" smtClean="0"/>
              <a:t>Сміливість</a:t>
            </a:r>
          </a:p>
          <a:p>
            <a:pPr algn="ctr"/>
            <a:r>
              <a:rPr lang="uk-UA" dirty="0" smtClean="0"/>
              <a:t>Стійкість</a:t>
            </a:r>
          </a:p>
          <a:p>
            <a:pPr algn="ctr"/>
            <a:r>
              <a:rPr lang="uk-UA" dirty="0" smtClean="0"/>
              <a:t>Хоробрість</a:t>
            </a:r>
          </a:p>
          <a:p>
            <a:pPr algn="ctr"/>
            <a:r>
              <a:rPr lang="uk-UA" dirty="0" smtClean="0"/>
              <a:t>Мужність</a:t>
            </a:r>
          </a:p>
          <a:p>
            <a:pPr algn="ctr"/>
            <a:r>
              <a:rPr lang="uk-UA" dirty="0" smtClean="0"/>
              <a:t>Чуйність</a:t>
            </a:r>
          </a:p>
          <a:p>
            <a:pPr algn="ctr"/>
            <a:r>
              <a:rPr lang="uk-UA" dirty="0" smtClean="0"/>
              <a:t>Здатність на подвиг</a:t>
            </a:r>
          </a:p>
          <a:p>
            <a:pPr algn="ctr"/>
            <a:r>
              <a:rPr lang="uk-UA" dirty="0" smtClean="0"/>
              <a:t>Доброта</a:t>
            </a:r>
          </a:p>
          <a:p>
            <a:pPr algn="ctr"/>
            <a:r>
              <a:rPr lang="uk-UA" dirty="0" smtClean="0"/>
              <a:t>Відвертість</a:t>
            </a:r>
          </a:p>
          <a:p>
            <a:pPr algn="ctr"/>
            <a:r>
              <a:rPr lang="uk-UA" dirty="0" smtClean="0"/>
              <a:t>Відважність</a:t>
            </a:r>
          </a:p>
          <a:p>
            <a:pPr algn="ctr"/>
            <a:r>
              <a:rPr lang="uk-UA" dirty="0" smtClean="0"/>
              <a:t>Впевненість у перемозі</a:t>
            </a:r>
          </a:p>
          <a:p>
            <a:pPr algn="ctr"/>
            <a:r>
              <a:rPr lang="uk-UA" dirty="0" smtClean="0"/>
              <a:t>Здатність на </a:t>
            </a:r>
            <a:r>
              <a:rPr lang="uk-UA" dirty="0" smtClean="0"/>
              <a:t>самопожертву</a:t>
            </a:r>
          </a:p>
          <a:p>
            <a:pPr algn="ctr"/>
            <a:r>
              <a:rPr lang="uk-UA" i="1" dirty="0" smtClean="0"/>
              <a:t> </a:t>
            </a:r>
            <a:r>
              <a:rPr lang="uk-UA" b="1" i="1" dirty="0" smtClean="0">
                <a:solidFill>
                  <a:srgbClr val="005A9E"/>
                </a:solidFill>
              </a:rPr>
              <a:t>Герої</a:t>
            </a:r>
            <a:r>
              <a:rPr lang="uk-UA" b="1" dirty="0" smtClean="0">
                <a:solidFill>
                  <a:srgbClr val="005A9E"/>
                </a:solidFill>
              </a:rPr>
              <a:t> </a:t>
            </a:r>
            <a:r>
              <a:rPr lang="uk-UA" b="1" i="1" dirty="0" smtClean="0">
                <a:solidFill>
                  <a:srgbClr val="005A9E"/>
                </a:solidFill>
              </a:rPr>
              <a:t>народних</a:t>
            </a:r>
            <a:r>
              <a:rPr lang="uk-UA" b="1" dirty="0" smtClean="0">
                <a:solidFill>
                  <a:srgbClr val="005A9E"/>
                </a:solidFill>
              </a:rPr>
              <a:t> </a:t>
            </a:r>
            <a:r>
              <a:rPr lang="uk-UA" b="1" i="1" dirty="0" smtClean="0">
                <a:solidFill>
                  <a:srgbClr val="005A9E"/>
                </a:solidFill>
              </a:rPr>
              <a:t>дум</a:t>
            </a:r>
            <a:r>
              <a:rPr lang="uk-UA" b="1" dirty="0" smtClean="0">
                <a:solidFill>
                  <a:srgbClr val="005A9E"/>
                </a:solidFill>
              </a:rPr>
              <a:t> </a:t>
            </a:r>
            <a:r>
              <a:rPr lang="uk-UA" b="1" i="1" dirty="0" smtClean="0">
                <a:solidFill>
                  <a:srgbClr val="005A9E"/>
                </a:solidFill>
              </a:rPr>
              <a:t>,козаки</a:t>
            </a:r>
            <a:r>
              <a:rPr lang="uk-UA" b="1" dirty="0" smtClean="0">
                <a:solidFill>
                  <a:srgbClr val="005A9E"/>
                </a:solidFill>
              </a:rPr>
              <a:t> </a:t>
            </a:r>
            <a:r>
              <a:rPr lang="uk-UA" b="1" i="1" dirty="0" smtClean="0">
                <a:solidFill>
                  <a:srgbClr val="005A9E"/>
                </a:solidFill>
              </a:rPr>
              <a:t>запорозької</a:t>
            </a:r>
            <a:r>
              <a:rPr lang="uk-UA" b="1" dirty="0" smtClean="0">
                <a:solidFill>
                  <a:srgbClr val="005A9E"/>
                </a:solidFill>
              </a:rPr>
              <a:t> </a:t>
            </a:r>
            <a:r>
              <a:rPr lang="uk-UA" b="1" i="1" dirty="0" smtClean="0">
                <a:solidFill>
                  <a:srgbClr val="005A9E"/>
                </a:solidFill>
              </a:rPr>
              <a:t>Січі,</a:t>
            </a:r>
            <a:r>
              <a:rPr lang="uk-UA" b="1" dirty="0" smtClean="0">
                <a:solidFill>
                  <a:srgbClr val="005A9E"/>
                </a:solidFill>
              </a:rPr>
              <a:t> </a:t>
            </a:r>
            <a:r>
              <a:rPr lang="uk-UA" b="1" i="1" dirty="0" smtClean="0">
                <a:solidFill>
                  <a:srgbClr val="005A9E"/>
                </a:solidFill>
              </a:rPr>
              <a:t>герої творів</a:t>
            </a:r>
            <a:r>
              <a:rPr lang="uk-UA" b="1" smtClean="0">
                <a:solidFill>
                  <a:srgbClr val="005A9E"/>
                </a:solidFill>
              </a:rPr>
              <a:t> </a:t>
            </a:r>
            <a:endParaRPr lang="uk-UA" b="1" smtClean="0">
              <a:solidFill>
                <a:srgbClr val="005A9E"/>
              </a:solidFill>
            </a:endParaRPr>
          </a:p>
          <a:p>
            <a:pPr algn="ctr"/>
            <a:r>
              <a:rPr lang="uk-UA" b="1" smtClean="0">
                <a:solidFill>
                  <a:srgbClr val="005A9E"/>
                </a:solidFill>
              </a:rPr>
              <a:t> </a:t>
            </a:r>
            <a:r>
              <a:rPr lang="uk-UA" b="1" i="1" dirty="0" smtClean="0">
                <a:solidFill>
                  <a:srgbClr val="005A9E"/>
                </a:solidFill>
              </a:rPr>
              <a:t>О</a:t>
            </a:r>
            <a:r>
              <a:rPr lang="uk-UA" b="1" i="1" dirty="0" smtClean="0">
                <a:solidFill>
                  <a:srgbClr val="005A9E"/>
                </a:solidFill>
              </a:rPr>
              <a:t>. </a:t>
            </a:r>
            <a:r>
              <a:rPr lang="uk-UA" b="1" i="1" dirty="0" err="1" smtClean="0">
                <a:solidFill>
                  <a:srgbClr val="005A9E"/>
                </a:solidFill>
              </a:rPr>
              <a:t>Довженка</a:t>
            </a:r>
            <a:r>
              <a:rPr lang="uk-UA" b="1" dirty="0" err="1" smtClean="0">
                <a:solidFill>
                  <a:srgbClr val="005A9E"/>
                </a:solidFill>
              </a:rPr>
              <a:t> </a:t>
            </a:r>
            <a:r>
              <a:rPr lang="uk-UA" b="1" i="1" dirty="0" err="1" smtClean="0">
                <a:solidFill>
                  <a:srgbClr val="005A9E"/>
                </a:solidFill>
              </a:rPr>
              <a:t>покоління</a:t>
            </a:r>
            <a:r>
              <a:rPr lang="uk-UA" b="1" dirty="0" err="1" smtClean="0">
                <a:solidFill>
                  <a:srgbClr val="005A9E"/>
                </a:solidFill>
              </a:rPr>
              <a:t> </a:t>
            </a:r>
            <a:r>
              <a:rPr lang="uk-UA" b="1" i="1" dirty="0" err="1" smtClean="0">
                <a:solidFill>
                  <a:srgbClr val="005A9E"/>
                </a:solidFill>
              </a:rPr>
              <a:t>повоєнних</a:t>
            </a:r>
            <a:r>
              <a:rPr lang="uk-UA" b="1" dirty="0" err="1" smtClean="0">
                <a:solidFill>
                  <a:srgbClr val="005A9E"/>
                </a:solidFill>
              </a:rPr>
              <a:t> </a:t>
            </a:r>
            <a:r>
              <a:rPr lang="uk-UA" b="1" i="1" dirty="0" smtClean="0">
                <a:solidFill>
                  <a:srgbClr val="005A9E"/>
                </a:solidFill>
              </a:rPr>
              <a:t>сорокових, «шістдесятники»,  учасники</a:t>
            </a:r>
            <a:r>
              <a:rPr lang="uk-UA" b="1" dirty="0" smtClean="0">
                <a:solidFill>
                  <a:srgbClr val="005A9E"/>
                </a:solidFill>
              </a:rPr>
              <a:t>  </a:t>
            </a:r>
          </a:p>
          <a:p>
            <a:r>
              <a:rPr lang="uk-UA" b="1" i="1" dirty="0" smtClean="0">
                <a:solidFill>
                  <a:srgbClr val="005A9E"/>
                </a:solidFill>
              </a:rPr>
              <a:t>Революції</a:t>
            </a:r>
            <a:r>
              <a:rPr lang="uk-UA" b="1" dirty="0" smtClean="0">
                <a:solidFill>
                  <a:srgbClr val="005A9E"/>
                </a:solidFill>
              </a:rPr>
              <a:t> </a:t>
            </a:r>
            <a:r>
              <a:rPr lang="uk-UA" b="1" i="1" dirty="0" smtClean="0">
                <a:solidFill>
                  <a:srgbClr val="005A9E"/>
                </a:solidFill>
              </a:rPr>
              <a:t>Гідності,</a:t>
            </a:r>
            <a:r>
              <a:rPr lang="uk-UA" b="1" dirty="0" smtClean="0">
                <a:solidFill>
                  <a:srgbClr val="005A9E"/>
                </a:solidFill>
              </a:rPr>
              <a:t> </a:t>
            </a:r>
            <a:r>
              <a:rPr lang="uk-UA" b="1" i="1" dirty="0" smtClean="0">
                <a:solidFill>
                  <a:srgbClr val="005A9E"/>
                </a:solidFill>
              </a:rPr>
              <a:t>Герої Небесної</a:t>
            </a:r>
            <a:r>
              <a:rPr lang="uk-UA" b="1" dirty="0" smtClean="0">
                <a:solidFill>
                  <a:srgbClr val="005A9E"/>
                </a:solidFill>
              </a:rPr>
              <a:t> </a:t>
            </a:r>
            <a:r>
              <a:rPr lang="uk-UA" b="1" i="1" dirty="0" smtClean="0">
                <a:solidFill>
                  <a:srgbClr val="005A9E"/>
                </a:solidFill>
              </a:rPr>
              <a:t>Сотні</a:t>
            </a:r>
            <a:r>
              <a:rPr lang="uk-UA" b="1" dirty="0" smtClean="0">
                <a:solidFill>
                  <a:srgbClr val="005A9E"/>
                </a:solidFill>
              </a:rPr>
              <a:t> </a:t>
            </a:r>
            <a:r>
              <a:rPr lang="uk-UA" b="1" i="1" dirty="0" smtClean="0">
                <a:solidFill>
                  <a:srgbClr val="005A9E"/>
                </a:solidFill>
              </a:rPr>
              <a:t>,</a:t>
            </a:r>
            <a:r>
              <a:rPr lang="uk-UA" b="1" dirty="0" smtClean="0">
                <a:solidFill>
                  <a:srgbClr val="005A9E"/>
                </a:solidFill>
              </a:rPr>
              <a:t> </a:t>
            </a:r>
            <a:r>
              <a:rPr lang="uk-UA" b="1" i="1" dirty="0" smtClean="0">
                <a:solidFill>
                  <a:srgbClr val="005A9E"/>
                </a:solidFill>
              </a:rPr>
              <a:t>воїни</a:t>
            </a:r>
            <a:r>
              <a:rPr lang="uk-UA" b="1" dirty="0" smtClean="0">
                <a:solidFill>
                  <a:srgbClr val="005A9E"/>
                </a:solidFill>
              </a:rPr>
              <a:t> </a:t>
            </a:r>
            <a:r>
              <a:rPr lang="uk-UA" b="1" i="1" dirty="0" smtClean="0">
                <a:solidFill>
                  <a:srgbClr val="005A9E"/>
                </a:solidFill>
              </a:rPr>
              <a:t>–</a:t>
            </a:r>
            <a:r>
              <a:rPr lang="uk-UA" b="1" dirty="0" smtClean="0">
                <a:solidFill>
                  <a:srgbClr val="005A9E"/>
                </a:solidFill>
              </a:rPr>
              <a:t> </a:t>
            </a:r>
            <a:r>
              <a:rPr lang="uk-UA" b="1" i="1" dirty="0" smtClean="0">
                <a:solidFill>
                  <a:srgbClr val="005A9E"/>
                </a:solidFill>
              </a:rPr>
              <a:t>бійці</a:t>
            </a:r>
            <a:r>
              <a:rPr lang="uk-UA" b="1" dirty="0" smtClean="0">
                <a:solidFill>
                  <a:srgbClr val="005A9E"/>
                </a:solidFill>
              </a:rPr>
              <a:t> </a:t>
            </a:r>
            <a:r>
              <a:rPr lang="uk-UA" b="1" i="1" dirty="0" smtClean="0">
                <a:solidFill>
                  <a:srgbClr val="005A9E"/>
                </a:solidFill>
              </a:rPr>
              <a:t>АТО</a:t>
            </a:r>
            <a:r>
              <a:rPr lang="uk-UA" b="1" dirty="0" smtClean="0">
                <a:solidFill>
                  <a:srgbClr val="005A9E"/>
                </a:solidFill>
              </a:rPr>
              <a:t> </a:t>
            </a:r>
            <a:r>
              <a:rPr lang="uk-UA" b="1" i="1" dirty="0" smtClean="0">
                <a:solidFill>
                  <a:srgbClr val="005A9E"/>
                </a:solidFill>
              </a:rPr>
              <a:t>–</a:t>
            </a:r>
            <a:r>
              <a:rPr lang="uk-UA" b="1" dirty="0" smtClean="0">
                <a:solidFill>
                  <a:srgbClr val="005A9E"/>
                </a:solidFill>
              </a:rPr>
              <a:t> </a:t>
            </a:r>
            <a:r>
              <a:rPr lang="uk-UA" b="1" i="1" dirty="0" smtClean="0">
                <a:solidFill>
                  <a:srgbClr val="005A9E"/>
                </a:solidFill>
              </a:rPr>
              <a:t>    </a:t>
            </a:r>
            <a:r>
              <a:rPr lang="uk-UA" b="1" i="1" dirty="0" err="1" smtClean="0">
                <a:solidFill>
                  <a:srgbClr val="005A9E"/>
                </a:solidFill>
              </a:rPr>
              <a:t>захисникиУкраїни</a:t>
            </a:r>
            <a:r>
              <a:rPr lang="uk-UA" b="1" i="1" dirty="0" smtClean="0">
                <a:solidFill>
                  <a:srgbClr val="005A9E"/>
                </a:solidFill>
              </a:rPr>
              <a:t>!</a:t>
            </a:r>
            <a:endParaRPr lang="uk-UA" b="1" dirty="0">
              <a:solidFill>
                <a:srgbClr val="005A9E"/>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D7C1"/>
        </a:solidFill>
        <a:effectLst/>
      </p:bgPr>
    </p:bg>
    <p:spTree>
      <p:nvGrpSpPr>
        <p:cNvPr id="1" name=""/>
        <p:cNvGrpSpPr/>
        <p:nvPr/>
      </p:nvGrpSpPr>
      <p:grpSpPr>
        <a:xfrm>
          <a:off x="0" y="0"/>
          <a:ext cx="0" cy="0"/>
          <a:chOff x="0" y="0"/>
          <a:chExt cx="0" cy="0"/>
        </a:xfrm>
      </p:grpSpPr>
      <p:sp>
        <p:nvSpPr>
          <p:cNvPr id="3" name="TextBox 2"/>
          <p:cNvSpPr txBox="1"/>
          <p:nvPr/>
        </p:nvSpPr>
        <p:spPr>
          <a:xfrm>
            <a:off x="395536" y="1412776"/>
            <a:ext cx="8568952" cy="6032421"/>
          </a:xfrm>
          <a:prstGeom prst="rect">
            <a:avLst/>
          </a:prstGeom>
          <a:noFill/>
        </p:spPr>
        <p:txBody>
          <a:bodyPr wrap="square" rtlCol="0">
            <a:spAutoFit/>
          </a:bodyPr>
          <a:lstStyle/>
          <a:p>
            <a:pPr marL="271463" lvl="0" indent="-271463" algn="just">
              <a:buFont typeface="Wingdings" pitchFamily="2" charset="2"/>
              <a:buChar char="Ø"/>
            </a:pPr>
            <a:r>
              <a:rPr lang="uk-UA" dirty="0" smtClean="0"/>
              <a:t> </a:t>
            </a:r>
            <a:r>
              <a:rPr lang="ru-RU" dirty="0" smtClean="0"/>
              <a:t>Довженко </a:t>
            </a:r>
            <a:r>
              <a:rPr lang="ru-RU" dirty="0" err="1" smtClean="0"/>
              <a:t>завжди</a:t>
            </a:r>
            <a:r>
              <a:rPr lang="ru-RU" dirty="0" smtClean="0"/>
              <a:t> </a:t>
            </a:r>
            <a:r>
              <a:rPr lang="ru-RU" dirty="0" err="1" smtClean="0"/>
              <a:t>прагнув</a:t>
            </a:r>
            <a:r>
              <a:rPr lang="ru-RU" dirty="0" smtClean="0"/>
              <a:t> </a:t>
            </a:r>
            <a:r>
              <a:rPr lang="ru-RU" dirty="0" err="1" smtClean="0"/>
              <a:t>об’єктивності</a:t>
            </a:r>
            <a:r>
              <a:rPr lang="ru-RU" dirty="0" smtClean="0"/>
              <a:t>, </a:t>
            </a:r>
            <a:r>
              <a:rPr lang="ru-RU" dirty="0" err="1" smtClean="0"/>
              <a:t>повноти</a:t>
            </a:r>
            <a:r>
              <a:rPr lang="ru-RU" dirty="0" smtClean="0"/>
              <a:t> </a:t>
            </a:r>
            <a:r>
              <a:rPr lang="ru-RU" dirty="0" err="1" smtClean="0"/>
              <a:t>зображення</a:t>
            </a:r>
            <a:r>
              <a:rPr lang="ru-RU" dirty="0" smtClean="0"/>
              <a:t>, </a:t>
            </a:r>
            <a:r>
              <a:rPr lang="ru-RU" dirty="0" err="1" smtClean="0"/>
              <a:t>лаконічності</a:t>
            </a:r>
            <a:r>
              <a:rPr lang="ru-RU" dirty="0" smtClean="0"/>
              <a:t>  картин </a:t>
            </a:r>
            <a:r>
              <a:rPr lang="ru-RU" dirty="0" err="1" smtClean="0"/>
              <a:t>страшної</a:t>
            </a:r>
            <a:r>
              <a:rPr lang="ru-RU" dirty="0" smtClean="0"/>
              <a:t>  </a:t>
            </a:r>
            <a:r>
              <a:rPr lang="ru-RU" dirty="0" err="1" smtClean="0"/>
              <a:t>дійсності</a:t>
            </a:r>
            <a:r>
              <a:rPr lang="ru-RU" dirty="0" smtClean="0"/>
              <a:t>. </a:t>
            </a:r>
            <a:r>
              <a:rPr lang="ru-RU" dirty="0" err="1" smtClean="0"/>
              <a:t>Його</a:t>
            </a:r>
            <a:r>
              <a:rPr lang="ru-RU" dirty="0" smtClean="0"/>
              <a:t> </a:t>
            </a:r>
            <a:r>
              <a:rPr lang="ru-RU" dirty="0" err="1" smtClean="0"/>
              <a:t>воєнна</a:t>
            </a:r>
            <a:r>
              <a:rPr lang="ru-RU" dirty="0" smtClean="0"/>
              <a:t> проза </a:t>
            </a:r>
            <a:r>
              <a:rPr lang="ru-RU" dirty="0" err="1" smtClean="0"/>
              <a:t>позбавлена</a:t>
            </a:r>
            <a:r>
              <a:rPr lang="ru-RU" dirty="0" smtClean="0"/>
              <a:t> </a:t>
            </a:r>
            <a:r>
              <a:rPr lang="ru-RU" dirty="0" err="1" smtClean="0"/>
              <a:t>здрібненості</a:t>
            </a:r>
            <a:r>
              <a:rPr lang="ru-RU" dirty="0" smtClean="0"/>
              <a:t>, </a:t>
            </a:r>
            <a:r>
              <a:rPr lang="ru-RU" dirty="0" err="1" smtClean="0"/>
              <a:t>побутових</a:t>
            </a:r>
            <a:r>
              <a:rPr lang="ru-RU" dirty="0" smtClean="0"/>
              <a:t> деталей.</a:t>
            </a:r>
            <a:r>
              <a:rPr lang="uk-UA" dirty="0" smtClean="0"/>
              <a:t> Г</a:t>
            </a:r>
            <a:r>
              <a:rPr lang="ru-RU" dirty="0" err="1" smtClean="0"/>
              <a:t>ерої</a:t>
            </a:r>
            <a:r>
              <a:rPr lang="ru-RU" dirty="0" smtClean="0"/>
              <a:t> </a:t>
            </a:r>
            <a:r>
              <a:rPr lang="ru-RU" dirty="0" err="1" smtClean="0"/>
              <a:t>тво</a:t>
            </a:r>
            <a:r>
              <a:rPr lang="uk-UA" dirty="0" err="1" smtClean="0"/>
              <a:t>ів</a:t>
            </a:r>
            <a:r>
              <a:rPr lang="ru-RU" dirty="0" smtClean="0"/>
              <a:t> </a:t>
            </a:r>
            <a:r>
              <a:rPr lang="ru-RU" dirty="0" err="1" smtClean="0"/>
              <a:t>є</a:t>
            </a:r>
            <a:r>
              <a:rPr lang="ru-RU" dirty="0" smtClean="0"/>
              <a:t> </a:t>
            </a:r>
            <a:r>
              <a:rPr lang="ru-RU" dirty="0" err="1" smtClean="0"/>
              <a:t>носіями</a:t>
            </a:r>
            <a:r>
              <a:rPr lang="ru-RU" dirty="0" smtClean="0"/>
              <a:t> </a:t>
            </a:r>
            <a:r>
              <a:rPr lang="ru-RU" dirty="0" err="1" smtClean="0"/>
              <a:t>кращих</a:t>
            </a:r>
            <a:r>
              <a:rPr lang="ru-RU" dirty="0" smtClean="0"/>
              <a:t> рис характеру </a:t>
            </a:r>
            <a:r>
              <a:rPr lang="ru-RU" dirty="0" err="1" smtClean="0"/>
              <a:t>людини</a:t>
            </a:r>
            <a:r>
              <a:rPr lang="ru-RU" dirty="0" smtClean="0"/>
              <a:t> — </a:t>
            </a:r>
            <a:r>
              <a:rPr lang="ru-RU" dirty="0" err="1" smtClean="0"/>
              <a:t>захисника</a:t>
            </a:r>
            <a:r>
              <a:rPr lang="ru-RU" dirty="0" smtClean="0"/>
              <a:t> </a:t>
            </a:r>
            <a:r>
              <a:rPr lang="ru-RU" dirty="0" err="1" smtClean="0"/>
              <a:t>Вітчизни</a:t>
            </a:r>
            <a:r>
              <a:rPr lang="ru-RU" dirty="0" smtClean="0"/>
              <a:t>. </a:t>
            </a:r>
            <a:r>
              <a:rPr lang="ru-RU" dirty="0" err="1" smtClean="0"/>
              <a:t>Їм</a:t>
            </a:r>
            <a:r>
              <a:rPr lang="ru-RU" dirty="0" smtClean="0"/>
              <a:t> </a:t>
            </a:r>
            <a:r>
              <a:rPr lang="ru-RU" dirty="0" err="1" smtClean="0"/>
              <a:t>властива</a:t>
            </a:r>
            <a:r>
              <a:rPr lang="ru-RU" dirty="0" smtClean="0"/>
              <a:t> </a:t>
            </a:r>
            <a:r>
              <a:rPr lang="ru-RU" dirty="0" err="1" smtClean="0"/>
              <a:t>твердість</a:t>
            </a:r>
            <a:r>
              <a:rPr lang="ru-RU" dirty="0" smtClean="0"/>
              <a:t> духу, </a:t>
            </a:r>
            <a:r>
              <a:rPr lang="ru-RU" dirty="0" err="1" smtClean="0"/>
              <a:t>нескореність</a:t>
            </a:r>
            <a:r>
              <a:rPr lang="ru-RU" dirty="0" smtClean="0"/>
              <a:t> </a:t>
            </a:r>
            <a:r>
              <a:rPr lang="ru-RU" dirty="0" err="1" smtClean="0"/>
              <a:t>ворогові</a:t>
            </a:r>
            <a:r>
              <a:rPr lang="ru-RU" dirty="0" smtClean="0"/>
              <a:t>; </a:t>
            </a:r>
            <a:r>
              <a:rPr lang="ru-RU" dirty="0" err="1" smtClean="0"/>
              <a:t>любов</a:t>
            </a:r>
            <a:r>
              <a:rPr lang="ru-RU" dirty="0" smtClean="0"/>
              <a:t> до </a:t>
            </a:r>
            <a:r>
              <a:rPr lang="ru-RU" dirty="0" err="1" smtClean="0"/>
              <a:t>батьківщини</a:t>
            </a:r>
            <a:r>
              <a:rPr lang="ru-RU" dirty="0" smtClean="0"/>
              <a:t>, </a:t>
            </a:r>
            <a:r>
              <a:rPr lang="ru-RU" dirty="0" err="1" smtClean="0"/>
              <a:t>волелюбність</a:t>
            </a:r>
            <a:r>
              <a:rPr lang="ru-RU" dirty="0" smtClean="0"/>
              <a:t> </a:t>
            </a:r>
            <a:r>
              <a:rPr lang="uk-UA" dirty="0" smtClean="0"/>
              <a:t>(«Воля до життя», «На колючому дроті», «Мати», «Ніч перед боєм»)</a:t>
            </a:r>
          </a:p>
          <a:p>
            <a:pPr marL="271463" indent="-271463" algn="just">
              <a:buFont typeface="Wingdings" pitchFamily="2" charset="2"/>
              <a:buChar char="Ø"/>
            </a:pPr>
            <a:r>
              <a:rPr lang="uk-UA" dirty="0" smtClean="0"/>
              <a:t>Оповідання Довженка вчать мужності, відваги, героїзму, патріотизму, любові до рідної землі, нескореності людського духу, волі до життя, стійко переносити страждання за свої переконання, стояти на смерть заради своєї Батьківщини, ніколи не зраджувати свою землю і свій народ, захищати  надбання народу.</a:t>
            </a:r>
          </a:p>
          <a:p>
            <a:pPr marL="271463" indent="-271463" algn="just">
              <a:buFont typeface="Wingdings" pitchFamily="2" charset="2"/>
              <a:buChar char="Ø"/>
            </a:pPr>
            <a:r>
              <a:rPr lang="uk-UA" dirty="0" smtClean="0"/>
              <a:t>Довженко доводить: </a:t>
            </a:r>
            <a:r>
              <a:rPr lang="ru-RU" dirty="0" smtClean="0"/>
              <a:t>народ </a:t>
            </a:r>
            <a:r>
              <a:rPr lang="ru-RU" dirty="0" err="1" smtClean="0"/>
              <a:t>незнищенний</a:t>
            </a:r>
            <a:r>
              <a:rPr lang="ru-RU" dirty="0" smtClean="0"/>
              <a:t>, коли </a:t>
            </a:r>
            <a:r>
              <a:rPr lang="ru-RU" dirty="0" err="1" smtClean="0"/>
              <a:t>має</a:t>
            </a:r>
            <a:r>
              <a:rPr lang="ru-RU" dirty="0" smtClean="0"/>
              <a:t> </a:t>
            </a:r>
            <a:r>
              <a:rPr lang="ru-RU" dirty="0" err="1" smtClean="0"/>
              <a:t>міцне</a:t>
            </a:r>
            <a:r>
              <a:rPr lang="ru-RU" dirty="0" smtClean="0"/>
              <a:t> </a:t>
            </a:r>
            <a:r>
              <a:rPr lang="ru-RU" dirty="0" err="1" smtClean="0"/>
              <a:t>духовне</a:t>
            </a:r>
            <a:r>
              <a:rPr lang="ru-RU" dirty="0" smtClean="0"/>
              <a:t> </a:t>
            </a:r>
            <a:r>
              <a:rPr lang="ru-RU" dirty="0" err="1" smtClean="0"/>
              <a:t>коріння</a:t>
            </a:r>
            <a:r>
              <a:rPr lang="uk-UA" dirty="0" smtClean="0"/>
              <a:t>,  коли не боїться покласти своє життя на </a:t>
            </a:r>
            <a:r>
              <a:rPr lang="uk-UA" dirty="0" err="1" smtClean="0"/>
              <a:t>алтар</a:t>
            </a:r>
            <a:r>
              <a:rPr lang="uk-UA" dirty="0" smtClean="0"/>
              <a:t> заради майбутнього своїх дітей і внуків.</a:t>
            </a:r>
          </a:p>
          <a:p>
            <a:pPr marL="271463" indent="-271463" algn="just">
              <a:buFont typeface="Wingdings" pitchFamily="2" charset="2"/>
              <a:buChar char="Ø"/>
            </a:pPr>
            <a:r>
              <a:rPr lang="ru-RU" dirty="0" err="1" smtClean="0"/>
              <a:t>Актуальними</a:t>
            </a:r>
            <a:r>
              <a:rPr lang="ru-RU" dirty="0" smtClean="0"/>
              <a:t> </a:t>
            </a:r>
            <a:r>
              <a:rPr lang="ru-RU" dirty="0" err="1" smtClean="0"/>
              <a:t>оповідання</a:t>
            </a:r>
            <a:r>
              <a:rPr lang="ru-RU" dirty="0" smtClean="0"/>
              <a:t> </a:t>
            </a:r>
            <a:r>
              <a:rPr lang="ru-RU" dirty="0" err="1" smtClean="0"/>
              <a:t>були</a:t>
            </a:r>
            <a:r>
              <a:rPr lang="ru-RU" dirty="0" smtClean="0"/>
              <a:t> не </a:t>
            </a:r>
            <a:r>
              <a:rPr lang="ru-RU" dirty="0" err="1" smtClean="0"/>
              <a:t>тільки</a:t>
            </a:r>
            <a:r>
              <a:rPr lang="ru-RU" dirty="0" smtClean="0"/>
              <a:t> в роки </a:t>
            </a:r>
            <a:r>
              <a:rPr lang="ru-RU" dirty="0" err="1" smtClean="0"/>
              <a:t>Другої</a:t>
            </a:r>
            <a:r>
              <a:rPr lang="ru-RU" dirty="0" smtClean="0"/>
              <a:t> </a:t>
            </a:r>
            <a:r>
              <a:rPr lang="ru-RU" dirty="0" err="1" smtClean="0"/>
              <a:t>світової</a:t>
            </a:r>
            <a:r>
              <a:rPr lang="ru-RU" dirty="0" smtClean="0"/>
              <a:t> </a:t>
            </a:r>
            <a:r>
              <a:rPr lang="ru-RU" dirty="0" err="1" smtClean="0"/>
              <a:t>війни</a:t>
            </a:r>
            <a:r>
              <a:rPr lang="ru-RU" dirty="0" smtClean="0"/>
              <a:t>. </a:t>
            </a:r>
            <a:r>
              <a:rPr lang="ru-RU" dirty="0" err="1" smtClean="0"/>
              <a:t>Важливе</a:t>
            </a:r>
            <a:r>
              <a:rPr lang="ru-RU" dirty="0" smtClean="0"/>
              <a:t> </a:t>
            </a:r>
            <a:r>
              <a:rPr lang="ru-RU" dirty="0" err="1" smtClean="0"/>
              <a:t>значення</a:t>
            </a:r>
            <a:r>
              <a:rPr lang="ru-RU" dirty="0" smtClean="0"/>
              <a:t> </a:t>
            </a:r>
            <a:r>
              <a:rPr lang="ru-RU" dirty="0" err="1" smtClean="0"/>
              <a:t>творів</a:t>
            </a:r>
            <a:r>
              <a:rPr lang="ru-RU" dirty="0" smtClean="0"/>
              <a:t> </a:t>
            </a:r>
            <a:r>
              <a:rPr lang="ru-RU" dirty="0" err="1" smtClean="0"/>
              <a:t>Довженка</a:t>
            </a:r>
            <a:r>
              <a:rPr lang="ru-RU" dirty="0" smtClean="0"/>
              <a:t> не буде </a:t>
            </a:r>
            <a:r>
              <a:rPr lang="ru-RU" dirty="0" err="1" smtClean="0"/>
              <a:t>заперечувати</a:t>
            </a:r>
            <a:r>
              <a:rPr lang="ru-RU" dirty="0" smtClean="0"/>
              <a:t> </a:t>
            </a:r>
            <a:r>
              <a:rPr lang="ru-RU" dirty="0" err="1" smtClean="0"/>
              <a:t>ніхто</a:t>
            </a:r>
            <a:r>
              <a:rPr lang="ru-RU" dirty="0" smtClean="0"/>
              <a:t> </a:t>
            </a:r>
            <a:r>
              <a:rPr lang="ru-RU" dirty="0" err="1" smtClean="0"/>
              <a:t>й</a:t>
            </a:r>
            <a:r>
              <a:rPr lang="ru-RU" dirty="0" smtClean="0"/>
              <a:t> </a:t>
            </a:r>
            <a:r>
              <a:rPr lang="ru-RU" dirty="0" err="1" smtClean="0"/>
              <a:t>сьогодні</a:t>
            </a:r>
            <a:r>
              <a:rPr lang="ru-RU" dirty="0" smtClean="0"/>
              <a:t>. </a:t>
            </a:r>
            <a:r>
              <a:rPr lang="ru-RU" dirty="0" err="1" smtClean="0"/>
              <a:t>Його</a:t>
            </a:r>
            <a:r>
              <a:rPr lang="uk-UA" dirty="0" smtClean="0"/>
              <a:t> любов до України пробуджує  в наших серцях вогонь патріотизму, гордості за своє походження, за свій нескорений духом і трагічними сторінками життя народ. </a:t>
            </a:r>
            <a:endParaRPr lang="uk-UA" b="1" dirty="0" smtClean="0">
              <a:solidFill>
                <a:srgbClr val="002060"/>
              </a:solidFill>
            </a:endParaRPr>
          </a:p>
          <a:p>
            <a:pPr marL="271463" indent="-271463"/>
            <a:endParaRPr lang="en-US" sz="1600" b="1" i="1" dirty="0" smtClean="0">
              <a:solidFill>
                <a:srgbClr val="002060"/>
              </a:solidFill>
            </a:endParaRPr>
          </a:p>
          <a:p>
            <a:pPr marL="271463" indent="-271463"/>
            <a:endParaRPr lang="uk-UA" sz="1600" b="1" i="1" dirty="0" smtClean="0">
              <a:solidFill>
                <a:srgbClr val="002060"/>
              </a:solidFill>
            </a:endParaRPr>
          </a:p>
          <a:p>
            <a:pPr marL="285750" indent="-285750">
              <a:lnSpc>
                <a:spcPct val="150000"/>
              </a:lnSpc>
              <a:buFont typeface="Wingdings" pitchFamily="2" charset="2"/>
              <a:buChar char="v"/>
            </a:pPr>
            <a:endParaRPr lang="en-US" sz="1600" b="1" i="1" dirty="0" smtClean="0">
              <a:solidFill>
                <a:srgbClr val="002060"/>
              </a:solidFill>
            </a:endParaRPr>
          </a:p>
          <a:p>
            <a:pPr marL="285750" indent="-285750">
              <a:lnSpc>
                <a:spcPct val="150000"/>
              </a:lnSpc>
              <a:buFont typeface="Wingdings" pitchFamily="2" charset="2"/>
              <a:buChar char="v"/>
            </a:pPr>
            <a:endParaRPr lang="ru-RU" sz="1600" b="1" i="1" dirty="0">
              <a:solidFill>
                <a:srgbClr val="002060"/>
              </a:solidFill>
            </a:endParaRPr>
          </a:p>
        </p:txBody>
      </p:sp>
      <p:sp>
        <p:nvSpPr>
          <p:cNvPr id="4" name="TextBox 3"/>
          <p:cNvSpPr txBox="1"/>
          <p:nvPr/>
        </p:nvSpPr>
        <p:spPr>
          <a:xfrm>
            <a:off x="285720" y="0"/>
            <a:ext cx="8858280" cy="1200329"/>
          </a:xfrm>
          <a:prstGeom prst="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uk-UA" sz="2400" dirty="0" smtClean="0">
                <a:solidFill>
                  <a:schemeClr val="accent6">
                    <a:lumMod val="75000"/>
                  </a:schemeClr>
                </a:solidFill>
                <a:latin typeface="Arial Black" pitchFamily="34" charset="0"/>
              </a:rPr>
              <a:t>Висновки</a:t>
            </a:r>
          </a:p>
          <a:p>
            <a:pPr algn="r"/>
            <a:r>
              <a:rPr lang="uk-UA" sz="1600" b="1" i="1" dirty="0" smtClean="0">
                <a:solidFill>
                  <a:srgbClr val="5E383D"/>
                </a:solidFill>
              </a:rPr>
              <a:t>«Довженко – рідкісний приклад палкої відданості митця народові, своїй нації. </a:t>
            </a:r>
            <a:endParaRPr lang="ru-RU" sz="1600" b="1" dirty="0" smtClean="0">
              <a:solidFill>
                <a:srgbClr val="5E383D"/>
              </a:solidFill>
            </a:endParaRPr>
          </a:p>
          <a:p>
            <a:pPr algn="r"/>
            <a:r>
              <a:rPr lang="ru-RU" sz="1600" b="1" i="1" dirty="0" err="1" smtClean="0">
                <a:solidFill>
                  <a:srgbClr val="5E383D"/>
                </a:solidFill>
              </a:rPr>
              <a:t>Його</a:t>
            </a:r>
            <a:r>
              <a:rPr lang="ru-RU" sz="1600" b="1" i="1" dirty="0" smtClean="0">
                <a:solidFill>
                  <a:srgbClr val="5E383D"/>
                </a:solidFill>
              </a:rPr>
              <a:t> </a:t>
            </a:r>
            <a:r>
              <a:rPr lang="ru-RU" sz="1600" b="1" i="1" dirty="0" err="1" smtClean="0">
                <a:solidFill>
                  <a:srgbClr val="5E383D"/>
                </a:solidFill>
              </a:rPr>
              <a:t>творчість</a:t>
            </a:r>
            <a:r>
              <a:rPr lang="ru-RU" sz="1600" b="1" i="1" dirty="0" smtClean="0">
                <a:solidFill>
                  <a:srgbClr val="5E383D"/>
                </a:solidFill>
              </a:rPr>
              <a:t> – </a:t>
            </a:r>
            <a:r>
              <a:rPr lang="ru-RU" sz="1600" b="1" i="1" dirty="0" err="1" smtClean="0">
                <a:solidFill>
                  <a:srgbClr val="5E383D"/>
                </a:solidFill>
              </a:rPr>
              <a:t>неповторна</a:t>
            </a:r>
            <a:r>
              <a:rPr lang="ru-RU" sz="1600" b="1" i="1" dirty="0" smtClean="0">
                <a:solidFill>
                  <a:srgbClr val="5E383D"/>
                </a:solidFill>
              </a:rPr>
              <a:t>. </a:t>
            </a:r>
            <a:r>
              <a:rPr lang="ru-RU" sz="1600" b="1" i="1" dirty="0" err="1" smtClean="0">
                <a:solidFill>
                  <a:srgbClr val="5E383D"/>
                </a:solidFill>
              </a:rPr>
              <a:t>Він</a:t>
            </a:r>
            <a:r>
              <a:rPr lang="ru-RU" sz="1600" b="1" i="1" dirty="0" smtClean="0">
                <a:solidFill>
                  <a:srgbClr val="5E383D"/>
                </a:solidFill>
              </a:rPr>
              <a:t> родоначальник не </a:t>
            </a:r>
            <a:r>
              <a:rPr lang="ru-RU" sz="1600" b="1" i="1" dirty="0" err="1" smtClean="0">
                <a:solidFill>
                  <a:srgbClr val="5E383D"/>
                </a:solidFill>
              </a:rPr>
              <a:t>тільки</a:t>
            </a:r>
            <a:r>
              <a:rPr lang="ru-RU" sz="1600" b="1" i="1" dirty="0" smtClean="0">
                <a:solidFill>
                  <a:srgbClr val="5E383D"/>
                </a:solidFill>
              </a:rPr>
              <a:t> в </a:t>
            </a:r>
            <a:r>
              <a:rPr lang="ru-RU" sz="1600" b="1" i="1" dirty="0" err="1" smtClean="0">
                <a:solidFill>
                  <a:srgbClr val="5E383D"/>
                </a:solidFill>
              </a:rPr>
              <a:t>кіно</a:t>
            </a:r>
            <a:r>
              <a:rPr lang="ru-RU" sz="1600" b="1" i="1" dirty="0" smtClean="0">
                <a:solidFill>
                  <a:srgbClr val="5E383D"/>
                </a:solidFill>
              </a:rPr>
              <a:t>, а </a:t>
            </a:r>
            <a:r>
              <a:rPr lang="ru-RU" sz="1600" b="1" i="1" dirty="0" err="1" smtClean="0">
                <a:solidFill>
                  <a:srgbClr val="5E383D"/>
                </a:solidFill>
              </a:rPr>
              <a:t>й</a:t>
            </a:r>
            <a:r>
              <a:rPr lang="ru-RU" sz="1600" b="1" i="1" dirty="0" smtClean="0">
                <a:solidFill>
                  <a:srgbClr val="5E383D"/>
                </a:solidFill>
              </a:rPr>
              <a:t> в </a:t>
            </a:r>
            <a:r>
              <a:rPr lang="ru-RU" sz="1600" b="1" i="1" dirty="0" err="1" smtClean="0">
                <a:solidFill>
                  <a:srgbClr val="5E383D"/>
                </a:solidFill>
              </a:rPr>
              <a:t>літературі</a:t>
            </a:r>
            <a:r>
              <a:rPr lang="ru-RU" sz="1600" b="1" i="1" dirty="0" smtClean="0">
                <a:solidFill>
                  <a:srgbClr val="5E383D"/>
                </a:solidFill>
              </a:rPr>
              <a:t>…» </a:t>
            </a:r>
            <a:endParaRPr lang="ru-RU" sz="1600" b="1" dirty="0" smtClean="0">
              <a:solidFill>
                <a:srgbClr val="5E383D"/>
              </a:solidFill>
            </a:endParaRPr>
          </a:p>
          <a:p>
            <a:pPr algn="r"/>
            <a:r>
              <a:rPr lang="ru-RU" sz="1600" b="1" i="1" dirty="0" smtClean="0">
                <a:solidFill>
                  <a:srgbClr val="5E383D"/>
                </a:solidFill>
              </a:rPr>
              <a:t>Б. </a:t>
            </a:r>
            <a:r>
              <a:rPr lang="ru-RU" sz="1600" b="1" i="1" dirty="0" err="1" smtClean="0">
                <a:solidFill>
                  <a:srgbClr val="5E383D"/>
                </a:solidFill>
              </a:rPr>
              <a:t>Аменгаль</a:t>
            </a:r>
            <a:endParaRPr lang="uk-UA" sz="1600" i="1" dirty="0" smtClean="0">
              <a:solidFill>
                <a:srgbClr val="800000"/>
              </a:solidFill>
            </a:endParaRPr>
          </a:p>
        </p:txBody>
      </p:sp>
      <p:pic>
        <p:nvPicPr>
          <p:cNvPr id="614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339088" cy="642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3108" y="6000768"/>
            <a:ext cx="5256584" cy="857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День Победы_06">
  <a:themeElements>
    <a:clrScheme name="День Победы_06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00000"/>
      </a:hlink>
      <a:folHlink>
        <a:srgbClr val="FFCC99"/>
      </a:folHlink>
    </a:clrScheme>
    <a:fontScheme name="День Победы_06">
      <a:majorFont>
        <a:latin typeface="Times New Roman"/>
        <a:ea typeface=""/>
        <a:cs typeface="Times New Roman"/>
      </a:majorFont>
      <a:minorFont>
        <a:latin typeface="Times New Roman"/>
        <a:ea typeface=""/>
        <a:cs typeface="Times New Roma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День Победы_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День Победы_06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День Победы_06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День Победы_06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День Победы_06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День Победы_06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День Победы_06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День Победы_06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День Победы_06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День Победы_06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День Победы_06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День Победы_06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День Победы_06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22B00"/>
        </a:hlink>
        <a:folHlink>
          <a:srgbClr val="FFA953"/>
        </a:folHlink>
      </a:clrScheme>
      <a:clrMap bg1="lt1" tx1="dk1" bg2="lt2" tx2="dk2" accent1="accent1" accent2="accent2" accent3="accent3" accent4="accent4" accent5="accent5" accent6="accent6" hlink="hlink" folHlink="folHlink"/>
    </a:extraClrScheme>
    <a:extraClrScheme>
      <a:clrScheme name="День Победы_06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00000"/>
        </a:hlink>
        <a:folHlink>
          <a:srgbClr val="FF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День Победы_06</Template>
  <TotalTime>1469</TotalTime>
  <Words>668</Words>
  <Application>Microsoft Office PowerPoint</Application>
  <PresentationFormat>Екран (4:3)</PresentationFormat>
  <Paragraphs>82</Paragraphs>
  <Slides>15</Slides>
  <Notes>2</Notes>
  <HiddenSlides>0</HiddenSlides>
  <MMClips>0</MMClips>
  <ScaleCrop>false</ScaleCrop>
  <HeadingPairs>
    <vt:vector size="4" baseType="variant">
      <vt:variant>
        <vt:lpstr>Тема</vt:lpstr>
      </vt:variant>
      <vt:variant>
        <vt:i4>1</vt:i4>
      </vt:variant>
      <vt:variant>
        <vt:lpstr>Заголовки слайдів</vt:lpstr>
      </vt:variant>
      <vt:variant>
        <vt:i4>15</vt:i4>
      </vt:variant>
    </vt:vector>
  </HeadingPairs>
  <TitlesOfParts>
    <vt:vector size="16" baseType="lpstr">
      <vt:lpstr>День Победы_06</vt:lpstr>
      <vt:lpstr> Всеукраїнський інтерактивний конкурс Малої академії наук «МАН-Юніор-Дослідник» номінація « Історик-Юніор-2017»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v</cp:lastModifiedBy>
  <cp:revision>115</cp:revision>
  <dcterms:created xsi:type="dcterms:W3CDTF">2013-03-16T20:41:41Z</dcterms:created>
  <dcterms:modified xsi:type="dcterms:W3CDTF">2017-04-14T09:57:21Z</dcterms:modified>
</cp:coreProperties>
</file>