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6" r:id="rId8"/>
    <p:sldId id="263" r:id="rId9"/>
    <p:sldId id="267" r:id="rId10"/>
    <p:sldId id="270" r:id="rId11"/>
    <p:sldId id="271" r:id="rId12"/>
    <p:sldId id="277" r:id="rId13"/>
    <p:sldId id="273" r:id="rId14"/>
    <p:sldId id="276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0000"/>
    <a:srgbClr val="1A9626"/>
    <a:srgbClr val="09350D"/>
    <a:srgbClr val="FF0000"/>
    <a:srgbClr val="031104"/>
    <a:srgbClr val="11919F"/>
    <a:srgbClr val="FFCC66"/>
    <a:srgbClr val="FF5050"/>
    <a:srgbClr val="6D4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0DBBA-1206-46BD-8C17-2FF2AE8D3296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760B0131-8B2E-47E9-86B8-2526984D8AC7}">
          <dgm:prSet custT="1"/>
          <dgm:spPr/>
          <dgm:t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0" u="none" strike="noStrike" cap="none" normalizeH="0" baseline="0" dirty="0" smtClean="0">
                  <a:ln/>
                  <a:solidFill>
                    <a:srgbClr val="8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 1 </a:t>
              </a:r>
              <a14:m>
                <m:oMath xmlns:m="http://schemas.openxmlformats.org/officeDocument/2006/math">
                  <m:sSup>
                    <m:sSupPr>
                      <m:ctrlPr>
                        <a:rPr kumimoji="0" lang="en-US" sz="2400" b="1" i="1" u="none" strike="noStrike" cap="none" normalizeH="0" baseline="0" smtClean="0">
                          <a:ln/>
                          <a:solidFill>
                            <a:srgbClr val="800000"/>
                          </a:solidFill>
                          <a:effectLst/>
                          <a:latin typeface="Cambria Math"/>
                          <a:cs typeface="Times New Roman" pitchFamily="18" charset="0"/>
                        </a:rPr>
                      </m:ctrlPr>
                    </m:sSupPr>
                    <m:e>
                      <m:r>
                        <a:rPr kumimoji="0" lang="uk-UA" sz="2400" b="1" i="1" u="none" strike="noStrike" cap="none" normalizeH="0" baseline="0" smtClean="0">
                          <a:ln/>
                          <a:solidFill>
                            <a:srgbClr val="800000"/>
                          </a:solidFill>
                          <a:effectLst/>
                          <a:latin typeface="Cambria Math"/>
                          <a:cs typeface="Times New Roman" pitchFamily="18" charset="0"/>
                        </a:rPr>
                        <m:t>м</m:t>
                      </m:r>
                    </m:e>
                    <m:sup>
                      <m:r>
                        <a:rPr kumimoji="0" lang="en-US" sz="2400" b="1" i="0" u="none" strike="noStrike" cap="none" normalizeH="0" baseline="0" smtClean="0">
                          <a:ln/>
                          <a:solidFill>
                            <a:srgbClr val="800000"/>
                          </a:solidFill>
                          <a:effectLst/>
                          <a:latin typeface="Cambria Math"/>
                          <a:cs typeface="Times New Roman" pitchFamily="18" charset="0"/>
                        </a:rPr>
                        <m:t>𝟐</m:t>
                      </m:r>
                    </m:sup>
                  </m:sSup>
                </m:oMath>
              </a14:m>
              <a:r>
                <a:rPr kumimoji="0" lang="uk-UA" sz="2400" b="1" i="0" u="none" strike="noStrike" cap="none" normalizeH="0" baseline="0" dirty="0" smtClean="0">
                  <a:ln/>
                  <a:solidFill>
                    <a:srgbClr val="8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ґрунту:</a:t>
              </a:r>
              <a:endParaRPr kumimoji="0" lang="ru-RU" sz="2400" b="1" i="0" u="none" strike="noStrike" cap="none" normalizeH="0" baseline="0" dirty="0" smtClean="0">
                <a:ln/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dgm:t>
        </dgm:pt>
      </mc:Choice>
      <mc:Fallback xmlns="">
        <dgm:pt modelId="{760B0131-8B2E-47E9-86B8-2526984D8AC7}">
          <dgm:prSet custT="1"/>
          <dgm:spPr/>
          <dgm:t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0" u="none" strike="noStrike" cap="none" normalizeH="0" baseline="0" dirty="0" smtClean="0">
                  <a:ln/>
                  <a:solidFill>
                    <a:srgbClr val="8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 1 </a:t>
              </a:r>
              <a:r>
                <a:rPr kumimoji="0" lang="uk-UA" sz="2400" b="1" i="0" u="none" strike="noStrike" cap="none" normalizeH="0" baseline="0" smtClean="0">
                  <a:ln/>
                  <a:solidFill>
                    <a:srgbClr val="800000"/>
                  </a:solidFill>
                  <a:effectLst/>
                  <a:latin typeface="Cambria Math"/>
                  <a:cs typeface="Times New Roman" pitchFamily="18" charset="0"/>
                </a:rPr>
                <a:t>м</a:t>
              </a:r>
              <a:r>
                <a:rPr kumimoji="0" lang="en-US" sz="2400" b="1" i="0" u="none" strike="noStrike" cap="none" normalizeH="0" baseline="0" smtClean="0">
                  <a:ln/>
                  <a:solidFill>
                    <a:srgbClr val="800000"/>
                  </a:solidFill>
                  <a:effectLst/>
                  <a:latin typeface="Cambria Math"/>
                  <a:cs typeface="Times New Roman" pitchFamily="18" charset="0"/>
                </a:rPr>
                <a:t>^𝟐</a:t>
              </a:r>
              <a:r>
                <a:rPr kumimoji="0" lang="uk-UA" sz="2400" b="1" i="0" u="none" strike="noStrike" cap="none" normalizeH="0" baseline="0" dirty="0" smtClean="0">
                  <a:ln/>
                  <a:solidFill>
                    <a:srgbClr val="8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ґрунту:</a:t>
              </a:r>
              <a:endParaRPr kumimoji="0" lang="ru-RU" sz="2400" b="1" i="0" u="none" strike="noStrike" cap="none" normalizeH="0" baseline="0" dirty="0" smtClean="0">
                <a:ln/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dgm:t>
        </dgm:pt>
      </mc:Fallback>
    </mc:AlternateContent>
    <dgm:pt modelId="{3700B35F-A7BC-4019-ABF8-6A235FEC75A7}" type="parTrans" cxnId="{081229BC-821F-41EA-B54A-C98E63FEC430}">
      <dgm:prSet/>
      <dgm:spPr/>
      <dgm:t>
        <a:bodyPr/>
        <a:lstStyle/>
        <a:p>
          <a:endParaRPr lang="uk-UA"/>
        </a:p>
      </dgm:t>
    </dgm:pt>
    <dgm:pt modelId="{5A63329A-9478-478D-A2DA-AB5ABF704726}" type="sibTrans" cxnId="{081229BC-821F-41EA-B54A-C98E63FEC430}">
      <dgm:prSet/>
      <dgm:spPr/>
      <dgm:t>
        <a:bodyPr/>
        <a:lstStyle/>
        <a:p>
          <a:endParaRPr lang="uk-UA"/>
        </a:p>
      </dgm:t>
    </dgm:pt>
    <dgm:pt modelId="{203DA162-5C34-47F8-871F-02F2B444C1D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4 трл. бактерій та грибів</a:t>
          </a:r>
          <a:endParaRPr kumimoji="0" lang="uk-UA" sz="20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7DEB96D8-6CF3-4C23-8810-D77C00403B04}" type="parTrans" cxnId="{412733DC-2983-49D3-925C-331D33603FB4}">
      <dgm:prSet/>
      <dgm:spPr/>
      <dgm:t>
        <a:bodyPr/>
        <a:lstStyle/>
        <a:p>
          <a:endParaRPr lang="uk-UA"/>
        </a:p>
      </dgm:t>
    </dgm:pt>
    <dgm:pt modelId="{F7AC5CE3-1F0D-462A-BD36-DC571432EC9D}" type="sibTrans" cxnId="{412733DC-2983-49D3-925C-331D33603FB4}">
      <dgm:prSet/>
      <dgm:spPr/>
      <dgm:t>
        <a:bodyPr/>
        <a:lstStyle/>
        <a:p>
          <a:endParaRPr lang="uk-UA"/>
        </a:p>
      </dgm:t>
    </dgm:pt>
    <dgm:pt modelId="{EC896949-7F91-4C0D-A044-030E47FCB69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200 жуків та їх личинок</a:t>
          </a:r>
          <a:endParaRPr kumimoji="0" lang="uk-UA" sz="20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4D39A875-E2CA-4C50-BA9F-9A23020A2B30}" type="parTrans" cxnId="{6F228B24-2B43-42DF-B499-C91ACA5E7D2C}">
      <dgm:prSet/>
      <dgm:spPr/>
      <dgm:t>
        <a:bodyPr/>
        <a:lstStyle/>
        <a:p>
          <a:endParaRPr lang="uk-UA"/>
        </a:p>
      </dgm:t>
    </dgm:pt>
    <dgm:pt modelId="{B689502C-2B0B-4426-B1F5-3013E632382A}" type="sibTrans" cxnId="{6F228B24-2B43-42DF-B499-C91ACA5E7D2C}">
      <dgm:prSet/>
      <dgm:spPr/>
      <dgm:t>
        <a:bodyPr/>
        <a:lstStyle/>
        <a:p>
          <a:endParaRPr lang="uk-UA"/>
        </a:p>
      </dgm:t>
    </dgm:pt>
    <dgm:pt modelId="{889D9B71-1669-44D6-943F-23A17ADC015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200 тис. кліщів</a:t>
          </a:r>
          <a:endParaRPr kumimoji="0" lang="uk-UA" sz="20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A30A396B-F6BD-463B-8614-48237C617EA0}" type="parTrans" cxnId="{819FEBAF-638D-4538-ACF6-E62D2248298F}">
      <dgm:prSet/>
      <dgm:spPr/>
      <dgm:t>
        <a:bodyPr/>
        <a:lstStyle/>
        <a:p>
          <a:endParaRPr lang="uk-UA"/>
        </a:p>
      </dgm:t>
    </dgm:pt>
    <dgm:pt modelId="{5F87DAB0-5489-461F-8A04-7B7AAC3D1A86}" type="sibTrans" cxnId="{819FEBAF-638D-4538-ACF6-E62D2248298F}">
      <dgm:prSet/>
      <dgm:spPr/>
      <dgm:t>
        <a:bodyPr/>
        <a:lstStyle/>
        <a:p>
          <a:endParaRPr lang="uk-UA"/>
        </a:p>
      </dgm:t>
    </dgm:pt>
    <dgm:pt modelId="{E4B66952-731B-44D1-86F3-C1DEE38F2B5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10 молюсків</a:t>
          </a:r>
          <a:endParaRPr kumimoji="0" lang="uk-UA" sz="20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1E758A30-64CE-4DBF-A551-9D3578AB03A0}" type="parTrans" cxnId="{E4DD4D7F-472A-4B17-B590-9FA1CB0B6228}">
      <dgm:prSet/>
      <dgm:spPr/>
      <dgm:t>
        <a:bodyPr/>
        <a:lstStyle/>
        <a:p>
          <a:endParaRPr lang="uk-UA"/>
        </a:p>
      </dgm:t>
    </dgm:pt>
    <dgm:pt modelId="{CFA7602D-E160-4B56-844E-96A40F286E8C}" type="sibTrans" cxnId="{E4DD4D7F-472A-4B17-B590-9FA1CB0B6228}">
      <dgm:prSet/>
      <dgm:spPr/>
      <dgm:t>
        <a:bodyPr/>
        <a:lstStyle/>
        <a:p>
          <a:endParaRPr lang="uk-UA"/>
        </a:p>
      </dgm:t>
    </dgm:pt>
    <dgm:pt modelId="{6FAE5EB8-15A2-40DD-B323-3AB27A12B59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100 тис. ногохвостів</a:t>
          </a:r>
          <a:endParaRPr kumimoji="0" lang="ru-RU" sz="20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D80FAF2D-D7B5-4263-A8CB-316391AD4245}" type="parTrans" cxnId="{C580A92D-8DF4-4023-8759-CFFA79C7D8F7}">
      <dgm:prSet/>
      <dgm:spPr/>
      <dgm:t>
        <a:bodyPr/>
        <a:lstStyle/>
        <a:p>
          <a:endParaRPr lang="uk-UA"/>
        </a:p>
      </dgm:t>
    </dgm:pt>
    <dgm:pt modelId="{C4C6D842-14CD-42FF-A61D-1B38B6A24E8B}" type="sibTrans" cxnId="{C580A92D-8DF4-4023-8759-CFFA79C7D8F7}">
      <dgm:prSet/>
      <dgm:spPr/>
      <dgm:t>
        <a:bodyPr/>
        <a:lstStyle/>
        <a:p>
          <a:endParaRPr lang="uk-UA"/>
        </a:p>
      </dgm:t>
    </dgm:pt>
    <dgm:pt modelId="{00883506-284E-42B0-8C2C-7B629D08E72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18 тис. дрібних кільчастих червів</a:t>
          </a:r>
          <a:endParaRPr kumimoji="0" lang="uk-UA" sz="20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FE12D341-6224-462A-9478-973DD8E8C0A2}" type="sibTrans" cxnId="{1CE58A4A-E2F3-48C1-8AC5-CA222F37DB43}">
      <dgm:prSet/>
      <dgm:spPr/>
      <dgm:t>
        <a:bodyPr/>
        <a:lstStyle/>
        <a:p>
          <a:endParaRPr lang="uk-UA"/>
        </a:p>
      </dgm:t>
    </dgm:pt>
    <dgm:pt modelId="{91EB41E1-9BD2-4E0A-8650-699E735D3461}" type="parTrans" cxnId="{1CE58A4A-E2F3-48C1-8AC5-CA222F37DB43}">
      <dgm:prSet/>
      <dgm:spPr/>
      <dgm:t>
        <a:bodyPr/>
        <a:lstStyle/>
        <a:p>
          <a:endParaRPr lang="uk-UA"/>
        </a:p>
      </dgm:t>
    </dgm:pt>
    <dgm:pt modelId="{A1628E75-BA02-406F-8D83-489830AC780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500 тис. джгутиконосців</a:t>
          </a:r>
          <a:endParaRPr kumimoji="0" lang="uk-UA" sz="20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60811182-FC90-43BD-8E8E-C690E0A1173B}" type="sibTrans" cxnId="{62A29863-1EBC-41F6-82EB-5424E6E81388}">
      <dgm:prSet/>
      <dgm:spPr/>
      <dgm:t>
        <a:bodyPr/>
        <a:lstStyle/>
        <a:p>
          <a:endParaRPr lang="uk-UA"/>
        </a:p>
      </dgm:t>
    </dgm:pt>
    <dgm:pt modelId="{86582534-AEA3-4061-B050-E9A8D80D5FC9}" type="parTrans" cxnId="{62A29863-1EBC-41F6-82EB-5424E6E81388}">
      <dgm:prSet/>
      <dgm:spPr/>
      <dgm:t>
        <a:bodyPr/>
        <a:lstStyle/>
        <a:p>
          <a:endParaRPr lang="uk-UA"/>
        </a:p>
      </dgm:t>
    </dgm:pt>
    <dgm:pt modelId="{F7D8711B-0E48-4AB6-A315-175BE9A0167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80 дощових червів</a:t>
          </a:r>
          <a:endParaRPr kumimoji="0" lang="ru-RU" sz="20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526C4594-2F4B-4AFA-84B3-7578DDE15D88}" type="sibTrans" cxnId="{6A12FB5D-6FC2-4BFE-A9D6-045AF54D2F6C}">
      <dgm:prSet/>
      <dgm:spPr/>
      <dgm:t>
        <a:bodyPr/>
        <a:lstStyle/>
        <a:p>
          <a:endParaRPr lang="uk-UA"/>
        </a:p>
      </dgm:t>
    </dgm:pt>
    <dgm:pt modelId="{EBF7C036-743E-4FC8-AE19-CCFBAA5EC3A5}" type="parTrans" cxnId="{6A12FB5D-6FC2-4BFE-A9D6-045AF54D2F6C}">
      <dgm:prSet/>
      <dgm:spPr/>
      <dgm:t>
        <a:bodyPr/>
        <a:lstStyle/>
        <a:p>
          <a:endParaRPr lang="uk-UA"/>
        </a:p>
      </dgm:t>
    </dgm:pt>
    <dgm:pt modelId="{0C3A6D2D-DF3B-4129-80F4-D6FB25E12FF3}" type="pres">
      <dgm:prSet presAssocID="{A490DBBA-1206-46BD-8C17-2FF2AE8D32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BE61305-B77B-4445-90E9-14C8233C594D}" type="pres">
      <dgm:prSet presAssocID="{760B0131-8B2E-47E9-86B8-2526984D8AC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79524EB-850C-4B94-A817-55B930CE0B8C}" type="pres">
      <dgm:prSet presAssocID="{760B0131-8B2E-47E9-86B8-2526984D8AC7}" presName="rootComposite1" presStyleCnt="0"/>
      <dgm:spPr/>
      <dgm:t>
        <a:bodyPr/>
        <a:lstStyle/>
        <a:p>
          <a:endParaRPr lang="ru-RU"/>
        </a:p>
      </dgm:t>
    </dgm:pt>
    <dgm:pt modelId="{804C21E5-DF15-4848-9EA8-ACECCD3076B0}" type="pres">
      <dgm:prSet presAssocID="{760B0131-8B2E-47E9-86B8-2526984D8AC7}" presName="rootText1" presStyleLbl="node0" presStyleIdx="0" presStyleCnt="1" custScaleX="624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913035-7488-4A57-BD9C-6253DA78E512}" type="pres">
      <dgm:prSet presAssocID="{760B0131-8B2E-47E9-86B8-2526984D8AC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E4A5212-99C7-44E3-8347-C5CDEFB4E30B}" type="pres">
      <dgm:prSet presAssocID="{760B0131-8B2E-47E9-86B8-2526984D8AC7}" presName="hierChild2" presStyleCnt="0"/>
      <dgm:spPr/>
      <dgm:t>
        <a:bodyPr/>
        <a:lstStyle/>
        <a:p>
          <a:endParaRPr lang="ru-RU"/>
        </a:p>
      </dgm:t>
    </dgm:pt>
    <dgm:pt modelId="{4B3A33EE-BA4E-484F-BC9B-172F6AD0AF53}" type="pres">
      <dgm:prSet presAssocID="{7DEB96D8-6CF3-4C23-8810-D77C00403B04}" presName="Name64" presStyleLbl="parChTrans1D2" presStyleIdx="0" presStyleCnt="5"/>
      <dgm:spPr/>
      <dgm:t>
        <a:bodyPr/>
        <a:lstStyle/>
        <a:p>
          <a:endParaRPr lang="ru-RU"/>
        </a:p>
      </dgm:t>
    </dgm:pt>
    <dgm:pt modelId="{F79152C9-C24B-4D52-85B3-AFAA82FA39CF}" type="pres">
      <dgm:prSet presAssocID="{203DA162-5C34-47F8-871F-02F2B444C1D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3FCAEC5-BF8B-41A6-9EEB-BE40AF112775}" type="pres">
      <dgm:prSet presAssocID="{203DA162-5C34-47F8-871F-02F2B444C1DA}" presName="rootComposite" presStyleCnt="0"/>
      <dgm:spPr/>
      <dgm:t>
        <a:bodyPr/>
        <a:lstStyle/>
        <a:p>
          <a:endParaRPr lang="ru-RU"/>
        </a:p>
      </dgm:t>
    </dgm:pt>
    <dgm:pt modelId="{E1C04711-71FA-4332-96E4-15B4D0D45F6C}" type="pres">
      <dgm:prSet presAssocID="{203DA162-5C34-47F8-871F-02F2B444C1DA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7D8758-9DB6-458C-87AA-508471AB6D7A}" type="pres">
      <dgm:prSet presAssocID="{203DA162-5C34-47F8-871F-02F2B444C1DA}" presName="rootConnector" presStyleLbl="node2" presStyleIdx="0" presStyleCnt="5"/>
      <dgm:spPr/>
      <dgm:t>
        <a:bodyPr/>
        <a:lstStyle/>
        <a:p>
          <a:endParaRPr lang="ru-RU"/>
        </a:p>
      </dgm:t>
    </dgm:pt>
    <dgm:pt modelId="{AD145955-2FC9-4C5A-B5CA-9D70875498EE}" type="pres">
      <dgm:prSet presAssocID="{203DA162-5C34-47F8-871F-02F2B444C1DA}" presName="hierChild4" presStyleCnt="0"/>
      <dgm:spPr/>
      <dgm:t>
        <a:bodyPr/>
        <a:lstStyle/>
        <a:p>
          <a:endParaRPr lang="ru-RU"/>
        </a:p>
      </dgm:t>
    </dgm:pt>
    <dgm:pt modelId="{8CEF1CF3-ED25-4EF0-B8E4-567B5A8C372C}" type="pres">
      <dgm:prSet presAssocID="{203DA162-5C34-47F8-871F-02F2B444C1DA}" presName="hierChild5" presStyleCnt="0"/>
      <dgm:spPr/>
      <dgm:t>
        <a:bodyPr/>
        <a:lstStyle/>
        <a:p>
          <a:endParaRPr lang="ru-RU"/>
        </a:p>
      </dgm:t>
    </dgm:pt>
    <dgm:pt modelId="{A8009F56-430F-4BBC-808F-980F8CEFB0D1}" type="pres">
      <dgm:prSet presAssocID="{86582534-AEA3-4061-B050-E9A8D80D5FC9}" presName="Name64" presStyleLbl="parChTrans1D2" presStyleIdx="1" presStyleCnt="5"/>
      <dgm:spPr/>
      <dgm:t>
        <a:bodyPr/>
        <a:lstStyle/>
        <a:p>
          <a:endParaRPr lang="ru-RU"/>
        </a:p>
      </dgm:t>
    </dgm:pt>
    <dgm:pt modelId="{057BAAC4-9874-4B5D-9EB6-5D4CEA9EED57}" type="pres">
      <dgm:prSet presAssocID="{A1628E75-BA02-406F-8D83-489830AC780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BCAB75C-E990-4FE8-A8DC-9B269D83BD30}" type="pres">
      <dgm:prSet presAssocID="{A1628E75-BA02-406F-8D83-489830AC7807}" presName="rootComposite" presStyleCnt="0"/>
      <dgm:spPr/>
      <dgm:t>
        <a:bodyPr/>
        <a:lstStyle/>
        <a:p>
          <a:endParaRPr lang="ru-RU"/>
        </a:p>
      </dgm:t>
    </dgm:pt>
    <dgm:pt modelId="{C693EF74-F8B3-42AD-A2D0-3AFCAAD5A90A}" type="pres">
      <dgm:prSet presAssocID="{A1628E75-BA02-406F-8D83-489830AC780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316041-BC33-401F-B412-50B44C89B101}" type="pres">
      <dgm:prSet presAssocID="{A1628E75-BA02-406F-8D83-489830AC7807}" presName="rootConnector" presStyleLbl="node2" presStyleIdx="1" presStyleCnt="5"/>
      <dgm:spPr/>
      <dgm:t>
        <a:bodyPr/>
        <a:lstStyle/>
        <a:p>
          <a:endParaRPr lang="ru-RU"/>
        </a:p>
      </dgm:t>
    </dgm:pt>
    <dgm:pt modelId="{1D53465B-4D66-4937-9156-F63F5D57CAF8}" type="pres">
      <dgm:prSet presAssocID="{A1628E75-BA02-406F-8D83-489830AC7807}" presName="hierChild4" presStyleCnt="0"/>
      <dgm:spPr/>
      <dgm:t>
        <a:bodyPr/>
        <a:lstStyle/>
        <a:p>
          <a:endParaRPr lang="ru-RU"/>
        </a:p>
      </dgm:t>
    </dgm:pt>
    <dgm:pt modelId="{90FB339D-1A27-4E3E-92AF-1E956020021D}" type="pres">
      <dgm:prSet presAssocID="{4D39A875-E2CA-4C50-BA9F-9A23020A2B30}" presName="Name64" presStyleLbl="parChTrans1D3" presStyleIdx="0" presStyleCnt="3"/>
      <dgm:spPr/>
      <dgm:t>
        <a:bodyPr/>
        <a:lstStyle/>
        <a:p>
          <a:endParaRPr lang="ru-RU"/>
        </a:p>
      </dgm:t>
    </dgm:pt>
    <dgm:pt modelId="{B58B9876-5724-4E4B-BE91-51585936260D}" type="pres">
      <dgm:prSet presAssocID="{EC896949-7F91-4C0D-A044-030E47FCB6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BC217E2-7850-4065-AAF2-F837277A9844}" type="pres">
      <dgm:prSet presAssocID="{EC896949-7F91-4C0D-A044-030E47FCB693}" presName="rootComposite" presStyleCnt="0"/>
      <dgm:spPr/>
      <dgm:t>
        <a:bodyPr/>
        <a:lstStyle/>
        <a:p>
          <a:endParaRPr lang="ru-RU"/>
        </a:p>
      </dgm:t>
    </dgm:pt>
    <dgm:pt modelId="{D666118F-410D-4821-A521-4AC9C09FB01A}" type="pres">
      <dgm:prSet presAssocID="{EC896949-7F91-4C0D-A044-030E47FCB693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84E7A2-E523-4020-9D14-FD28E489E608}" type="pres">
      <dgm:prSet presAssocID="{EC896949-7F91-4C0D-A044-030E47FCB693}" presName="rootConnector" presStyleLbl="node3" presStyleIdx="0" presStyleCnt="3"/>
      <dgm:spPr/>
      <dgm:t>
        <a:bodyPr/>
        <a:lstStyle/>
        <a:p>
          <a:endParaRPr lang="ru-RU"/>
        </a:p>
      </dgm:t>
    </dgm:pt>
    <dgm:pt modelId="{B99053F4-3EAE-4E14-83D6-6E151718F79C}" type="pres">
      <dgm:prSet presAssocID="{EC896949-7F91-4C0D-A044-030E47FCB693}" presName="hierChild4" presStyleCnt="0"/>
      <dgm:spPr/>
      <dgm:t>
        <a:bodyPr/>
        <a:lstStyle/>
        <a:p>
          <a:endParaRPr lang="ru-RU"/>
        </a:p>
      </dgm:t>
    </dgm:pt>
    <dgm:pt modelId="{A74196AB-63A6-427B-85A1-306FC84AE343}" type="pres">
      <dgm:prSet presAssocID="{EC896949-7F91-4C0D-A044-030E47FCB693}" presName="hierChild5" presStyleCnt="0"/>
      <dgm:spPr/>
      <dgm:t>
        <a:bodyPr/>
        <a:lstStyle/>
        <a:p>
          <a:endParaRPr lang="ru-RU"/>
        </a:p>
      </dgm:t>
    </dgm:pt>
    <dgm:pt modelId="{5794E017-4310-480A-879A-F2A39BE003F5}" type="pres">
      <dgm:prSet presAssocID="{A1628E75-BA02-406F-8D83-489830AC7807}" presName="hierChild5" presStyleCnt="0"/>
      <dgm:spPr/>
      <dgm:t>
        <a:bodyPr/>
        <a:lstStyle/>
        <a:p>
          <a:endParaRPr lang="ru-RU"/>
        </a:p>
      </dgm:t>
    </dgm:pt>
    <dgm:pt modelId="{1778A895-A26C-40FD-B988-7DCC89C9A0BB}" type="pres">
      <dgm:prSet presAssocID="{A30A396B-F6BD-463B-8614-48237C617EA0}" presName="Name64" presStyleLbl="parChTrans1D2" presStyleIdx="2" presStyleCnt="5"/>
      <dgm:spPr/>
      <dgm:t>
        <a:bodyPr/>
        <a:lstStyle/>
        <a:p>
          <a:endParaRPr lang="ru-RU"/>
        </a:p>
      </dgm:t>
    </dgm:pt>
    <dgm:pt modelId="{136DB103-B2B4-4A9F-B605-67C30805C5B1}" type="pres">
      <dgm:prSet presAssocID="{889D9B71-1669-44D6-943F-23A17ADC015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2D38B69-389F-40D1-B897-B3BC14F8446F}" type="pres">
      <dgm:prSet presAssocID="{889D9B71-1669-44D6-943F-23A17ADC015D}" presName="rootComposite" presStyleCnt="0"/>
      <dgm:spPr/>
      <dgm:t>
        <a:bodyPr/>
        <a:lstStyle/>
        <a:p>
          <a:endParaRPr lang="ru-RU"/>
        </a:p>
      </dgm:t>
    </dgm:pt>
    <dgm:pt modelId="{C0C66F48-1374-4F99-BED4-652E96F9F180}" type="pres">
      <dgm:prSet presAssocID="{889D9B71-1669-44D6-943F-23A17ADC015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48196A-0B68-4826-A6FC-45E036EB9845}" type="pres">
      <dgm:prSet presAssocID="{889D9B71-1669-44D6-943F-23A17ADC015D}" presName="rootConnector" presStyleLbl="node2" presStyleIdx="2" presStyleCnt="5"/>
      <dgm:spPr/>
      <dgm:t>
        <a:bodyPr/>
        <a:lstStyle/>
        <a:p>
          <a:endParaRPr lang="ru-RU"/>
        </a:p>
      </dgm:t>
    </dgm:pt>
    <dgm:pt modelId="{7DF6CC50-2936-4485-8D79-90DC4770A67F}" type="pres">
      <dgm:prSet presAssocID="{889D9B71-1669-44D6-943F-23A17ADC015D}" presName="hierChild4" presStyleCnt="0"/>
      <dgm:spPr/>
      <dgm:t>
        <a:bodyPr/>
        <a:lstStyle/>
        <a:p>
          <a:endParaRPr lang="ru-RU"/>
        </a:p>
      </dgm:t>
    </dgm:pt>
    <dgm:pt modelId="{73303108-67C0-479F-8789-51A5ACAB1A90}" type="pres">
      <dgm:prSet presAssocID="{1E758A30-64CE-4DBF-A551-9D3578AB03A0}" presName="Name64" presStyleLbl="parChTrans1D3" presStyleIdx="1" presStyleCnt="3"/>
      <dgm:spPr/>
      <dgm:t>
        <a:bodyPr/>
        <a:lstStyle/>
        <a:p>
          <a:endParaRPr lang="ru-RU"/>
        </a:p>
      </dgm:t>
    </dgm:pt>
    <dgm:pt modelId="{87514086-2E06-4471-983B-D17B8C85E3A1}" type="pres">
      <dgm:prSet presAssocID="{E4B66952-731B-44D1-86F3-C1DEE38F2B5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96438DD-9FE3-4118-9801-962A25E959B1}" type="pres">
      <dgm:prSet presAssocID="{E4B66952-731B-44D1-86F3-C1DEE38F2B5C}" presName="rootComposite" presStyleCnt="0"/>
      <dgm:spPr/>
      <dgm:t>
        <a:bodyPr/>
        <a:lstStyle/>
        <a:p>
          <a:endParaRPr lang="ru-RU"/>
        </a:p>
      </dgm:t>
    </dgm:pt>
    <dgm:pt modelId="{31EBC394-A6F8-4991-961D-CB24B0B6FD53}" type="pres">
      <dgm:prSet presAssocID="{E4B66952-731B-44D1-86F3-C1DEE38F2B5C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0BE5F4-4DB6-422D-B2DE-43F3AB6C7BEC}" type="pres">
      <dgm:prSet presAssocID="{E4B66952-731B-44D1-86F3-C1DEE38F2B5C}" presName="rootConnector" presStyleLbl="node3" presStyleIdx="1" presStyleCnt="3"/>
      <dgm:spPr/>
      <dgm:t>
        <a:bodyPr/>
        <a:lstStyle/>
        <a:p>
          <a:endParaRPr lang="ru-RU"/>
        </a:p>
      </dgm:t>
    </dgm:pt>
    <dgm:pt modelId="{1DF02CFF-0EB8-4E1C-BCE6-21AB459B57D5}" type="pres">
      <dgm:prSet presAssocID="{E4B66952-731B-44D1-86F3-C1DEE38F2B5C}" presName="hierChild4" presStyleCnt="0"/>
      <dgm:spPr/>
      <dgm:t>
        <a:bodyPr/>
        <a:lstStyle/>
        <a:p>
          <a:endParaRPr lang="ru-RU"/>
        </a:p>
      </dgm:t>
    </dgm:pt>
    <dgm:pt modelId="{F6ED723C-3318-4383-8BFC-994771EDCD79}" type="pres">
      <dgm:prSet presAssocID="{E4B66952-731B-44D1-86F3-C1DEE38F2B5C}" presName="hierChild5" presStyleCnt="0"/>
      <dgm:spPr/>
      <dgm:t>
        <a:bodyPr/>
        <a:lstStyle/>
        <a:p>
          <a:endParaRPr lang="ru-RU"/>
        </a:p>
      </dgm:t>
    </dgm:pt>
    <dgm:pt modelId="{68A6AF9B-55D1-4FD5-BA5D-6064565D54BF}" type="pres">
      <dgm:prSet presAssocID="{889D9B71-1669-44D6-943F-23A17ADC015D}" presName="hierChild5" presStyleCnt="0"/>
      <dgm:spPr/>
      <dgm:t>
        <a:bodyPr/>
        <a:lstStyle/>
        <a:p>
          <a:endParaRPr lang="ru-RU"/>
        </a:p>
      </dgm:t>
    </dgm:pt>
    <dgm:pt modelId="{0CFC54DA-0EA8-4007-A4CB-9CC56A0F8DF2}" type="pres">
      <dgm:prSet presAssocID="{D80FAF2D-D7B5-4263-A8CB-316391AD4245}" presName="Name64" presStyleLbl="parChTrans1D2" presStyleIdx="3" presStyleCnt="5"/>
      <dgm:spPr/>
      <dgm:t>
        <a:bodyPr/>
        <a:lstStyle/>
        <a:p>
          <a:endParaRPr lang="ru-RU"/>
        </a:p>
      </dgm:t>
    </dgm:pt>
    <dgm:pt modelId="{A6314737-1D3F-4F9D-B0E4-CBD72CD06956}" type="pres">
      <dgm:prSet presAssocID="{6FAE5EB8-15A2-40DD-B323-3AB27A12B59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E3E1EC9-B25A-4720-8D45-BD5A524F5D31}" type="pres">
      <dgm:prSet presAssocID="{6FAE5EB8-15A2-40DD-B323-3AB27A12B598}" presName="rootComposite" presStyleCnt="0"/>
      <dgm:spPr/>
      <dgm:t>
        <a:bodyPr/>
        <a:lstStyle/>
        <a:p>
          <a:endParaRPr lang="ru-RU"/>
        </a:p>
      </dgm:t>
    </dgm:pt>
    <dgm:pt modelId="{A55CEDA1-040B-4170-9E36-A588FFC236E9}" type="pres">
      <dgm:prSet presAssocID="{6FAE5EB8-15A2-40DD-B323-3AB27A12B59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EB1F03-B9B1-4FF1-B4AA-BE4583470E06}" type="pres">
      <dgm:prSet presAssocID="{6FAE5EB8-15A2-40DD-B323-3AB27A12B598}" presName="rootConnector" presStyleLbl="node2" presStyleIdx="3" presStyleCnt="5"/>
      <dgm:spPr/>
      <dgm:t>
        <a:bodyPr/>
        <a:lstStyle/>
        <a:p>
          <a:endParaRPr lang="ru-RU"/>
        </a:p>
      </dgm:t>
    </dgm:pt>
    <dgm:pt modelId="{1167FED7-4B81-41D3-A813-DF3F117EC8EF}" type="pres">
      <dgm:prSet presAssocID="{6FAE5EB8-15A2-40DD-B323-3AB27A12B598}" presName="hierChild4" presStyleCnt="0"/>
      <dgm:spPr/>
      <dgm:t>
        <a:bodyPr/>
        <a:lstStyle/>
        <a:p>
          <a:endParaRPr lang="ru-RU"/>
        </a:p>
      </dgm:t>
    </dgm:pt>
    <dgm:pt modelId="{6BCFFD58-79F5-497E-99C1-36E6567E013B}" type="pres">
      <dgm:prSet presAssocID="{EBF7C036-743E-4FC8-AE19-CCFBAA5EC3A5}" presName="Name64" presStyleLbl="parChTrans1D3" presStyleIdx="2" presStyleCnt="3"/>
      <dgm:spPr/>
      <dgm:t>
        <a:bodyPr/>
        <a:lstStyle/>
        <a:p>
          <a:endParaRPr lang="ru-RU"/>
        </a:p>
      </dgm:t>
    </dgm:pt>
    <dgm:pt modelId="{0F7CE117-8C1A-4F55-8096-73E8CB4C63C2}" type="pres">
      <dgm:prSet presAssocID="{F7D8711B-0E48-4AB6-A315-175BE9A0167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42ADBDC-F68F-4428-8697-0A7F236F0D4F}" type="pres">
      <dgm:prSet presAssocID="{F7D8711B-0E48-4AB6-A315-175BE9A0167F}" presName="rootComposite" presStyleCnt="0"/>
      <dgm:spPr/>
      <dgm:t>
        <a:bodyPr/>
        <a:lstStyle/>
        <a:p>
          <a:endParaRPr lang="ru-RU"/>
        </a:p>
      </dgm:t>
    </dgm:pt>
    <dgm:pt modelId="{8D584E92-D3A4-4AE7-8564-84C054B4050B}" type="pres">
      <dgm:prSet presAssocID="{F7D8711B-0E48-4AB6-A315-175BE9A0167F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8FBD98-CF21-4B66-B04D-158975E689A0}" type="pres">
      <dgm:prSet presAssocID="{F7D8711B-0E48-4AB6-A315-175BE9A0167F}" presName="rootConnector" presStyleLbl="node3" presStyleIdx="2" presStyleCnt="3"/>
      <dgm:spPr/>
      <dgm:t>
        <a:bodyPr/>
        <a:lstStyle/>
        <a:p>
          <a:endParaRPr lang="ru-RU"/>
        </a:p>
      </dgm:t>
    </dgm:pt>
    <dgm:pt modelId="{B09B9A4D-F37F-4723-8418-63679417DBEE}" type="pres">
      <dgm:prSet presAssocID="{F7D8711B-0E48-4AB6-A315-175BE9A0167F}" presName="hierChild4" presStyleCnt="0"/>
      <dgm:spPr/>
      <dgm:t>
        <a:bodyPr/>
        <a:lstStyle/>
        <a:p>
          <a:endParaRPr lang="ru-RU"/>
        </a:p>
      </dgm:t>
    </dgm:pt>
    <dgm:pt modelId="{9DF0A4FB-0D83-43B6-8CC6-3C88E581FC98}" type="pres">
      <dgm:prSet presAssocID="{F7D8711B-0E48-4AB6-A315-175BE9A0167F}" presName="hierChild5" presStyleCnt="0"/>
      <dgm:spPr/>
      <dgm:t>
        <a:bodyPr/>
        <a:lstStyle/>
        <a:p>
          <a:endParaRPr lang="ru-RU"/>
        </a:p>
      </dgm:t>
    </dgm:pt>
    <dgm:pt modelId="{1AF05F20-1009-4B09-8049-123F300467FC}" type="pres">
      <dgm:prSet presAssocID="{6FAE5EB8-15A2-40DD-B323-3AB27A12B598}" presName="hierChild5" presStyleCnt="0"/>
      <dgm:spPr/>
      <dgm:t>
        <a:bodyPr/>
        <a:lstStyle/>
        <a:p>
          <a:endParaRPr lang="ru-RU"/>
        </a:p>
      </dgm:t>
    </dgm:pt>
    <dgm:pt modelId="{072BC414-A671-45B2-974C-9CA6B531ABFF}" type="pres">
      <dgm:prSet presAssocID="{91EB41E1-9BD2-4E0A-8650-699E735D3461}" presName="Name64" presStyleLbl="parChTrans1D2" presStyleIdx="4" presStyleCnt="5"/>
      <dgm:spPr/>
      <dgm:t>
        <a:bodyPr/>
        <a:lstStyle/>
        <a:p>
          <a:endParaRPr lang="ru-RU"/>
        </a:p>
      </dgm:t>
    </dgm:pt>
    <dgm:pt modelId="{504FE507-EF3C-47F5-8DFB-B9308AD1B58B}" type="pres">
      <dgm:prSet presAssocID="{00883506-284E-42B0-8C2C-7B629D08E72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B808D78-607E-4C43-81CB-39B8010F5257}" type="pres">
      <dgm:prSet presAssocID="{00883506-284E-42B0-8C2C-7B629D08E727}" presName="rootComposite" presStyleCnt="0"/>
      <dgm:spPr/>
      <dgm:t>
        <a:bodyPr/>
        <a:lstStyle/>
        <a:p>
          <a:endParaRPr lang="ru-RU"/>
        </a:p>
      </dgm:t>
    </dgm:pt>
    <dgm:pt modelId="{FA4425FF-2493-40AC-84A0-1D9DD0FE7DDC}" type="pres">
      <dgm:prSet presAssocID="{00883506-284E-42B0-8C2C-7B629D08E727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C64A78-4176-4FDA-A937-00BC284774DB}" type="pres">
      <dgm:prSet presAssocID="{00883506-284E-42B0-8C2C-7B629D08E727}" presName="rootConnector" presStyleLbl="node2" presStyleIdx="4" presStyleCnt="5"/>
      <dgm:spPr/>
      <dgm:t>
        <a:bodyPr/>
        <a:lstStyle/>
        <a:p>
          <a:endParaRPr lang="ru-RU"/>
        </a:p>
      </dgm:t>
    </dgm:pt>
    <dgm:pt modelId="{9E6F2989-7A82-438C-812D-E1C5CE63B517}" type="pres">
      <dgm:prSet presAssocID="{00883506-284E-42B0-8C2C-7B629D08E727}" presName="hierChild4" presStyleCnt="0"/>
      <dgm:spPr/>
      <dgm:t>
        <a:bodyPr/>
        <a:lstStyle/>
        <a:p>
          <a:endParaRPr lang="ru-RU"/>
        </a:p>
      </dgm:t>
    </dgm:pt>
    <dgm:pt modelId="{9670CDE6-3C4F-471C-95EA-304AF9040ECC}" type="pres">
      <dgm:prSet presAssocID="{00883506-284E-42B0-8C2C-7B629D08E727}" presName="hierChild5" presStyleCnt="0"/>
      <dgm:spPr/>
      <dgm:t>
        <a:bodyPr/>
        <a:lstStyle/>
        <a:p>
          <a:endParaRPr lang="ru-RU"/>
        </a:p>
      </dgm:t>
    </dgm:pt>
    <dgm:pt modelId="{DBBE857F-4142-461C-B80B-4940AA5FD5FC}" type="pres">
      <dgm:prSet presAssocID="{760B0131-8B2E-47E9-86B8-2526984D8AC7}" presName="hierChild3" presStyleCnt="0"/>
      <dgm:spPr/>
      <dgm:t>
        <a:bodyPr/>
        <a:lstStyle/>
        <a:p>
          <a:endParaRPr lang="ru-RU"/>
        </a:p>
      </dgm:t>
    </dgm:pt>
  </dgm:ptLst>
  <dgm:cxnLst>
    <dgm:cxn modelId="{8F692837-1746-48FE-A428-CFCBEF50ECED}" type="presOf" srcId="{760B0131-8B2E-47E9-86B8-2526984D8AC7}" destId="{804C21E5-DF15-4848-9EA8-ACECCD3076B0}" srcOrd="0" destOrd="0" presId="urn:microsoft.com/office/officeart/2009/3/layout/HorizontalOrganizationChart"/>
    <dgm:cxn modelId="{A9A32985-83F5-4EFA-B6D9-19222F7003A9}" type="presOf" srcId="{1E758A30-64CE-4DBF-A551-9D3578AB03A0}" destId="{73303108-67C0-479F-8789-51A5ACAB1A90}" srcOrd="0" destOrd="0" presId="urn:microsoft.com/office/officeart/2009/3/layout/HorizontalOrganizationChart"/>
    <dgm:cxn modelId="{6F228B24-2B43-42DF-B499-C91ACA5E7D2C}" srcId="{A1628E75-BA02-406F-8D83-489830AC7807}" destId="{EC896949-7F91-4C0D-A044-030E47FCB693}" srcOrd="0" destOrd="0" parTransId="{4D39A875-E2CA-4C50-BA9F-9A23020A2B30}" sibTransId="{B689502C-2B0B-4426-B1F5-3013E632382A}"/>
    <dgm:cxn modelId="{8CA43CF3-DD2B-46EB-8C4D-753F79DF82A9}" type="presOf" srcId="{D80FAF2D-D7B5-4263-A8CB-316391AD4245}" destId="{0CFC54DA-0EA8-4007-A4CB-9CC56A0F8DF2}" srcOrd="0" destOrd="0" presId="urn:microsoft.com/office/officeart/2009/3/layout/HorizontalOrganizationChart"/>
    <dgm:cxn modelId="{EE969CE1-68F5-42E6-AA81-753F713FB4F2}" type="presOf" srcId="{A1628E75-BA02-406F-8D83-489830AC7807}" destId="{C693EF74-F8B3-42AD-A2D0-3AFCAAD5A90A}" srcOrd="0" destOrd="0" presId="urn:microsoft.com/office/officeart/2009/3/layout/HorizontalOrganizationChart"/>
    <dgm:cxn modelId="{4D3A48D6-81EC-4B3C-BE31-B558ADB305F8}" type="presOf" srcId="{00883506-284E-42B0-8C2C-7B629D08E727}" destId="{FA4425FF-2493-40AC-84A0-1D9DD0FE7DDC}" srcOrd="0" destOrd="0" presId="urn:microsoft.com/office/officeart/2009/3/layout/HorizontalOrganizationChart"/>
    <dgm:cxn modelId="{819FEBAF-638D-4538-ACF6-E62D2248298F}" srcId="{760B0131-8B2E-47E9-86B8-2526984D8AC7}" destId="{889D9B71-1669-44D6-943F-23A17ADC015D}" srcOrd="2" destOrd="0" parTransId="{A30A396B-F6BD-463B-8614-48237C617EA0}" sibTransId="{5F87DAB0-5489-461F-8A04-7B7AAC3D1A86}"/>
    <dgm:cxn modelId="{33A93B67-678B-49D0-82F9-3AB95D73E677}" type="presOf" srcId="{F7D8711B-0E48-4AB6-A315-175BE9A0167F}" destId="{6A8FBD98-CF21-4B66-B04D-158975E689A0}" srcOrd="1" destOrd="0" presId="urn:microsoft.com/office/officeart/2009/3/layout/HorizontalOrganizationChart"/>
    <dgm:cxn modelId="{8F08F384-6C5A-462C-B2FD-719480AA6E06}" type="presOf" srcId="{86582534-AEA3-4061-B050-E9A8D80D5FC9}" destId="{A8009F56-430F-4BBC-808F-980F8CEFB0D1}" srcOrd="0" destOrd="0" presId="urn:microsoft.com/office/officeart/2009/3/layout/HorizontalOrganizationChart"/>
    <dgm:cxn modelId="{386FE8FA-92A2-4C59-AFDC-CF7BECE05834}" type="presOf" srcId="{EC896949-7F91-4C0D-A044-030E47FCB693}" destId="{6984E7A2-E523-4020-9D14-FD28E489E608}" srcOrd="1" destOrd="0" presId="urn:microsoft.com/office/officeart/2009/3/layout/HorizontalOrganizationChart"/>
    <dgm:cxn modelId="{9299E1B9-F551-4B0B-8CF1-14B6DC9A6FD4}" type="presOf" srcId="{F7D8711B-0E48-4AB6-A315-175BE9A0167F}" destId="{8D584E92-D3A4-4AE7-8564-84C054B4050B}" srcOrd="0" destOrd="0" presId="urn:microsoft.com/office/officeart/2009/3/layout/HorizontalOrganizationChart"/>
    <dgm:cxn modelId="{67C3FEB0-C23B-4BB5-89A1-274AD4BD8B57}" type="presOf" srcId="{4D39A875-E2CA-4C50-BA9F-9A23020A2B30}" destId="{90FB339D-1A27-4E3E-92AF-1E956020021D}" srcOrd="0" destOrd="0" presId="urn:microsoft.com/office/officeart/2009/3/layout/HorizontalOrganizationChart"/>
    <dgm:cxn modelId="{0FC3FCAD-6479-4BF5-BFC0-CF1701540FD3}" type="presOf" srcId="{7DEB96D8-6CF3-4C23-8810-D77C00403B04}" destId="{4B3A33EE-BA4E-484F-BC9B-172F6AD0AF53}" srcOrd="0" destOrd="0" presId="urn:microsoft.com/office/officeart/2009/3/layout/HorizontalOrganizationChart"/>
    <dgm:cxn modelId="{C7FED0B0-90DB-4B2B-BBC8-34F8EECB3C3E}" type="presOf" srcId="{A1628E75-BA02-406F-8D83-489830AC7807}" destId="{E1316041-BC33-401F-B412-50B44C89B101}" srcOrd="1" destOrd="0" presId="urn:microsoft.com/office/officeart/2009/3/layout/HorizontalOrganizationChart"/>
    <dgm:cxn modelId="{E4DD4D7F-472A-4B17-B590-9FA1CB0B6228}" srcId="{889D9B71-1669-44D6-943F-23A17ADC015D}" destId="{E4B66952-731B-44D1-86F3-C1DEE38F2B5C}" srcOrd="0" destOrd="0" parTransId="{1E758A30-64CE-4DBF-A551-9D3578AB03A0}" sibTransId="{CFA7602D-E160-4B56-844E-96A40F286E8C}"/>
    <dgm:cxn modelId="{2E24B93E-008C-4187-9CE5-090B38B6D781}" type="presOf" srcId="{A30A396B-F6BD-463B-8614-48237C617EA0}" destId="{1778A895-A26C-40FD-B988-7DCC89C9A0BB}" srcOrd="0" destOrd="0" presId="urn:microsoft.com/office/officeart/2009/3/layout/HorizontalOrganizationChart"/>
    <dgm:cxn modelId="{62A29863-1EBC-41F6-82EB-5424E6E81388}" srcId="{760B0131-8B2E-47E9-86B8-2526984D8AC7}" destId="{A1628E75-BA02-406F-8D83-489830AC7807}" srcOrd="1" destOrd="0" parTransId="{86582534-AEA3-4061-B050-E9A8D80D5FC9}" sibTransId="{60811182-FC90-43BD-8E8E-C690E0A1173B}"/>
    <dgm:cxn modelId="{3A1D9E48-8F3D-4750-A099-F76B005C09AE}" type="presOf" srcId="{889D9B71-1669-44D6-943F-23A17ADC015D}" destId="{9A48196A-0B68-4826-A6FC-45E036EB9845}" srcOrd="1" destOrd="0" presId="urn:microsoft.com/office/officeart/2009/3/layout/HorizontalOrganizationChart"/>
    <dgm:cxn modelId="{A3E10C3B-5E6B-4073-A0FD-95EC2DD49FE0}" type="presOf" srcId="{EC896949-7F91-4C0D-A044-030E47FCB693}" destId="{D666118F-410D-4821-A521-4AC9C09FB01A}" srcOrd="0" destOrd="0" presId="urn:microsoft.com/office/officeart/2009/3/layout/HorizontalOrganizationChart"/>
    <dgm:cxn modelId="{1CE58A4A-E2F3-48C1-8AC5-CA222F37DB43}" srcId="{760B0131-8B2E-47E9-86B8-2526984D8AC7}" destId="{00883506-284E-42B0-8C2C-7B629D08E727}" srcOrd="4" destOrd="0" parTransId="{91EB41E1-9BD2-4E0A-8650-699E735D3461}" sibTransId="{FE12D341-6224-462A-9478-973DD8E8C0A2}"/>
    <dgm:cxn modelId="{B7F8ACFE-8135-429D-A319-04AD9BEB44B1}" type="presOf" srcId="{889D9B71-1669-44D6-943F-23A17ADC015D}" destId="{C0C66F48-1374-4F99-BED4-652E96F9F180}" srcOrd="0" destOrd="0" presId="urn:microsoft.com/office/officeart/2009/3/layout/HorizontalOrganizationChart"/>
    <dgm:cxn modelId="{07483999-8EAF-47F9-AAA8-D18D76D4DD03}" type="presOf" srcId="{EBF7C036-743E-4FC8-AE19-CCFBAA5EC3A5}" destId="{6BCFFD58-79F5-497E-99C1-36E6567E013B}" srcOrd="0" destOrd="0" presId="urn:microsoft.com/office/officeart/2009/3/layout/HorizontalOrganizationChart"/>
    <dgm:cxn modelId="{90534430-4C4B-4BBF-86DA-067237DDF0B1}" type="presOf" srcId="{E4B66952-731B-44D1-86F3-C1DEE38F2B5C}" destId="{31EBC394-A6F8-4991-961D-CB24B0B6FD53}" srcOrd="0" destOrd="0" presId="urn:microsoft.com/office/officeart/2009/3/layout/HorizontalOrganizationChart"/>
    <dgm:cxn modelId="{6A12FB5D-6FC2-4BFE-A9D6-045AF54D2F6C}" srcId="{6FAE5EB8-15A2-40DD-B323-3AB27A12B598}" destId="{F7D8711B-0E48-4AB6-A315-175BE9A0167F}" srcOrd="0" destOrd="0" parTransId="{EBF7C036-743E-4FC8-AE19-CCFBAA5EC3A5}" sibTransId="{526C4594-2F4B-4AFA-84B3-7578DDE15D88}"/>
    <dgm:cxn modelId="{4A88D1EA-6FFE-4CA9-A002-4107334A802F}" type="presOf" srcId="{203DA162-5C34-47F8-871F-02F2B444C1DA}" destId="{CE7D8758-9DB6-458C-87AA-508471AB6D7A}" srcOrd="1" destOrd="0" presId="urn:microsoft.com/office/officeart/2009/3/layout/HorizontalOrganizationChart"/>
    <dgm:cxn modelId="{2066B92C-66E5-4160-88F5-858CD79630C3}" type="presOf" srcId="{91EB41E1-9BD2-4E0A-8650-699E735D3461}" destId="{072BC414-A671-45B2-974C-9CA6B531ABFF}" srcOrd="0" destOrd="0" presId="urn:microsoft.com/office/officeart/2009/3/layout/HorizontalOrganizationChart"/>
    <dgm:cxn modelId="{412733DC-2983-49D3-925C-331D33603FB4}" srcId="{760B0131-8B2E-47E9-86B8-2526984D8AC7}" destId="{203DA162-5C34-47F8-871F-02F2B444C1DA}" srcOrd="0" destOrd="0" parTransId="{7DEB96D8-6CF3-4C23-8810-D77C00403B04}" sibTransId="{F7AC5CE3-1F0D-462A-BD36-DC571432EC9D}"/>
    <dgm:cxn modelId="{4198E591-4432-43EC-B742-324130020008}" type="presOf" srcId="{6FAE5EB8-15A2-40DD-B323-3AB27A12B598}" destId="{A55CEDA1-040B-4170-9E36-A588FFC236E9}" srcOrd="0" destOrd="0" presId="urn:microsoft.com/office/officeart/2009/3/layout/HorizontalOrganizationChart"/>
    <dgm:cxn modelId="{D8CC4E87-DF13-486B-9AE1-F70AB454EF14}" type="presOf" srcId="{760B0131-8B2E-47E9-86B8-2526984D8AC7}" destId="{3E913035-7488-4A57-BD9C-6253DA78E512}" srcOrd="1" destOrd="0" presId="urn:microsoft.com/office/officeart/2009/3/layout/HorizontalOrganizationChart"/>
    <dgm:cxn modelId="{FC99748F-A1B4-4E6F-9D67-CD4E8D6FB04C}" type="presOf" srcId="{00883506-284E-42B0-8C2C-7B629D08E727}" destId="{1DC64A78-4176-4FDA-A937-00BC284774DB}" srcOrd="1" destOrd="0" presId="urn:microsoft.com/office/officeart/2009/3/layout/HorizontalOrganizationChart"/>
    <dgm:cxn modelId="{E85CE69F-C58F-4F9F-8C68-F6290B11C7DA}" type="presOf" srcId="{6FAE5EB8-15A2-40DD-B323-3AB27A12B598}" destId="{0AEB1F03-B9B1-4FF1-B4AA-BE4583470E06}" srcOrd="1" destOrd="0" presId="urn:microsoft.com/office/officeart/2009/3/layout/HorizontalOrganizationChart"/>
    <dgm:cxn modelId="{081229BC-821F-41EA-B54A-C98E63FEC430}" srcId="{A490DBBA-1206-46BD-8C17-2FF2AE8D3296}" destId="{760B0131-8B2E-47E9-86B8-2526984D8AC7}" srcOrd="0" destOrd="0" parTransId="{3700B35F-A7BC-4019-ABF8-6A235FEC75A7}" sibTransId="{5A63329A-9478-478D-A2DA-AB5ABF704726}"/>
    <dgm:cxn modelId="{1D12E7AA-076F-49D0-98DA-044CB38365AA}" type="presOf" srcId="{203DA162-5C34-47F8-871F-02F2B444C1DA}" destId="{E1C04711-71FA-4332-96E4-15B4D0D45F6C}" srcOrd="0" destOrd="0" presId="urn:microsoft.com/office/officeart/2009/3/layout/HorizontalOrganizationChart"/>
    <dgm:cxn modelId="{5937039A-0AA8-46DB-97FF-692917742137}" type="presOf" srcId="{E4B66952-731B-44D1-86F3-C1DEE38F2B5C}" destId="{BB0BE5F4-4DB6-422D-B2DE-43F3AB6C7BEC}" srcOrd="1" destOrd="0" presId="urn:microsoft.com/office/officeart/2009/3/layout/HorizontalOrganizationChart"/>
    <dgm:cxn modelId="{94654F01-A534-42E0-9AF8-FD2A6EBA4590}" type="presOf" srcId="{A490DBBA-1206-46BD-8C17-2FF2AE8D3296}" destId="{0C3A6D2D-DF3B-4129-80F4-D6FB25E12FF3}" srcOrd="0" destOrd="0" presId="urn:microsoft.com/office/officeart/2009/3/layout/HorizontalOrganizationChart"/>
    <dgm:cxn modelId="{C580A92D-8DF4-4023-8759-CFFA79C7D8F7}" srcId="{760B0131-8B2E-47E9-86B8-2526984D8AC7}" destId="{6FAE5EB8-15A2-40DD-B323-3AB27A12B598}" srcOrd="3" destOrd="0" parTransId="{D80FAF2D-D7B5-4263-A8CB-316391AD4245}" sibTransId="{C4C6D842-14CD-42FF-A61D-1B38B6A24E8B}"/>
    <dgm:cxn modelId="{8838D234-AF18-4B1C-8643-8B8EC99BE27E}" type="presParOf" srcId="{0C3A6D2D-DF3B-4129-80F4-D6FB25E12FF3}" destId="{8BE61305-B77B-4445-90E9-14C8233C594D}" srcOrd="0" destOrd="0" presId="urn:microsoft.com/office/officeart/2009/3/layout/HorizontalOrganizationChart"/>
    <dgm:cxn modelId="{A9D16A5B-F10C-493C-A91A-75239C3EDDE7}" type="presParOf" srcId="{8BE61305-B77B-4445-90E9-14C8233C594D}" destId="{079524EB-850C-4B94-A817-55B930CE0B8C}" srcOrd="0" destOrd="0" presId="urn:microsoft.com/office/officeart/2009/3/layout/HorizontalOrganizationChart"/>
    <dgm:cxn modelId="{D59120CE-3F17-439A-9DBC-1C0647F9AF66}" type="presParOf" srcId="{079524EB-850C-4B94-A817-55B930CE0B8C}" destId="{804C21E5-DF15-4848-9EA8-ACECCD3076B0}" srcOrd="0" destOrd="0" presId="urn:microsoft.com/office/officeart/2009/3/layout/HorizontalOrganizationChart"/>
    <dgm:cxn modelId="{BFC1B8CC-A292-4CAE-ABCC-E95CCEE30576}" type="presParOf" srcId="{079524EB-850C-4B94-A817-55B930CE0B8C}" destId="{3E913035-7488-4A57-BD9C-6253DA78E512}" srcOrd="1" destOrd="0" presId="urn:microsoft.com/office/officeart/2009/3/layout/HorizontalOrganizationChart"/>
    <dgm:cxn modelId="{810AC041-6278-49B1-AAB6-C4FC41C573EB}" type="presParOf" srcId="{8BE61305-B77B-4445-90E9-14C8233C594D}" destId="{AE4A5212-99C7-44E3-8347-C5CDEFB4E30B}" srcOrd="1" destOrd="0" presId="urn:microsoft.com/office/officeart/2009/3/layout/HorizontalOrganizationChart"/>
    <dgm:cxn modelId="{7BCFB872-BDD1-4BAB-A894-E41398B7AB03}" type="presParOf" srcId="{AE4A5212-99C7-44E3-8347-C5CDEFB4E30B}" destId="{4B3A33EE-BA4E-484F-BC9B-172F6AD0AF53}" srcOrd="0" destOrd="0" presId="urn:microsoft.com/office/officeart/2009/3/layout/HorizontalOrganizationChart"/>
    <dgm:cxn modelId="{52E208F8-ABE5-4E5A-8D91-DFFC908B487C}" type="presParOf" srcId="{AE4A5212-99C7-44E3-8347-C5CDEFB4E30B}" destId="{F79152C9-C24B-4D52-85B3-AFAA82FA39CF}" srcOrd="1" destOrd="0" presId="urn:microsoft.com/office/officeart/2009/3/layout/HorizontalOrganizationChart"/>
    <dgm:cxn modelId="{694AEA35-1C53-4A21-994F-1723C5C96315}" type="presParOf" srcId="{F79152C9-C24B-4D52-85B3-AFAA82FA39CF}" destId="{83FCAEC5-BF8B-41A6-9EEB-BE40AF112775}" srcOrd="0" destOrd="0" presId="urn:microsoft.com/office/officeart/2009/3/layout/HorizontalOrganizationChart"/>
    <dgm:cxn modelId="{102F0715-9634-443B-A638-44BB44B41C4E}" type="presParOf" srcId="{83FCAEC5-BF8B-41A6-9EEB-BE40AF112775}" destId="{E1C04711-71FA-4332-96E4-15B4D0D45F6C}" srcOrd="0" destOrd="0" presId="urn:microsoft.com/office/officeart/2009/3/layout/HorizontalOrganizationChart"/>
    <dgm:cxn modelId="{4BB63D59-8278-492B-90D6-294C6E44A637}" type="presParOf" srcId="{83FCAEC5-BF8B-41A6-9EEB-BE40AF112775}" destId="{CE7D8758-9DB6-458C-87AA-508471AB6D7A}" srcOrd="1" destOrd="0" presId="urn:microsoft.com/office/officeart/2009/3/layout/HorizontalOrganizationChart"/>
    <dgm:cxn modelId="{79285EDC-B65D-4B77-ACA6-8B9A9451A0D7}" type="presParOf" srcId="{F79152C9-C24B-4D52-85B3-AFAA82FA39CF}" destId="{AD145955-2FC9-4C5A-B5CA-9D70875498EE}" srcOrd="1" destOrd="0" presId="urn:microsoft.com/office/officeart/2009/3/layout/HorizontalOrganizationChart"/>
    <dgm:cxn modelId="{B929952D-519C-4891-9A94-0A0AA39F3B11}" type="presParOf" srcId="{F79152C9-C24B-4D52-85B3-AFAA82FA39CF}" destId="{8CEF1CF3-ED25-4EF0-B8E4-567B5A8C372C}" srcOrd="2" destOrd="0" presId="urn:microsoft.com/office/officeart/2009/3/layout/HorizontalOrganizationChart"/>
    <dgm:cxn modelId="{FAF512BD-CAF3-4FB1-8D8C-99366ACF0412}" type="presParOf" srcId="{AE4A5212-99C7-44E3-8347-C5CDEFB4E30B}" destId="{A8009F56-430F-4BBC-808F-980F8CEFB0D1}" srcOrd="2" destOrd="0" presId="urn:microsoft.com/office/officeart/2009/3/layout/HorizontalOrganizationChart"/>
    <dgm:cxn modelId="{56B094A4-0B53-4BC3-8274-0165EED3F677}" type="presParOf" srcId="{AE4A5212-99C7-44E3-8347-C5CDEFB4E30B}" destId="{057BAAC4-9874-4B5D-9EB6-5D4CEA9EED57}" srcOrd="3" destOrd="0" presId="urn:microsoft.com/office/officeart/2009/3/layout/HorizontalOrganizationChart"/>
    <dgm:cxn modelId="{F83E878A-EA79-4497-86B9-E70167529706}" type="presParOf" srcId="{057BAAC4-9874-4B5D-9EB6-5D4CEA9EED57}" destId="{4BCAB75C-E990-4FE8-A8DC-9B269D83BD30}" srcOrd="0" destOrd="0" presId="urn:microsoft.com/office/officeart/2009/3/layout/HorizontalOrganizationChart"/>
    <dgm:cxn modelId="{49F9B2BA-8C2E-4C9A-8284-7D0F12E2E27C}" type="presParOf" srcId="{4BCAB75C-E990-4FE8-A8DC-9B269D83BD30}" destId="{C693EF74-F8B3-42AD-A2D0-3AFCAAD5A90A}" srcOrd="0" destOrd="0" presId="urn:microsoft.com/office/officeart/2009/3/layout/HorizontalOrganizationChart"/>
    <dgm:cxn modelId="{684AA9A6-37E4-4588-9FAC-09AF4D1CD051}" type="presParOf" srcId="{4BCAB75C-E990-4FE8-A8DC-9B269D83BD30}" destId="{E1316041-BC33-401F-B412-50B44C89B101}" srcOrd="1" destOrd="0" presId="urn:microsoft.com/office/officeart/2009/3/layout/HorizontalOrganizationChart"/>
    <dgm:cxn modelId="{416660DD-EEE9-4A7B-8418-9FE7E7873B3C}" type="presParOf" srcId="{057BAAC4-9874-4B5D-9EB6-5D4CEA9EED57}" destId="{1D53465B-4D66-4937-9156-F63F5D57CAF8}" srcOrd="1" destOrd="0" presId="urn:microsoft.com/office/officeart/2009/3/layout/HorizontalOrganizationChart"/>
    <dgm:cxn modelId="{2FCF2784-613C-4B00-881E-5A9FA5F055B4}" type="presParOf" srcId="{1D53465B-4D66-4937-9156-F63F5D57CAF8}" destId="{90FB339D-1A27-4E3E-92AF-1E956020021D}" srcOrd="0" destOrd="0" presId="urn:microsoft.com/office/officeart/2009/3/layout/HorizontalOrganizationChart"/>
    <dgm:cxn modelId="{6377C6FF-936F-4A2B-9CD6-EAEC190327AC}" type="presParOf" srcId="{1D53465B-4D66-4937-9156-F63F5D57CAF8}" destId="{B58B9876-5724-4E4B-BE91-51585936260D}" srcOrd="1" destOrd="0" presId="urn:microsoft.com/office/officeart/2009/3/layout/HorizontalOrganizationChart"/>
    <dgm:cxn modelId="{4FC0EA44-A36C-4545-A4CB-E484B55BD6C2}" type="presParOf" srcId="{B58B9876-5724-4E4B-BE91-51585936260D}" destId="{7BC217E2-7850-4065-AAF2-F837277A9844}" srcOrd="0" destOrd="0" presId="urn:microsoft.com/office/officeart/2009/3/layout/HorizontalOrganizationChart"/>
    <dgm:cxn modelId="{76A741E3-F1FF-43A7-A595-0244AE1A1745}" type="presParOf" srcId="{7BC217E2-7850-4065-AAF2-F837277A9844}" destId="{D666118F-410D-4821-A521-4AC9C09FB01A}" srcOrd="0" destOrd="0" presId="urn:microsoft.com/office/officeart/2009/3/layout/HorizontalOrganizationChart"/>
    <dgm:cxn modelId="{7AADFB08-F085-4E03-9CCC-859A36897260}" type="presParOf" srcId="{7BC217E2-7850-4065-AAF2-F837277A9844}" destId="{6984E7A2-E523-4020-9D14-FD28E489E608}" srcOrd="1" destOrd="0" presId="urn:microsoft.com/office/officeart/2009/3/layout/HorizontalOrganizationChart"/>
    <dgm:cxn modelId="{A21131EA-9022-4E91-812A-FF5220DEAC61}" type="presParOf" srcId="{B58B9876-5724-4E4B-BE91-51585936260D}" destId="{B99053F4-3EAE-4E14-83D6-6E151718F79C}" srcOrd="1" destOrd="0" presId="urn:microsoft.com/office/officeart/2009/3/layout/HorizontalOrganizationChart"/>
    <dgm:cxn modelId="{2E8B19B9-7F87-4357-ADDE-89F5418F19CF}" type="presParOf" srcId="{B58B9876-5724-4E4B-BE91-51585936260D}" destId="{A74196AB-63A6-427B-85A1-306FC84AE343}" srcOrd="2" destOrd="0" presId="urn:microsoft.com/office/officeart/2009/3/layout/HorizontalOrganizationChart"/>
    <dgm:cxn modelId="{FB3F6A74-03F3-4548-876B-E61B0C00981C}" type="presParOf" srcId="{057BAAC4-9874-4B5D-9EB6-5D4CEA9EED57}" destId="{5794E017-4310-480A-879A-F2A39BE003F5}" srcOrd="2" destOrd="0" presId="urn:microsoft.com/office/officeart/2009/3/layout/HorizontalOrganizationChart"/>
    <dgm:cxn modelId="{85EEB497-EA93-40D8-BD50-54E30BCF6DD5}" type="presParOf" srcId="{AE4A5212-99C7-44E3-8347-C5CDEFB4E30B}" destId="{1778A895-A26C-40FD-B988-7DCC89C9A0BB}" srcOrd="4" destOrd="0" presId="urn:microsoft.com/office/officeart/2009/3/layout/HorizontalOrganizationChart"/>
    <dgm:cxn modelId="{B950E13E-59B8-44D8-93B4-9415D8A8E9CE}" type="presParOf" srcId="{AE4A5212-99C7-44E3-8347-C5CDEFB4E30B}" destId="{136DB103-B2B4-4A9F-B605-67C30805C5B1}" srcOrd="5" destOrd="0" presId="urn:microsoft.com/office/officeart/2009/3/layout/HorizontalOrganizationChart"/>
    <dgm:cxn modelId="{873E7BCD-C7D7-4A7A-9746-D699D0BB7735}" type="presParOf" srcId="{136DB103-B2B4-4A9F-B605-67C30805C5B1}" destId="{E2D38B69-389F-40D1-B897-B3BC14F8446F}" srcOrd="0" destOrd="0" presId="urn:microsoft.com/office/officeart/2009/3/layout/HorizontalOrganizationChart"/>
    <dgm:cxn modelId="{741FAFC8-8BEB-431B-8C1F-6BE6BEAC1694}" type="presParOf" srcId="{E2D38B69-389F-40D1-B897-B3BC14F8446F}" destId="{C0C66F48-1374-4F99-BED4-652E96F9F180}" srcOrd="0" destOrd="0" presId="urn:microsoft.com/office/officeart/2009/3/layout/HorizontalOrganizationChart"/>
    <dgm:cxn modelId="{0552892C-4892-4135-BCFD-28FFF747BBF9}" type="presParOf" srcId="{E2D38B69-389F-40D1-B897-B3BC14F8446F}" destId="{9A48196A-0B68-4826-A6FC-45E036EB9845}" srcOrd="1" destOrd="0" presId="urn:microsoft.com/office/officeart/2009/3/layout/HorizontalOrganizationChart"/>
    <dgm:cxn modelId="{ED4CAA36-37F7-4415-BDDC-ABCC1A5A2197}" type="presParOf" srcId="{136DB103-B2B4-4A9F-B605-67C30805C5B1}" destId="{7DF6CC50-2936-4485-8D79-90DC4770A67F}" srcOrd="1" destOrd="0" presId="urn:microsoft.com/office/officeart/2009/3/layout/HorizontalOrganizationChart"/>
    <dgm:cxn modelId="{59C5E981-1F31-493E-8804-2A744ABFF02D}" type="presParOf" srcId="{7DF6CC50-2936-4485-8D79-90DC4770A67F}" destId="{73303108-67C0-479F-8789-51A5ACAB1A90}" srcOrd="0" destOrd="0" presId="urn:microsoft.com/office/officeart/2009/3/layout/HorizontalOrganizationChart"/>
    <dgm:cxn modelId="{E2AB991E-904E-4E88-B4DD-AFF3C92258BD}" type="presParOf" srcId="{7DF6CC50-2936-4485-8D79-90DC4770A67F}" destId="{87514086-2E06-4471-983B-D17B8C85E3A1}" srcOrd="1" destOrd="0" presId="urn:microsoft.com/office/officeart/2009/3/layout/HorizontalOrganizationChart"/>
    <dgm:cxn modelId="{498189AB-5F7C-4A68-BFF4-CD68CF1D94AA}" type="presParOf" srcId="{87514086-2E06-4471-983B-D17B8C85E3A1}" destId="{E96438DD-9FE3-4118-9801-962A25E959B1}" srcOrd="0" destOrd="0" presId="urn:microsoft.com/office/officeart/2009/3/layout/HorizontalOrganizationChart"/>
    <dgm:cxn modelId="{2E57F8AC-589C-4F07-8BED-F5BE37A0A1E1}" type="presParOf" srcId="{E96438DD-9FE3-4118-9801-962A25E959B1}" destId="{31EBC394-A6F8-4991-961D-CB24B0B6FD53}" srcOrd="0" destOrd="0" presId="urn:microsoft.com/office/officeart/2009/3/layout/HorizontalOrganizationChart"/>
    <dgm:cxn modelId="{88D06A60-4666-4A91-8E07-C7D466B505B3}" type="presParOf" srcId="{E96438DD-9FE3-4118-9801-962A25E959B1}" destId="{BB0BE5F4-4DB6-422D-B2DE-43F3AB6C7BEC}" srcOrd="1" destOrd="0" presId="urn:microsoft.com/office/officeart/2009/3/layout/HorizontalOrganizationChart"/>
    <dgm:cxn modelId="{48A79F13-CA73-42C8-B016-77E5A3D23C84}" type="presParOf" srcId="{87514086-2E06-4471-983B-D17B8C85E3A1}" destId="{1DF02CFF-0EB8-4E1C-BCE6-21AB459B57D5}" srcOrd="1" destOrd="0" presId="urn:microsoft.com/office/officeart/2009/3/layout/HorizontalOrganizationChart"/>
    <dgm:cxn modelId="{C0D21075-5B63-4A50-A236-F66D5D8B009F}" type="presParOf" srcId="{87514086-2E06-4471-983B-D17B8C85E3A1}" destId="{F6ED723C-3318-4383-8BFC-994771EDCD79}" srcOrd="2" destOrd="0" presId="urn:microsoft.com/office/officeart/2009/3/layout/HorizontalOrganizationChart"/>
    <dgm:cxn modelId="{A7B0DF50-FFE3-40A2-B7BC-BC7E20296A5D}" type="presParOf" srcId="{136DB103-B2B4-4A9F-B605-67C30805C5B1}" destId="{68A6AF9B-55D1-4FD5-BA5D-6064565D54BF}" srcOrd="2" destOrd="0" presId="urn:microsoft.com/office/officeart/2009/3/layout/HorizontalOrganizationChart"/>
    <dgm:cxn modelId="{0AD9FE05-80BE-4181-A294-BD3BB6C4E6E9}" type="presParOf" srcId="{AE4A5212-99C7-44E3-8347-C5CDEFB4E30B}" destId="{0CFC54DA-0EA8-4007-A4CB-9CC56A0F8DF2}" srcOrd="6" destOrd="0" presId="urn:microsoft.com/office/officeart/2009/3/layout/HorizontalOrganizationChart"/>
    <dgm:cxn modelId="{7E704BED-6A5E-4139-AB3B-198FF5C37FE2}" type="presParOf" srcId="{AE4A5212-99C7-44E3-8347-C5CDEFB4E30B}" destId="{A6314737-1D3F-4F9D-B0E4-CBD72CD06956}" srcOrd="7" destOrd="0" presId="urn:microsoft.com/office/officeart/2009/3/layout/HorizontalOrganizationChart"/>
    <dgm:cxn modelId="{8AB14C11-4D27-4D02-8E6D-11F508CE3D36}" type="presParOf" srcId="{A6314737-1D3F-4F9D-B0E4-CBD72CD06956}" destId="{3E3E1EC9-B25A-4720-8D45-BD5A524F5D31}" srcOrd="0" destOrd="0" presId="urn:microsoft.com/office/officeart/2009/3/layout/HorizontalOrganizationChart"/>
    <dgm:cxn modelId="{B16FAD94-7B2D-4C05-B8B9-2619C8237C8C}" type="presParOf" srcId="{3E3E1EC9-B25A-4720-8D45-BD5A524F5D31}" destId="{A55CEDA1-040B-4170-9E36-A588FFC236E9}" srcOrd="0" destOrd="0" presId="urn:microsoft.com/office/officeart/2009/3/layout/HorizontalOrganizationChart"/>
    <dgm:cxn modelId="{D63DBB44-6BDF-4C52-A8A3-D29A37BA524C}" type="presParOf" srcId="{3E3E1EC9-B25A-4720-8D45-BD5A524F5D31}" destId="{0AEB1F03-B9B1-4FF1-B4AA-BE4583470E06}" srcOrd="1" destOrd="0" presId="urn:microsoft.com/office/officeart/2009/3/layout/HorizontalOrganizationChart"/>
    <dgm:cxn modelId="{205374E5-2891-4A7E-A4D8-3BA85DDB981B}" type="presParOf" srcId="{A6314737-1D3F-4F9D-B0E4-CBD72CD06956}" destId="{1167FED7-4B81-41D3-A813-DF3F117EC8EF}" srcOrd="1" destOrd="0" presId="urn:microsoft.com/office/officeart/2009/3/layout/HorizontalOrganizationChart"/>
    <dgm:cxn modelId="{70E6400F-8905-4E68-8F2C-B1BD952620DE}" type="presParOf" srcId="{1167FED7-4B81-41D3-A813-DF3F117EC8EF}" destId="{6BCFFD58-79F5-497E-99C1-36E6567E013B}" srcOrd="0" destOrd="0" presId="urn:microsoft.com/office/officeart/2009/3/layout/HorizontalOrganizationChart"/>
    <dgm:cxn modelId="{DE2F791A-BA40-4D13-9CF6-F49A62870BF8}" type="presParOf" srcId="{1167FED7-4B81-41D3-A813-DF3F117EC8EF}" destId="{0F7CE117-8C1A-4F55-8096-73E8CB4C63C2}" srcOrd="1" destOrd="0" presId="urn:microsoft.com/office/officeart/2009/3/layout/HorizontalOrganizationChart"/>
    <dgm:cxn modelId="{C84B0987-E2E4-49DF-8000-500BF44EF965}" type="presParOf" srcId="{0F7CE117-8C1A-4F55-8096-73E8CB4C63C2}" destId="{542ADBDC-F68F-4428-8697-0A7F236F0D4F}" srcOrd="0" destOrd="0" presId="urn:microsoft.com/office/officeart/2009/3/layout/HorizontalOrganizationChart"/>
    <dgm:cxn modelId="{F0F88B13-F910-4332-842B-CE94D51D4580}" type="presParOf" srcId="{542ADBDC-F68F-4428-8697-0A7F236F0D4F}" destId="{8D584E92-D3A4-4AE7-8564-84C054B4050B}" srcOrd="0" destOrd="0" presId="urn:microsoft.com/office/officeart/2009/3/layout/HorizontalOrganizationChart"/>
    <dgm:cxn modelId="{F86A3EF0-3DC4-418A-BE45-8ABD7BA84066}" type="presParOf" srcId="{542ADBDC-F68F-4428-8697-0A7F236F0D4F}" destId="{6A8FBD98-CF21-4B66-B04D-158975E689A0}" srcOrd="1" destOrd="0" presId="urn:microsoft.com/office/officeart/2009/3/layout/HorizontalOrganizationChart"/>
    <dgm:cxn modelId="{1CBDD570-D223-4DFE-B8D6-735403FA2330}" type="presParOf" srcId="{0F7CE117-8C1A-4F55-8096-73E8CB4C63C2}" destId="{B09B9A4D-F37F-4723-8418-63679417DBEE}" srcOrd="1" destOrd="0" presId="urn:microsoft.com/office/officeart/2009/3/layout/HorizontalOrganizationChart"/>
    <dgm:cxn modelId="{2DC3BC1C-9A22-4299-BEC9-447AF5BFFDA1}" type="presParOf" srcId="{0F7CE117-8C1A-4F55-8096-73E8CB4C63C2}" destId="{9DF0A4FB-0D83-43B6-8CC6-3C88E581FC98}" srcOrd="2" destOrd="0" presId="urn:microsoft.com/office/officeart/2009/3/layout/HorizontalOrganizationChart"/>
    <dgm:cxn modelId="{D210E9CA-6C58-4955-84B9-E80735B728B2}" type="presParOf" srcId="{A6314737-1D3F-4F9D-B0E4-CBD72CD06956}" destId="{1AF05F20-1009-4B09-8049-123F300467FC}" srcOrd="2" destOrd="0" presId="urn:microsoft.com/office/officeart/2009/3/layout/HorizontalOrganizationChart"/>
    <dgm:cxn modelId="{59F368D1-8313-4B3E-992C-F8BEDB904C90}" type="presParOf" srcId="{AE4A5212-99C7-44E3-8347-C5CDEFB4E30B}" destId="{072BC414-A671-45B2-974C-9CA6B531ABFF}" srcOrd="8" destOrd="0" presId="urn:microsoft.com/office/officeart/2009/3/layout/HorizontalOrganizationChart"/>
    <dgm:cxn modelId="{8D642D1C-87A7-4C10-B7A3-32E32A61AFFF}" type="presParOf" srcId="{AE4A5212-99C7-44E3-8347-C5CDEFB4E30B}" destId="{504FE507-EF3C-47F5-8DFB-B9308AD1B58B}" srcOrd="9" destOrd="0" presId="urn:microsoft.com/office/officeart/2009/3/layout/HorizontalOrganizationChart"/>
    <dgm:cxn modelId="{3A934769-76BB-4CBC-B7D9-2C0A719E26B3}" type="presParOf" srcId="{504FE507-EF3C-47F5-8DFB-B9308AD1B58B}" destId="{5B808D78-607E-4C43-81CB-39B8010F5257}" srcOrd="0" destOrd="0" presId="urn:microsoft.com/office/officeart/2009/3/layout/HorizontalOrganizationChart"/>
    <dgm:cxn modelId="{C3AD337D-F6AC-433E-B018-F765FE7ED004}" type="presParOf" srcId="{5B808D78-607E-4C43-81CB-39B8010F5257}" destId="{FA4425FF-2493-40AC-84A0-1D9DD0FE7DDC}" srcOrd="0" destOrd="0" presId="urn:microsoft.com/office/officeart/2009/3/layout/HorizontalOrganizationChart"/>
    <dgm:cxn modelId="{E2D2DF4F-A03A-444D-8319-75DC084D0858}" type="presParOf" srcId="{5B808D78-607E-4C43-81CB-39B8010F5257}" destId="{1DC64A78-4176-4FDA-A937-00BC284774DB}" srcOrd="1" destOrd="0" presId="urn:microsoft.com/office/officeart/2009/3/layout/HorizontalOrganizationChart"/>
    <dgm:cxn modelId="{141A73ED-3C38-4763-A34A-6B2CE1634B64}" type="presParOf" srcId="{504FE507-EF3C-47F5-8DFB-B9308AD1B58B}" destId="{9E6F2989-7A82-438C-812D-E1C5CE63B517}" srcOrd="1" destOrd="0" presId="urn:microsoft.com/office/officeart/2009/3/layout/HorizontalOrganizationChart"/>
    <dgm:cxn modelId="{F7CE348F-48AC-443C-BE16-666F9E1AAF7B}" type="presParOf" srcId="{504FE507-EF3C-47F5-8DFB-B9308AD1B58B}" destId="{9670CDE6-3C4F-471C-95EA-304AF9040ECC}" srcOrd="2" destOrd="0" presId="urn:microsoft.com/office/officeart/2009/3/layout/HorizontalOrganizationChart"/>
    <dgm:cxn modelId="{A271203D-9A10-4150-AE41-71548E2A09BB}" type="presParOf" srcId="{8BE61305-B77B-4445-90E9-14C8233C594D}" destId="{DBBE857F-4142-461C-B80B-4940AA5FD5F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90DBBA-1206-46BD-8C17-2FF2AE8D3296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760B0131-8B2E-47E9-86B8-2526984D8AC7}">
      <dgm:prSet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3700B35F-A7BC-4019-ABF8-6A235FEC75A7}" type="parTrans" cxnId="{081229BC-821F-41EA-B54A-C98E63FEC430}">
      <dgm:prSet/>
      <dgm:spPr/>
      <dgm:t>
        <a:bodyPr/>
        <a:lstStyle/>
        <a:p>
          <a:endParaRPr lang="uk-UA"/>
        </a:p>
      </dgm:t>
    </dgm:pt>
    <dgm:pt modelId="{5A63329A-9478-478D-A2DA-AB5ABF704726}" type="sibTrans" cxnId="{081229BC-821F-41EA-B54A-C98E63FEC430}">
      <dgm:prSet/>
      <dgm:spPr/>
      <dgm:t>
        <a:bodyPr/>
        <a:lstStyle/>
        <a:p>
          <a:endParaRPr lang="uk-UA"/>
        </a:p>
      </dgm:t>
    </dgm:pt>
    <dgm:pt modelId="{203DA162-5C34-47F8-871F-02F2B444C1D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4 трл. бактерій та грибів</a:t>
          </a:r>
          <a:endParaRPr kumimoji="0" lang="uk-UA" sz="20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7DEB96D8-6CF3-4C23-8810-D77C00403B04}" type="parTrans" cxnId="{412733DC-2983-49D3-925C-331D33603FB4}">
      <dgm:prSet/>
      <dgm:spPr/>
      <dgm:t>
        <a:bodyPr/>
        <a:lstStyle/>
        <a:p>
          <a:endParaRPr lang="uk-UA"/>
        </a:p>
      </dgm:t>
    </dgm:pt>
    <dgm:pt modelId="{F7AC5CE3-1F0D-462A-BD36-DC571432EC9D}" type="sibTrans" cxnId="{412733DC-2983-49D3-925C-331D33603FB4}">
      <dgm:prSet/>
      <dgm:spPr/>
      <dgm:t>
        <a:bodyPr/>
        <a:lstStyle/>
        <a:p>
          <a:endParaRPr lang="uk-UA"/>
        </a:p>
      </dgm:t>
    </dgm:pt>
    <dgm:pt modelId="{EC896949-7F91-4C0D-A044-030E47FCB69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200 жуків та їх личинок</a:t>
          </a:r>
          <a:endParaRPr kumimoji="0" lang="uk-UA" sz="20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4D39A875-E2CA-4C50-BA9F-9A23020A2B30}" type="parTrans" cxnId="{6F228B24-2B43-42DF-B499-C91ACA5E7D2C}">
      <dgm:prSet/>
      <dgm:spPr/>
      <dgm:t>
        <a:bodyPr/>
        <a:lstStyle/>
        <a:p>
          <a:endParaRPr lang="uk-UA"/>
        </a:p>
      </dgm:t>
    </dgm:pt>
    <dgm:pt modelId="{B689502C-2B0B-4426-B1F5-3013E632382A}" type="sibTrans" cxnId="{6F228B24-2B43-42DF-B499-C91ACA5E7D2C}">
      <dgm:prSet/>
      <dgm:spPr/>
      <dgm:t>
        <a:bodyPr/>
        <a:lstStyle/>
        <a:p>
          <a:endParaRPr lang="uk-UA"/>
        </a:p>
      </dgm:t>
    </dgm:pt>
    <dgm:pt modelId="{889D9B71-1669-44D6-943F-23A17ADC015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200 тис. кліщів</a:t>
          </a:r>
          <a:endParaRPr kumimoji="0" lang="uk-UA" sz="20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A30A396B-F6BD-463B-8614-48237C617EA0}" type="parTrans" cxnId="{819FEBAF-638D-4538-ACF6-E62D2248298F}">
      <dgm:prSet/>
      <dgm:spPr/>
      <dgm:t>
        <a:bodyPr/>
        <a:lstStyle/>
        <a:p>
          <a:endParaRPr lang="uk-UA"/>
        </a:p>
      </dgm:t>
    </dgm:pt>
    <dgm:pt modelId="{5F87DAB0-5489-461F-8A04-7B7AAC3D1A86}" type="sibTrans" cxnId="{819FEBAF-638D-4538-ACF6-E62D2248298F}">
      <dgm:prSet/>
      <dgm:spPr/>
      <dgm:t>
        <a:bodyPr/>
        <a:lstStyle/>
        <a:p>
          <a:endParaRPr lang="uk-UA"/>
        </a:p>
      </dgm:t>
    </dgm:pt>
    <dgm:pt modelId="{E4B66952-731B-44D1-86F3-C1DEE38F2B5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10 молюсків</a:t>
          </a:r>
          <a:endParaRPr kumimoji="0" lang="uk-UA" sz="20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1E758A30-64CE-4DBF-A551-9D3578AB03A0}" type="parTrans" cxnId="{E4DD4D7F-472A-4B17-B590-9FA1CB0B6228}">
      <dgm:prSet/>
      <dgm:spPr/>
      <dgm:t>
        <a:bodyPr/>
        <a:lstStyle/>
        <a:p>
          <a:endParaRPr lang="uk-UA"/>
        </a:p>
      </dgm:t>
    </dgm:pt>
    <dgm:pt modelId="{CFA7602D-E160-4B56-844E-96A40F286E8C}" type="sibTrans" cxnId="{E4DD4D7F-472A-4B17-B590-9FA1CB0B6228}">
      <dgm:prSet/>
      <dgm:spPr/>
      <dgm:t>
        <a:bodyPr/>
        <a:lstStyle/>
        <a:p>
          <a:endParaRPr lang="uk-UA"/>
        </a:p>
      </dgm:t>
    </dgm:pt>
    <dgm:pt modelId="{6FAE5EB8-15A2-40DD-B323-3AB27A12B59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100 тис. ногохвостів</a:t>
          </a:r>
          <a:endParaRPr kumimoji="0" lang="ru-RU" sz="20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D80FAF2D-D7B5-4263-A8CB-316391AD4245}" type="parTrans" cxnId="{C580A92D-8DF4-4023-8759-CFFA79C7D8F7}">
      <dgm:prSet/>
      <dgm:spPr/>
      <dgm:t>
        <a:bodyPr/>
        <a:lstStyle/>
        <a:p>
          <a:endParaRPr lang="uk-UA"/>
        </a:p>
      </dgm:t>
    </dgm:pt>
    <dgm:pt modelId="{C4C6D842-14CD-42FF-A61D-1B38B6A24E8B}" type="sibTrans" cxnId="{C580A92D-8DF4-4023-8759-CFFA79C7D8F7}">
      <dgm:prSet/>
      <dgm:spPr/>
      <dgm:t>
        <a:bodyPr/>
        <a:lstStyle/>
        <a:p>
          <a:endParaRPr lang="uk-UA"/>
        </a:p>
      </dgm:t>
    </dgm:pt>
    <dgm:pt modelId="{00883506-284E-42B0-8C2C-7B629D08E72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18 тис. дрібних кільчастих червів</a:t>
          </a:r>
          <a:endParaRPr kumimoji="0" lang="uk-UA" sz="20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FE12D341-6224-462A-9478-973DD8E8C0A2}" type="sibTrans" cxnId="{1CE58A4A-E2F3-48C1-8AC5-CA222F37DB43}">
      <dgm:prSet/>
      <dgm:spPr/>
      <dgm:t>
        <a:bodyPr/>
        <a:lstStyle/>
        <a:p>
          <a:endParaRPr lang="uk-UA"/>
        </a:p>
      </dgm:t>
    </dgm:pt>
    <dgm:pt modelId="{91EB41E1-9BD2-4E0A-8650-699E735D3461}" type="parTrans" cxnId="{1CE58A4A-E2F3-48C1-8AC5-CA222F37DB43}">
      <dgm:prSet/>
      <dgm:spPr/>
      <dgm:t>
        <a:bodyPr/>
        <a:lstStyle/>
        <a:p>
          <a:endParaRPr lang="uk-UA"/>
        </a:p>
      </dgm:t>
    </dgm:pt>
    <dgm:pt modelId="{A1628E75-BA02-406F-8D83-489830AC780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500 тис. джгутиконосців</a:t>
          </a:r>
          <a:endParaRPr kumimoji="0" lang="uk-UA" sz="20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60811182-FC90-43BD-8E8E-C690E0A1173B}" type="sibTrans" cxnId="{62A29863-1EBC-41F6-82EB-5424E6E81388}">
      <dgm:prSet/>
      <dgm:spPr/>
      <dgm:t>
        <a:bodyPr/>
        <a:lstStyle/>
        <a:p>
          <a:endParaRPr lang="uk-UA"/>
        </a:p>
      </dgm:t>
    </dgm:pt>
    <dgm:pt modelId="{86582534-AEA3-4061-B050-E9A8D80D5FC9}" type="parTrans" cxnId="{62A29863-1EBC-41F6-82EB-5424E6E81388}">
      <dgm:prSet/>
      <dgm:spPr/>
      <dgm:t>
        <a:bodyPr/>
        <a:lstStyle/>
        <a:p>
          <a:endParaRPr lang="uk-UA"/>
        </a:p>
      </dgm:t>
    </dgm:pt>
    <dgm:pt modelId="{F7D8711B-0E48-4AB6-A315-175BE9A0167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80 дощових червів</a:t>
          </a:r>
          <a:endParaRPr kumimoji="0" lang="ru-RU" sz="20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526C4594-2F4B-4AFA-84B3-7578DDE15D88}" type="sibTrans" cxnId="{6A12FB5D-6FC2-4BFE-A9D6-045AF54D2F6C}">
      <dgm:prSet/>
      <dgm:spPr/>
      <dgm:t>
        <a:bodyPr/>
        <a:lstStyle/>
        <a:p>
          <a:endParaRPr lang="uk-UA"/>
        </a:p>
      </dgm:t>
    </dgm:pt>
    <dgm:pt modelId="{EBF7C036-743E-4FC8-AE19-CCFBAA5EC3A5}" type="parTrans" cxnId="{6A12FB5D-6FC2-4BFE-A9D6-045AF54D2F6C}">
      <dgm:prSet/>
      <dgm:spPr/>
      <dgm:t>
        <a:bodyPr/>
        <a:lstStyle/>
        <a:p>
          <a:endParaRPr lang="uk-UA"/>
        </a:p>
      </dgm:t>
    </dgm:pt>
    <dgm:pt modelId="{0C3A6D2D-DF3B-4129-80F4-D6FB25E12FF3}" type="pres">
      <dgm:prSet presAssocID="{A490DBBA-1206-46BD-8C17-2FF2AE8D32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BE61305-B77B-4445-90E9-14C8233C594D}" type="pres">
      <dgm:prSet presAssocID="{760B0131-8B2E-47E9-86B8-2526984D8AC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79524EB-850C-4B94-A817-55B930CE0B8C}" type="pres">
      <dgm:prSet presAssocID="{760B0131-8B2E-47E9-86B8-2526984D8AC7}" presName="rootComposite1" presStyleCnt="0"/>
      <dgm:spPr/>
      <dgm:t>
        <a:bodyPr/>
        <a:lstStyle/>
        <a:p>
          <a:endParaRPr lang="ru-RU"/>
        </a:p>
      </dgm:t>
    </dgm:pt>
    <dgm:pt modelId="{804C21E5-DF15-4848-9EA8-ACECCD3076B0}" type="pres">
      <dgm:prSet presAssocID="{760B0131-8B2E-47E9-86B8-2526984D8AC7}" presName="rootText1" presStyleLbl="node0" presStyleIdx="0" presStyleCnt="1" custScaleX="624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913035-7488-4A57-BD9C-6253DA78E512}" type="pres">
      <dgm:prSet presAssocID="{760B0131-8B2E-47E9-86B8-2526984D8AC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E4A5212-99C7-44E3-8347-C5CDEFB4E30B}" type="pres">
      <dgm:prSet presAssocID="{760B0131-8B2E-47E9-86B8-2526984D8AC7}" presName="hierChild2" presStyleCnt="0"/>
      <dgm:spPr/>
      <dgm:t>
        <a:bodyPr/>
        <a:lstStyle/>
        <a:p>
          <a:endParaRPr lang="ru-RU"/>
        </a:p>
      </dgm:t>
    </dgm:pt>
    <dgm:pt modelId="{4B3A33EE-BA4E-484F-BC9B-172F6AD0AF53}" type="pres">
      <dgm:prSet presAssocID="{7DEB96D8-6CF3-4C23-8810-D77C00403B04}" presName="Name64" presStyleLbl="parChTrans1D2" presStyleIdx="0" presStyleCnt="5"/>
      <dgm:spPr/>
      <dgm:t>
        <a:bodyPr/>
        <a:lstStyle/>
        <a:p>
          <a:endParaRPr lang="ru-RU"/>
        </a:p>
      </dgm:t>
    </dgm:pt>
    <dgm:pt modelId="{F79152C9-C24B-4D52-85B3-AFAA82FA39CF}" type="pres">
      <dgm:prSet presAssocID="{203DA162-5C34-47F8-871F-02F2B444C1D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3FCAEC5-BF8B-41A6-9EEB-BE40AF112775}" type="pres">
      <dgm:prSet presAssocID="{203DA162-5C34-47F8-871F-02F2B444C1DA}" presName="rootComposite" presStyleCnt="0"/>
      <dgm:spPr/>
      <dgm:t>
        <a:bodyPr/>
        <a:lstStyle/>
        <a:p>
          <a:endParaRPr lang="ru-RU"/>
        </a:p>
      </dgm:t>
    </dgm:pt>
    <dgm:pt modelId="{E1C04711-71FA-4332-96E4-15B4D0D45F6C}" type="pres">
      <dgm:prSet presAssocID="{203DA162-5C34-47F8-871F-02F2B444C1DA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7D8758-9DB6-458C-87AA-508471AB6D7A}" type="pres">
      <dgm:prSet presAssocID="{203DA162-5C34-47F8-871F-02F2B444C1DA}" presName="rootConnector" presStyleLbl="node2" presStyleIdx="0" presStyleCnt="5"/>
      <dgm:spPr/>
      <dgm:t>
        <a:bodyPr/>
        <a:lstStyle/>
        <a:p>
          <a:endParaRPr lang="ru-RU"/>
        </a:p>
      </dgm:t>
    </dgm:pt>
    <dgm:pt modelId="{AD145955-2FC9-4C5A-B5CA-9D70875498EE}" type="pres">
      <dgm:prSet presAssocID="{203DA162-5C34-47F8-871F-02F2B444C1DA}" presName="hierChild4" presStyleCnt="0"/>
      <dgm:spPr/>
      <dgm:t>
        <a:bodyPr/>
        <a:lstStyle/>
        <a:p>
          <a:endParaRPr lang="ru-RU"/>
        </a:p>
      </dgm:t>
    </dgm:pt>
    <dgm:pt modelId="{8CEF1CF3-ED25-4EF0-B8E4-567B5A8C372C}" type="pres">
      <dgm:prSet presAssocID="{203DA162-5C34-47F8-871F-02F2B444C1DA}" presName="hierChild5" presStyleCnt="0"/>
      <dgm:spPr/>
      <dgm:t>
        <a:bodyPr/>
        <a:lstStyle/>
        <a:p>
          <a:endParaRPr lang="ru-RU"/>
        </a:p>
      </dgm:t>
    </dgm:pt>
    <dgm:pt modelId="{A8009F56-430F-4BBC-808F-980F8CEFB0D1}" type="pres">
      <dgm:prSet presAssocID="{86582534-AEA3-4061-B050-E9A8D80D5FC9}" presName="Name64" presStyleLbl="parChTrans1D2" presStyleIdx="1" presStyleCnt="5"/>
      <dgm:spPr/>
      <dgm:t>
        <a:bodyPr/>
        <a:lstStyle/>
        <a:p>
          <a:endParaRPr lang="ru-RU"/>
        </a:p>
      </dgm:t>
    </dgm:pt>
    <dgm:pt modelId="{057BAAC4-9874-4B5D-9EB6-5D4CEA9EED57}" type="pres">
      <dgm:prSet presAssocID="{A1628E75-BA02-406F-8D83-489830AC780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BCAB75C-E990-4FE8-A8DC-9B269D83BD30}" type="pres">
      <dgm:prSet presAssocID="{A1628E75-BA02-406F-8D83-489830AC7807}" presName="rootComposite" presStyleCnt="0"/>
      <dgm:spPr/>
      <dgm:t>
        <a:bodyPr/>
        <a:lstStyle/>
        <a:p>
          <a:endParaRPr lang="ru-RU"/>
        </a:p>
      </dgm:t>
    </dgm:pt>
    <dgm:pt modelId="{C693EF74-F8B3-42AD-A2D0-3AFCAAD5A90A}" type="pres">
      <dgm:prSet presAssocID="{A1628E75-BA02-406F-8D83-489830AC780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316041-BC33-401F-B412-50B44C89B101}" type="pres">
      <dgm:prSet presAssocID="{A1628E75-BA02-406F-8D83-489830AC7807}" presName="rootConnector" presStyleLbl="node2" presStyleIdx="1" presStyleCnt="5"/>
      <dgm:spPr/>
      <dgm:t>
        <a:bodyPr/>
        <a:lstStyle/>
        <a:p>
          <a:endParaRPr lang="ru-RU"/>
        </a:p>
      </dgm:t>
    </dgm:pt>
    <dgm:pt modelId="{1D53465B-4D66-4937-9156-F63F5D57CAF8}" type="pres">
      <dgm:prSet presAssocID="{A1628E75-BA02-406F-8D83-489830AC7807}" presName="hierChild4" presStyleCnt="0"/>
      <dgm:spPr/>
      <dgm:t>
        <a:bodyPr/>
        <a:lstStyle/>
        <a:p>
          <a:endParaRPr lang="ru-RU"/>
        </a:p>
      </dgm:t>
    </dgm:pt>
    <dgm:pt modelId="{90FB339D-1A27-4E3E-92AF-1E956020021D}" type="pres">
      <dgm:prSet presAssocID="{4D39A875-E2CA-4C50-BA9F-9A23020A2B30}" presName="Name64" presStyleLbl="parChTrans1D3" presStyleIdx="0" presStyleCnt="3"/>
      <dgm:spPr/>
      <dgm:t>
        <a:bodyPr/>
        <a:lstStyle/>
        <a:p>
          <a:endParaRPr lang="ru-RU"/>
        </a:p>
      </dgm:t>
    </dgm:pt>
    <dgm:pt modelId="{B58B9876-5724-4E4B-BE91-51585936260D}" type="pres">
      <dgm:prSet presAssocID="{EC896949-7F91-4C0D-A044-030E47FCB6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BC217E2-7850-4065-AAF2-F837277A9844}" type="pres">
      <dgm:prSet presAssocID="{EC896949-7F91-4C0D-A044-030E47FCB693}" presName="rootComposite" presStyleCnt="0"/>
      <dgm:spPr/>
      <dgm:t>
        <a:bodyPr/>
        <a:lstStyle/>
        <a:p>
          <a:endParaRPr lang="ru-RU"/>
        </a:p>
      </dgm:t>
    </dgm:pt>
    <dgm:pt modelId="{D666118F-410D-4821-A521-4AC9C09FB01A}" type="pres">
      <dgm:prSet presAssocID="{EC896949-7F91-4C0D-A044-030E47FCB693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84E7A2-E523-4020-9D14-FD28E489E608}" type="pres">
      <dgm:prSet presAssocID="{EC896949-7F91-4C0D-A044-030E47FCB693}" presName="rootConnector" presStyleLbl="node3" presStyleIdx="0" presStyleCnt="3"/>
      <dgm:spPr/>
      <dgm:t>
        <a:bodyPr/>
        <a:lstStyle/>
        <a:p>
          <a:endParaRPr lang="ru-RU"/>
        </a:p>
      </dgm:t>
    </dgm:pt>
    <dgm:pt modelId="{B99053F4-3EAE-4E14-83D6-6E151718F79C}" type="pres">
      <dgm:prSet presAssocID="{EC896949-7F91-4C0D-A044-030E47FCB693}" presName="hierChild4" presStyleCnt="0"/>
      <dgm:spPr/>
      <dgm:t>
        <a:bodyPr/>
        <a:lstStyle/>
        <a:p>
          <a:endParaRPr lang="ru-RU"/>
        </a:p>
      </dgm:t>
    </dgm:pt>
    <dgm:pt modelId="{A74196AB-63A6-427B-85A1-306FC84AE343}" type="pres">
      <dgm:prSet presAssocID="{EC896949-7F91-4C0D-A044-030E47FCB693}" presName="hierChild5" presStyleCnt="0"/>
      <dgm:spPr/>
      <dgm:t>
        <a:bodyPr/>
        <a:lstStyle/>
        <a:p>
          <a:endParaRPr lang="ru-RU"/>
        </a:p>
      </dgm:t>
    </dgm:pt>
    <dgm:pt modelId="{5794E017-4310-480A-879A-F2A39BE003F5}" type="pres">
      <dgm:prSet presAssocID="{A1628E75-BA02-406F-8D83-489830AC7807}" presName="hierChild5" presStyleCnt="0"/>
      <dgm:spPr/>
      <dgm:t>
        <a:bodyPr/>
        <a:lstStyle/>
        <a:p>
          <a:endParaRPr lang="ru-RU"/>
        </a:p>
      </dgm:t>
    </dgm:pt>
    <dgm:pt modelId="{1778A895-A26C-40FD-B988-7DCC89C9A0BB}" type="pres">
      <dgm:prSet presAssocID="{A30A396B-F6BD-463B-8614-48237C617EA0}" presName="Name64" presStyleLbl="parChTrans1D2" presStyleIdx="2" presStyleCnt="5"/>
      <dgm:spPr/>
      <dgm:t>
        <a:bodyPr/>
        <a:lstStyle/>
        <a:p>
          <a:endParaRPr lang="ru-RU"/>
        </a:p>
      </dgm:t>
    </dgm:pt>
    <dgm:pt modelId="{136DB103-B2B4-4A9F-B605-67C30805C5B1}" type="pres">
      <dgm:prSet presAssocID="{889D9B71-1669-44D6-943F-23A17ADC015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2D38B69-389F-40D1-B897-B3BC14F8446F}" type="pres">
      <dgm:prSet presAssocID="{889D9B71-1669-44D6-943F-23A17ADC015D}" presName="rootComposite" presStyleCnt="0"/>
      <dgm:spPr/>
      <dgm:t>
        <a:bodyPr/>
        <a:lstStyle/>
        <a:p>
          <a:endParaRPr lang="ru-RU"/>
        </a:p>
      </dgm:t>
    </dgm:pt>
    <dgm:pt modelId="{C0C66F48-1374-4F99-BED4-652E96F9F180}" type="pres">
      <dgm:prSet presAssocID="{889D9B71-1669-44D6-943F-23A17ADC015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48196A-0B68-4826-A6FC-45E036EB9845}" type="pres">
      <dgm:prSet presAssocID="{889D9B71-1669-44D6-943F-23A17ADC015D}" presName="rootConnector" presStyleLbl="node2" presStyleIdx="2" presStyleCnt="5"/>
      <dgm:spPr/>
      <dgm:t>
        <a:bodyPr/>
        <a:lstStyle/>
        <a:p>
          <a:endParaRPr lang="ru-RU"/>
        </a:p>
      </dgm:t>
    </dgm:pt>
    <dgm:pt modelId="{7DF6CC50-2936-4485-8D79-90DC4770A67F}" type="pres">
      <dgm:prSet presAssocID="{889D9B71-1669-44D6-943F-23A17ADC015D}" presName="hierChild4" presStyleCnt="0"/>
      <dgm:spPr/>
      <dgm:t>
        <a:bodyPr/>
        <a:lstStyle/>
        <a:p>
          <a:endParaRPr lang="ru-RU"/>
        </a:p>
      </dgm:t>
    </dgm:pt>
    <dgm:pt modelId="{73303108-67C0-479F-8789-51A5ACAB1A90}" type="pres">
      <dgm:prSet presAssocID="{1E758A30-64CE-4DBF-A551-9D3578AB03A0}" presName="Name64" presStyleLbl="parChTrans1D3" presStyleIdx="1" presStyleCnt="3"/>
      <dgm:spPr/>
      <dgm:t>
        <a:bodyPr/>
        <a:lstStyle/>
        <a:p>
          <a:endParaRPr lang="ru-RU"/>
        </a:p>
      </dgm:t>
    </dgm:pt>
    <dgm:pt modelId="{87514086-2E06-4471-983B-D17B8C85E3A1}" type="pres">
      <dgm:prSet presAssocID="{E4B66952-731B-44D1-86F3-C1DEE38F2B5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96438DD-9FE3-4118-9801-962A25E959B1}" type="pres">
      <dgm:prSet presAssocID="{E4B66952-731B-44D1-86F3-C1DEE38F2B5C}" presName="rootComposite" presStyleCnt="0"/>
      <dgm:spPr/>
      <dgm:t>
        <a:bodyPr/>
        <a:lstStyle/>
        <a:p>
          <a:endParaRPr lang="ru-RU"/>
        </a:p>
      </dgm:t>
    </dgm:pt>
    <dgm:pt modelId="{31EBC394-A6F8-4991-961D-CB24B0B6FD53}" type="pres">
      <dgm:prSet presAssocID="{E4B66952-731B-44D1-86F3-C1DEE38F2B5C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0BE5F4-4DB6-422D-B2DE-43F3AB6C7BEC}" type="pres">
      <dgm:prSet presAssocID="{E4B66952-731B-44D1-86F3-C1DEE38F2B5C}" presName="rootConnector" presStyleLbl="node3" presStyleIdx="1" presStyleCnt="3"/>
      <dgm:spPr/>
      <dgm:t>
        <a:bodyPr/>
        <a:lstStyle/>
        <a:p>
          <a:endParaRPr lang="ru-RU"/>
        </a:p>
      </dgm:t>
    </dgm:pt>
    <dgm:pt modelId="{1DF02CFF-0EB8-4E1C-BCE6-21AB459B57D5}" type="pres">
      <dgm:prSet presAssocID="{E4B66952-731B-44D1-86F3-C1DEE38F2B5C}" presName="hierChild4" presStyleCnt="0"/>
      <dgm:spPr/>
      <dgm:t>
        <a:bodyPr/>
        <a:lstStyle/>
        <a:p>
          <a:endParaRPr lang="ru-RU"/>
        </a:p>
      </dgm:t>
    </dgm:pt>
    <dgm:pt modelId="{F6ED723C-3318-4383-8BFC-994771EDCD79}" type="pres">
      <dgm:prSet presAssocID="{E4B66952-731B-44D1-86F3-C1DEE38F2B5C}" presName="hierChild5" presStyleCnt="0"/>
      <dgm:spPr/>
      <dgm:t>
        <a:bodyPr/>
        <a:lstStyle/>
        <a:p>
          <a:endParaRPr lang="ru-RU"/>
        </a:p>
      </dgm:t>
    </dgm:pt>
    <dgm:pt modelId="{68A6AF9B-55D1-4FD5-BA5D-6064565D54BF}" type="pres">
      <dgm:prSet presAssocID="{889D9B71-1669-44D6-943F-23A17ADC015D}" presName="hierChild5" presStyleCnt="0"/>
      <dgm:spPr/>
      <dgm:t>
        <a:bodyPr/>
        <a:lstStyle/>
        <a:p>
          <a:endParaRPr lang="ru-RU"/>
        </a:p>
      </dgm:t>
    </dgm:pt>
    <dgm:pt modelId="{0CFC54DA-0EA8-4007-A4CB-9CC56A0F8DF2}" type="pres">
      <dgm:prSet presAssocID="{D80FAF2D-D7B5-4263-A8CB-316391AD4245}" presName="Name64" presStyleLbl="parChTrans1D2" presStyleIdx="3" presStyleCnt="5"/>
      <dgm:spPr/>
      <dgm:t>
        <a:bodyPr/>
        <a:lstStyle/>
        <a:p>
          <a:endParaRPr lang="ru-RU"/>
        </a:p>
      </dgm:t>
    </dgm:pt>
    <dgm:pt modelId="{A6314737-1D3F-4F9D-B0E4-CBD72CD06956}" type="pres">
      <dgm:prSet presAssocID="{6FAE5EB8-15A2-40DD-B323-3AB27A12B59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E3E1EC9-B25A-4720-8D45-BD5A524F5D31}" type="pres">
      <dgm:prSet presAssocID="{6FAE5EB8-15A2-40DD-B323-3AB27A12B598}" presName="rootComposite" presStyleCnt="0"/>
      <dgm:spPr/>
      <dgm:t>
        <a:bodyPr/>
        <a:lstStyle/>
        <a:p>
          <a:endParaRPr lang="ru-RU"/>
        </a:p>
      </dgm:t>
    </dgm:pt>
    <dgm:pt modelId="{A55CEDA1-040B-4170-9E36-A588FFC236E9}" type="pres">
      <dgm:prSet presAssocID="{6FAE5EB8-15A2-40DD-B323-3AB27A12B59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EB1F03-B9B1-4FF1-B4AA-BE4583470E06}" type="pres">
      <dgm:prSet presAssocID="{6FAE5EB8-15A2-40DD-B323-3AB27A12B598}" presName="rootConnector" presStyleLbl="node2" presStyleIdx="3" presStyleCnt="5"/>
      <dgm:spPr/>
      <dgm:t>
        <a:bodyPr/>
        <a:lstStyle/>
        <a:p>
          <a:endParaRPr lang="ru-RU"/>
        </a:p>
      </dgm:t>
    </dgm:pt>
    <dgm:pt modelId="{1167FED7-4B81-41D3-A813-DF3F117EC8EF}" type="pres">
      <dgm:prSet presAssocID="{6FAE5EB8-15A2-40DD-B323-3AB27A12B598}" presName="hierChild4" presStyleCnt="0"/>
      <dgm:spPr/>
      <dgm:t>
        <a:bodyPr/>
        <a:lstStyle/>
        <a:p>
          <a:endParaRPr lang="ru-RU"/>
        </a:p>
      </dgm:t>
    </dgm:pt>
    <dgm:pt modelId="{6BCFFD58-79F5-497E-99C1-36E6567E013B}" type="pres">
      <dgm:prSet presAssocID="{EBF7C036-743E-4FC8-AE19-CCFBAA5EC3A5}" presName="Name64" presStyleLbl="parChTrans1D3" presStyleIdx="2" presStyleCnt="3"/>
      <dgm:spPr/>
      <dgm:t>
        <a:bodyPr/>
        <a:lstStyle/>
        <a:p>
          <a:endParaRPr lang="ru-RU"/>
        </a:p>
      </dgm:t>
    </dgm:pt>
    <dgm:pt modelId="{0F7CE117-8C1A-4F55-8096-73E8CB4C63C2}" type="pres">
      <dgm:prSet presAssocID="{F7D8711B-0E48-4AB6-A315-175BE9A0167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42ADBDC-F68F-4428-8697-0A7F236F0D4F}" type="pres">
      <dgm:prSet presAssocID="{F7D8711B-0E48-4AB6-A315-175BE9A0167F}" presName="rootComposite" presStyleCnt="0"/>
      <dgm:spPr/>
      <dgm:t>
        <a:bodyPr/>
        <a:lstStyle/>
        <a:p>
          <a:endParaRPr lang="ru-RU"/>
        </a:p>
      </dgm:t>
    </dgm:pt>
    <dgm:pt modelId="{8D584E92-D3A4-4AE7-8564-84C054B4050B}" type="pres">
      <dgm:prSet presAssocID="{F7D8711B-0E48-4AB6-A315-175BE9A0167F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8FBD98-CF21-4B66-B04D-158975E689A0}" type="pres">
      <dgm:prSet presAssocID="{F7D8711B-0E48-4AB6-A315-175BE9A0167F}" presName="rootConnector" presStyleLbl="node3" presStyleIdx="2" presStyleCnt="3"/>
      <dgm:spPr/>
      <dgm:t>
        <a:bodyPr/>
        <a:lstStyle/>
        <a:p>
          <a:endParaRPr lang="ru-RU"/>
        </a:p>
      </dgm:t>
    </dgm:pt>
    <dgm:pt modelId="{B09B9A4D-F37F-4723-8418-63679417DBEE}" type="pres">
      <dgm:prSet presAssocID="{F7D8711B-0E48-4AB6-A315-175BE9A0167F}" presName="hierChild4" presStyleCnt="0"/>
      <dgm:spPr/>
      <dgm:t>
        <a:bodyPr/>
        <a:lstStyle/>
        <a:p>
          <a:endParaRPr lang="ru-RU"/>
        </a:p>
      </dgm:t>
    </dgm:pt>
    <dgm:pt modelId="{9DF0A4FB-0D83-43B6-8CC6-3C88E581FC98}" type="pres">
      <dgm:prSet presAssocID="{F7D8711B-0E48-4AB6-A315-175BE9A0167F}" presName="hierChild5" presStyleCnt="0"/>
      <dgm:spPr/>
      <dgm:t>
        <a:bodyPr/>
        <a:lstStyle/>
        <a:p>
          <a:endParaRPr lang="ru-RU"/>
        </a:p>
      </dgm:t>
    </dgm:pt>
    <dgm:pt modelId="{1AF05F20-1009-4B09-8049-123F300467FC}" type="pres">
      <dgm:prSet presAssocID="{6FAE5EB8-15A2-40DD-B323-3AB27A12B598}" presName="hierChild5" presStyleCnt="0"/>
      <dgm:spPr/>
      <dgm:t>
        <a:bodyPr/>
        <a:lstStyle/>
        <a:p>
          <a:endParaRPr lang="ru-RU"/>
        </a:p>
      </dgm:t>
    </dgm:pt>
    <dgm:pt modelId="{072BC414-A671-45B2-974C-9CA6B531ABFF}" type="pres">
      <dgm:prSet presAssocID="{91EB41E1-9BD2-4E0A-8650-699E735D3461}" presName="Name64" presStyleLbl="parChTrans1D2" presStyleIdx="4" presStyleCnt="5"/>
      <dgm:spPr/>
      <dgm:t>
        <a:bodyPr/>
        <a:lstStyle/>
        <a:p>
          <a:endParaRPr lang="ru-RU"/>
        </a:p>
      </dgm:t>
    </dgm:pt>
    <dgm:pt modelId="{504FE507-EF3C-47F5-8DFB-B9308AD1B58B}" type="pres">
      <dgm:prSet presAssocID="{00883506-284E-42B0-8C2C-7B629D08E72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B808D78-607E-4C43-81CB-39B8010F5257}" type="pres">
      <dgm:prSet presAssocID="{00883506-284E-42B0-8C2C-7B629D08E727}" presName="rootComposite" presStyleCnt="0"/>
      <dgm:spPr/>
      <dgm:t>
        <a:bodyPr/>
        <a:lstStyle/>
        <a:p>
          <a:endParaRPr lang="ru-RU"/>
        </a:p>
      </dgm:t>
    </dgm:pt>
    <dgm:pt modelId="{FA4425FF-2493-40AC-84A0-1D9DD0FE7DDC}" type="pres">
      <dgm:prSet presAssocID="{00883506-284E-42B0-8C2C-7B629D08E727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C64A78-4176-4FDA-A937-00BC284774DB}" type="pres">
      <dgm:prSet presAssocID="{00883506-284E-42B0-8C2C-7B629D08E727}" presName="rootConnector" presStyleLbl="node2" presStyleIdx="4" presStyleCnt="5"/>
      <dgm:spPr/>
      <dgm:t>
        <a:bodyPr/>
        <a:lstStyle/>
        <a:p>
          <a:endParaRPr lang="ru-RU"/>
        </a:p>
      </dgm:t>
    </dgm:pt>
    <dgm:pt modelId="{9E6F2989-7A82-438C-812D-E1C5CE63B517}" type="pres">
      <dgm:prSet presAssocID="{00883506-284E-42B0-8C2C-7B629D08E727}" presName="hierChild4" presStyleCnt="0"/>
      <dgm:spPr/>
      <dgm:t>
        <a:bodyPr/>
        <a:lstStyle/>
        <a:p>
          <a:endParaRPr lang="ru-RU"/>
        </a:p>
      </dgm:t>
    </dgm:pt>
    <dgm:pt modelId="{9670CDE6-3C4F-471C-95EA-304AF9040ECC}" type="pres">
      <dgm:prSet presAssocID="{00883506-284E-42B0-8C2C-7B629D08E727}" presName="hierChild5" presStyleCnt="0"/>
      <dgm:spPr/>
      <dgm:t>
        <a:bodyPr/>
        <a:lstStyle/>
        <a:p>
          <a:endParaRPr lang="ru-RU"/>
        </a:p>
      </dgm:t>
    </dgm:pt>
    <dgm:pt modelId="{DBBE857F-4142-461C-B80B-4940AA5FD5FC}" type="pres">
      <dgm:prSet presAssocID="{760B0131-8B2E-47E9-86B8-2526984D8AC7}" presName="hierChild3" presStyleCnt="0"/>
      <dgm:spPr/>
      <dgm:t>
        <a:bodyPr/>
        <a:lstStyle/>
        <a:p>
          <a:endParaRPr lang="ru-RU"/>
        </a:p>
      </dgm:t>
    </dgm:pt>
  </dgm:ptLst>
  <dgm:cxnLst>
    <dgm:cxn modelId="{8F692837-1746-48FE-A428-CFCBEF50ECED}" type="presOf" srcId="{760B0131-8B2E-47E9-86B8-2526984D8AC7}" destId="{804C21E5-DF15-4848-9EA8-ACECCD3076B0}" srcOrd="0" destOrd="0" presId="urn:microsoft.com/office/officeart/2009/3/layout/HorizontalOrganizationChart"/>
    <dgm:cxn modelId="{A9A32985-83F5-4EFA-B6D9-19222F7003A9}" type="presOf" srcId="{1E758A30-64CE-4DBF-A551-9D3578AB03A0}" destId="{73303108-67C0-479F-8789-51A5ACAB1A90}" srcOrd="0" destOrd="0" presId="urn:microsoft.com/office/officeart/2009/3/layout/HorizontalOrganizationChart"/>
    <dgm:cxn modelId="{6F228B24-2B43-42DF-B499-C91ACA5E7D2C}" srcId="{A1628E75-BA02-406F-8D83-489830AC7807}" destId="{EC896949-7F91-4C0D-A044-030E47FCB693}" srcOrd="0" destOrd="0" parTransId="{4D39A875-E2CA-4C50-BA9F-9A23020A2B30}" sibTransId="{B689502C-2B0B-4426-B1F5-3013E632382A}"/>
    <dgm:cxn modelId="{8CA43CF3-DD2B-46EB-8C4D-753F79DF82A9}" type="presOf" srcId="{D80FAF2D-D7B5-4263-A8CB-316391AD4245}" destId="{0CFC54DA-0EA8-4007-A4CB-9CC56A0F8DF2}" srcOrd="0" destOrd="0" presId="urn:microsoft.com/office/officeart/2009/3/layout/HorizontalOrganizationChart"/>
    <dgm:cxn modelId="{EE969CE1-68F5-42E6-AA81-753F713FB4F2}" type="presOf" srcId="{A1628E75-BA02-406F-8D83-489830AC7807}" destId="{C693EF74-F8B3-42AD-A2D0-3AFCAAD5A90A}" srcOrd="0" destOrd="0" presId="urn:microsoft.com/office/officeart/2009/3/layout/HorizontalOrganizationChart"/>
    <dgm:cxn modelId="{4D3A48D6-81EC-4B3C-BE31-B558ADB305F8}" type="presOf" srcId="{00883506-284E-42B0-8C2C-7B629D08E727}" destId="{FA4425FF-2493-40AC-84A0-1D9DD0FE7DDC}" srcOrd="0" destOrd="0" presId="urn:microsoft.com/office/officeart/2009/3/layout/HorizontalOrganizationChart"/>
    <dgm:cxn modelId="{819FEBAF-638D-4538-ACF6-E62D2248298F}" srcId="{760B0131-8B2E-47E9-86B8-2526984D8AC7}" destId="{889D9B71-1669-44D6-943F-23A17ADC015D}" srcOrd="2" destOrd="0" parTransId="{A30A396B-F6BD-463B-8614-48237C617EA0}" sibTransId="{5F87DAB0-5489-461F-8A04-7B7AAC3D1A86}"/>
    <dgm:cxn modelId="{33A93B67-678B-49D0-82F9-3AB95D73E677}" type="presOf" srcId="{F7D8711B-0E48-4AB6-A315-175BE9A0167F}" destId="{6A8FBD98-CF21-4B66-B04D-158975E689A0}" srcOrd="1" destOrd="0" presId="urn:microsoft.com/office/officeart/2009/3/layout/HorizontalOrganizationChart"/>
    <dgm:cxn modelId="{8F08F384-6C5A-462C-B2FD-719480AA6E06}" type="presOf" srcId="{86582534-AEA3-4061-B050-E9A8D80D5FC9}" destId="{A8009F56-430F-4BBC-808F-980F8CEFB0D1}" srcOrd="0" destOrd="0" presId="urn:microsoft.com/office/officeart/2009/3/layout/HorizontalOrganizationChart"/>
    <dgm:cxn modelId="{386FE8FA-92A2-4C59-AFDC-CF7BECE05834}" type="presOf" srcId="{EC896949-7F91-4C0D-A044-030E47FCB693}" destId="{6984E7A2-E523-4020-9D14-FD28E489E608}" srcOrd="1" destOrd="0" presId="urn:microsoft.com/office/officeart/2009/3/layout/HorizontalOrganizationChart"/>
    <dgm:cxn modelId="{9299E1B9-F551-4B0B-8CF1-14B6DC9A6FD4}" type="presOf" srcId="{F7D8711B-0E48-4AB6-A315-175BE9A0167F}" destId="{8D584E92-D3A4-4AE7-8564-84C054B4050B}" srcOrd="0" destOrd="0" presId="urn:microsoft.com/office/officeart/2009/3/layout/HorizontalOrganizationChart"/>
    <dgm:cxn modelId="{67C3FEB0-C23B-4BB5-89A1-274AD4BD8B57}" type="presOf" srcId="{4D39A875-E2CA-4C50-BA9F-9A23020A2B30}" destId="{90FB339D-1A27-4E3E-92AF-1E956020021D}" srcOrd="0" destOrd="0" presId="urn:microsoft.com/office/officeart/2009/3/layout/HorizontalOrganizationChart"/>
    <dgm:cxn modelId="{0FC3FCAD-6479-4BF5-BFC0-CF1701540FD3}" type="presOf" srcId="{7DEB96D8-6CF3-4C23-8810-D77C00403B04}" destId="{4B3A33EE-BA4E-484F-BC9B-172F6AD0AF53}" srcOrd="0" destOrd="0" presId="urn:microsoft.com/office/officeart/2009/3/layout/HorizontalOrganizationChart"/>
    <dgm:cxn modelId="{C7FED0B0-90DB-4B2B-BBC8-34F8EECB3C3E}" type="presOf" srcId="{A1628E75-BA02-406F-8D83-489830AC7807}" destId="{E1316041-BC33-401F-B412-50B44C89B101}" srcOrd="1" destOrd="0" presId="urn:microsoft.com/office/officeart/2009/3/layout/HorizontalOrganizationChart"/>
    <dgm:cxn modelId="{E4DD4D7F-472A-4B17-B590-9FA1CB0B6228}" srcId="{889D9B71-1669-44D6-943F-23A17ADC015D}" destId="{E4B66952-731B-44D1-86F3-C1DEE38F2B5C}" srcOrd="0" destOrd="0" parTransId="{1E758A30-64CE-4DBF-A551-9D3578AB03A0}" sibTransId="{CFA7602D-E160-4B56-844E-96A40F286E8C}"/>
    <dgm:cxn modelId="{2E24B93E-008C-4187-9CE5-090B38B6D781}" type="presOf" srcId="{A30A396B-F6BD-463B-8614-48237C617EA0}" destId="{1778A895-A26C-40FD-B988-7DCC89C9A0BB}" srcOrd="0" destOrd="0" presId="urn:microsoft.com/office/officeart/2009/3/layout/HorizontalOrganizationChart"/>
    <dgm:cxn modelId="{62A29863-1EBC-41F6-82EB-5424E6E81388}" srcId="{760B0131-8B2E-47E9-86B8-2526984D8AC7}" destId="{A1628E75-BA02-406F-8D83-489830AC7807}" srcOrd="1" destOrd="0" parTransId="{86582534-AEA3-4061-B050-E9A8D80D5FC9}" sibTransId="{60811182-FC90-43BD-8E8E-C690E0A1173B}"/>
    <dgm:cxn modelId="{3A1D9E48-8F3D-4750-A099-F76B005C09AE}" type="presOf" srcId="{889D9B71-1669-44D6-943F-23A17ADC015D}" destId="{9A48196A-0B68-4826-A6FC-45E036EB9845}" srcOrd="1" destOrd="0" presId="urn:microsoft.com/office/officeart/2009/3/layout/HorizontalOrganizationChart"/>
    <dgm:cxn modelId="{A3E10C3B-5E6B-4073-A0FD-95EC2DD49FE0}" type="presOf" srcId="{EC896949-7F91-4C0D-A044-030E47FCB693}" destId="{D666118F-410D-4821-A521-4AC9C09FB01A}" srcOrd="0" destOrd="0" presId="urn:microsoft.com/office/officeart/2009/3/layout/HorizontalOrganizationChart"/>
    <dgm:cxn modelId="{1CE58A4A-E2F3-48C1-8AC5-CA222F37DB43}" srcId="{760B0131-8B2E-47E9-86B8-2526984D8AC7}" destId="{00883506-284E-42B0-8C2C-7B629D08E727}" srcOrd="4" destOrd="0" parTransId="{91EB41E1-9BD2-4E0A-8650-699E735D3461}" sibTransId="{FE12D341-6224-462A-9478-973DD8E8C0A2}"/>
    <dgm:cxn modelId="{B7F8ACFE-8135-429D-A319-04AD9BEB44B1}" type="presOf" srcId="{889D9B71-1669-44D6-943F-23A17ADC015D}" destId="{C0C66F48-1374-4F99-BED4-652E96F9F180}" srcOrd="0" destOrd="0" presId="urn:microsoft.com/office/officeart/2009/3/layout/HorizontalOrganizationChart"/>
    <dgm:cxn modelId="{07483999-8EAF-47F9-AAA8-D18D76D4DD03}" type="presOf" srcId="{EBF7C036-743E-4FC8-AE19-CCFBAA5EC3A5}" destId="{6BCFFD58-79F5-497E-99C1-36E6567E013B}" srcOrd="0" destOrd="0" presId="urn:microsoft.com/office/officeart/2009/3/layout/HorizontalOrganizationChart"/>
    <dgm:cxn modelId="{90534430-4C4B-4BBF-86DA-067237DDF0B1}" type="presOf" srcId="{E4B66952-731B-44D1-86F3-C1DEE38F2B5C}" destId="{31EBC394-A6F8-4991-961D-CB24B0B6FD53}" srcOrd="0" destOrd="0" presId="urn:microsoft.com/office/officeart/2009/3/layout/HorizontalOrganizationChart"/>
    <dgm:cxn modelId="{6A12FB5D-6FC2-4BFE-A9D6-045AF54D2F6C}" srcId="{6FAE5EB8-15A2-40DD-B323-3AB27A12B598}" destId="{F7D8711B-0E48-4AB6-A315-175BE9A0167F}" srcOrd="0" destOrd="0" parTransId="{EBF7C036-743E-4FC8-AE19-CCFBAA5EC3A5}" sibTransId="{526C4594-2F4B-4AFA-84B3-7578DDE15D88}"/>
    <dgm:cxn modelId="{4A88D1EA-6FFE-4CA9-A002-4107334A802F}" type="presOf" srcId="{203DA162-5C34-47F8-871F-02F2B444C1DA}" destId="{CE7D8758-9DB6-458C-87AA-508471AB6D7A}" srcOrd="1" destOrd="0" presId="urn:microsoft.com/office/officeart/2009/3/layout/HorizontalOrganizationChart"/>
    <dgm:cxn modelId="{2066B92C-66E5-4160-88F5-858CD79630C3}" type="presOf" srcId="{91EB41E1-9BD2-4E0A-8650-699E735D3461}" destId="{072BC414-A671-45B2-974C-9CA6B531ABFF}" srcOrd="0" destOrd="0" presId="urn:microsoft.com/office/officeart/2009/3/layout/HorizontalOrganizationChart"/>
    <dgm:cxn modelId="{412733DC-2983-49D3-925C-331D33603FB4}" srcId="{760B0131-8B2E-47E9-86B8-2526984D8AC7}" destId="{203DA162-5C34-47F8-871F-02F2B444C1DA}" srcOrd="0" destOrd="0" parTransId="{7DEB96D8-6CF3-4C23-8810-D77C00403B04}" sibTransId="{F7AC5CE3-1F0D-462A-BD36-DC571432EC9D}"/>
    <dgm:cxn modelId="{4198E591-4432-43EC-B742-324130020008}" type="presOf" srcId="{6FAE5EB8-15A2-40DD-B323-3AB27A12B598}" destId="{A55CEDA1-040B-4170-9E36-A588FFC236E9}" srcOrd="0" destOrd="0" presId="urn:microsoft.com/office/officeart/2009/3/layout/HorizontalOrganizationChart"/>
    <dgm:cxn modelId="{D8CC4E87-DF13-486B-9AE1-F70AB454EF14}" type="presOf" srcId="{760B0131-8B2E-47E9-86B8-2526984D8AC7}" destId="{3E913035-7488-4A57-BD9C-6253DA78E512}" srcOrd="1" destOrd="0" presId="urn:microsoft.com/office/officeart/2009/3/layout/HorizontalOrganizationChart"/>
    <dgm:cxn modelId="{FC99748F-A1B4-4E6F-9D67-CD4E8D6FB04C}" type="presOf" srcId="{00883506-284E-42B0-8C2C-7B629D08E727}" destId="{1DC64A78-4176-4FDA-A937-00BC284774DB}" srcOrd="1" destOrd="0" presId="urn:microsoft.com/office/officeart/2009/3/layout/HorizontalOrganizationChart"/>
    <dgm:cxn modelId="{E85CE69F-C58F-4F9F-8C68-F6290B11C7DA}" type="presOf" srcId="{6FAE5EB8-15A2-40DD-B323-3AB27A12B598}" destId="{0AEB1F03-B9B1-4FF1-B4AA-BE4583470E06}" srcOrd="1" destOrd="0" presId="urn:microsoft.com/office/officeart/2009/3/layout/HorizontalOrganizationChart"/>
    <dgm:cxn modelId="{081229BC-821F-41EA-B54A-C98E63FEC430}" srcId="{A490DBBA-1206-46BD-8C17-2FF2AE8D3296}" destId="{760B0131-8B2E-47E9-86B8-2526984D8AC7}" srcOrd="0" destOrd="0" parTransId="{3700B35F-A7BC-4019-ABF8-6A235FEC75A7}" sibTransId="{5A63329A-9478-478D-A2DA-AB5ABF704726}"/>
    <dgm:cxn modelId="{1D12E7AA-076F-49D0-98DA-044CB38365AA}" type="presOf" srcId="{203DA162-5C34-47F8-871F-02F2B444C1DA}" destId="{E1C04711-71FA-4332-96E4-15B4D0D45F6C}" srcOrd="0" destOrd="0" presId="urn:microsoft.com/office/officeart/2009/3/layout/HorizontalOrganizationChart"/>
    <dgm:cxn modelId="{5937039A-0AA8-46DB-97FF-692917742137}" type="presOf" srcId="{E4B66952-731B-44D1-86F3-C1DEE38F2B5C}" destId="{BB0BE5F4-4DB6-422D-B2DE-43F3AB6C7BEC}" srcOrd="1" destOrd="0" presId="urn:microsoft.com/office/officeart/2009/3/layout/HorizontalOrganizationChart"/>
    <dgm:cxn modelId="{94654F01-A534-42E0-9AF8-FD2A6EBA4590}" type="presOf" srcId="{A490DBBA-1206-46BD-8C17-2FF2AE8D3296}" destId="{0C3A6D2D-DF3B-4129-80F4-D6FB25E12FF3}" srcOrd="0" destOrd="0" presId="urn:microsoft.com/office/officeart/2009/3/layout/HorizontalOrganizationChart"/>
    <dgm:cxn modelId="{C580A92D-8DF4-4023-8759-CFFA79C7D8F7}" srcId="{760B0131-8B2E-47E9-86B8-2526984D8AC7}" destId="{6FAE5EB8-15A2-40DD-B323-3AB27A12B598}" srcOrd="3" destOrd="0" parTransId="{D80FAF2D-D7B5-4263-A8CB-316391AD4245}" sibTransId="{C4C6D842-14CD-42FF-A61D-1B38B6A24E8B}"/>
    <dgm:cxn modelId="{8838D234-AF18-4B1C-8643-8B8EC99BE27E}" type="presParOf" srcId="{0C3A6D2D-DF3B-4129-80F4-D6FB25E12FF3}" destId="{8BE61305-B77B-4445-90E9-14C8233C594D}" srcOrd="0" destOrd="0" presId="urn:microsoft.com/office/officeart/2009/3/layout/HorizontalOrganizationChart"/>
    <dgm:cxn modelId="{A9D16A5B-F10C-493C-A91A-75239C3EDDE7}" type="presParOf" srcId="{8BE61305-B77B-4445-90E9-14C8233C594D}" destId="{079524EB-850C-4B94-A817-55B930CE0B8C}" srcOrd="0" destOrd="0" presId="urn:microsoft.com/office/officeart/2009/3/layout/HorizontalOrganizationChart"/>
    <dgm:cxn modelId="{D59120CE-3F17-439A-9DBC-1C0647F9AF66}" type="presParOf" srcId="{079524EB-850C-4B94-A817-55B930CE0B8C}" destId="{804C21E5-DF15-4848-9EA8-ACECCD3076B0}" srcOrd="0" destOrd="0" presId="urn:microsoft.com/office/officeart/2009/3/layout/HorizontalOrganizationChart"/>
    <dgm:cxn modelId="{BFC1B8CC-A292-4CAE-ABCC-E95CCEE30576}" type="presParOf" srcId="{079524EB-850C-4B94-A817-55B930CE0B8C}" destId="{3E913035-7488-4A57-BD9C-6253DA78E512}" srcOrd="1" destOrd="0" presId="urn:microsoft.com/office/officeart/2009/3/layout/HorizontalOrganizationChart"/>
    <dgm:cxn modelId="{810AC041-6278-49B1-AAB6-C4FC41C573EB}" type="presParOf" srcId="{8BE61305-B77B-4445-90E9-14C8233C594D}" destId="{AE4A5212-99C7-44E3-8347-C5CDEFB4E30B}" srcOrd="1" destOrd="0" presId="urn:microsoft.com/office/officeart/2009/3/layout/HorizontalOrganizationChart"/>
    <dgm:cxn modelId="{7BCFB872-BDD1-4BAB-A894-E41398B7AB03}" type="presParOf" srcId="{AE4A5212-99C7-44E3-8347-C5CDEFB4E30B}" destId="{4B3A33EE-BA4E-484F-BC9B-172F6AD0AF53}" srcOrd="0" destOrd="0" presId="urn:microsoft.com/office/officeart/2009/3/layout/HorizontalOrganizationChart"/>
    <dgm:cxn modelId="{52E208F8-ABE5-4E5A-8D91-DFFC908B487C}" type="presParOf" srcId="{AE4A5212-99C7-44E3-8347-C5CDEFB4E30B}" destId="{F79152C9-C24B-4D52-85B3-AFAA82FA39CF}" srcOrd="1" destOrd="0" presId="urn:microsoft.com/office/officeart/2009/3/layout/HorizontalOrganizationChart"/>
    <dgm:cxn modelId="{694AEA35-1C53-4A21-994F-1723C5C96315}" type="presParOf" srcId="{F79152C9-C24B-4D52-85B3-AFAA82FA39CF}" destId="{83FCAEC5-BF8B-41A6-9EEB-BE40AF112775}" srcOrd="0" destOrd="0" presId="urn:microsoft.com/office/officeart/2009/3/layout/HorizontalOrganizationChart"/>
    <dgm:cxn modelId="{102F0715-9634-443B-A638-44BB44B41C4E}" type="presParOf" srcId="{83FCAEC5-BF8B-41A6-9EEB-BE40AF112775}" destId="{E1C04711-71FA-4332-96E4-15B4D0D45F6C}" srcOrd="0" destOrd="0" presId="urn:microsoft.com/office/officeart/2009/3/layout/HorizontalOrganizationChart"/>
    <dgm:cxn modelId="{4BB63D59-8278-492B-90D6-294C6E44A637}" type="presParOf" srcId="{83FCAEC5-BF8B-41A6-9EEB-BE40AF112775}" destId="{CE7D8758-9DB6-458C-87AA-508471AB6D7A}" srcOrd="1" destOrd="0" presId="urn:microsoft.com/office/officeart/2009/3/layout/HorizontalOrganizationChart"/>
    <dgm:cxn modelId="{79285EDC-B65D-4B77-ACA6-8B9A9451A0D7}" type="presParOf" srcId="{F79152C9-C24B-4D52-85B3-AFAA82FA39CF}" destId="{AD145955-2FC9-4C5A-B5CA-9D70875498EE}" srcOrd="1" destOrd="0" presId="urn:microsoft.com/office/officeart/2009/3/layout/HorizontalOrganizationChart"/>
    <dgm:cxn modelId="{B929952D-519C-4891-9A94-0A0AA39F3B11}" type="presParOf" srcId="{F79152C9-C24B-4D52-85B3-AFAA82FA39CF}" destId="{8CEF1CF3-ED25-4EF0-B8E4-567B5A8C372C}" srcOrd="2" destOrd="0" presId="urn:microsoft.com/office/officeart/2009/3/layout/HorizontalOrganizationChart"/>
    <dgm:cxn modelId="{FAF512BD-CAF3-4FB1-8D8C-99366ACF0412}" type="presParOf" srcId="{AE4A5212-99C7-44E3-8347-C5CDEFB4E30B}" destId="{A8009F56-430F-4BBC-808F-980F8CEFB0D1}" srcOrd="2" destOrd="0" presId="urn:microsoft.com/office/officeart/2009/3/layout/HorizontalOrganizationChart"/>
    <dgm:cxn modelId="{56B094A4-0B53-4BC3-8274-0165EED3F677}" type="presParOf" srcId="{AE4A5212-99C7-44E3-8347-C5CDEFB4E30B}" destId="{057BAAC4-9874-4B5D-9EB6-5D4CEA9EED57}" srcOrd="3" destOrd="0" presId="urn:microsoft.com/office/officeart/2009/3/layout/HorizontalOrganizationChart"/>
    <dgm:cxn modelId="{F83E878A-EA79-4497-86B9-E70167529706}" type="presParOf" srcId="{057BAAC4-9874-4B5D-9EB6-5D4CEA9EED57}" destId="{4BCAB75C-E990-4FE8-A8DC-9B269D83BD30}" srcOrd="0" destOrd="0" presId="urn:microsoft.com/office/officeart/2009/3/layout/HorizontalOrganizationChart"/>
    <dgm:cxn modelId="{49F9B2BA-8C2E-4C9A-8284-7D0F12E2E27C}" type="presParOf" srcId="{4BCAB75C-E990-4FE8-A8DC-9B269D83BD30}" destId="{C693EF74-F8B3-42AD-A2D0-3AFCAAD5A90A}" srcOrd="0" destOrd="0" presId="urn:microsoft.com/office/officeart/2009/3/layout/HorizontalOrganizationChart"/>
    <dgm:cxn modelId="{684AA9A6-37E4-4588-9FAC-09AF4D1CD051}" type="presParOf" srcId="{4BCAB75C-E990-4FE8-A8DC-9B269D83BD30}" destId="{E1316041-BC33-401F-B412-50B44C89B101}" srcOrd="1" destOrd="0" presId="urn:microsoft.com/office/officeart/2009/3/layout/HorizontalOrganizationChart"/>
    <dgm:cxn modelId="{416660DD-EEE9-4A7B-8418-9FE7E7873B3C}" type="presParOf" srcId="{057BAAC4-9874-4B5D-9EB6-5D4CEA9EED57}" destId="{1D53465B-4D66-4937-9156-F63F5D57CAF8}" srcOrd="1" destOrd="0" presId="urn:microsoft.com/office/officeart/2009/3/layout/HorizontalOrganizationChart"/>
    <dgm:cxn modelId="{2FCF2784-613C-4B00-881E-5A9FA5F055B4}" type="presParOf" srcId="{1D53465B-4D66-4937-9156-F63F5D57CAF8}" destId="{90FB339D-1A27-4E3E-92AF-1E956020021D}" srcOrd="0" destOrd="0" presId="urn:microsoft.com/office/officeart/2009/3/layout/HorizontalOrganizationChart"/>
    <dgm:cxn modelId="{6377C6FF-936F-4A2B-9CD6-EAEC190327AC}" type="presParOf" srcId="{1D53465B-4D66-4937-9156-F63F5D57CAF8}" destId="{B58B9876-5724-4E4B-BE91-51585936260D}" srcOrd="1" destOrd="0" presId="urn:microsoft.com/office/officeart/2009/3/layout/HorizontalOrganizationChart"/>
    <dgm:cxn modelId="{4FC0EA44-A36C-4545-A4CB-E484B55BD6C2}" type="presParOf" srcId="{B58B9876-5724-4E4B-BE91-51585936260D}" destId="{7BC217E2-7850-4065-AAF2-F837277A9844}" srcOrd="0" destOrd="0" presId="urn:microsoft.com/office/officeart/2009/3/layout/HorizontalOrganizationChart"/>
    <dgm:cxn modelId="{76A741E3-F1FF-43A7-A595-0244AE1A1745}" type="presParOf" srcId="{7BC217E2-7850-4065-AAF2-F837277A9844}" destId="{D666118F-410D-4821-A521-4AC9C09FB01A}" srcOrd="0" destOrd="0" presId="urn:microsoft.com/office/officeart/2009/3/layout/HorizontalOrganizationChart"/>
    <dgm:cxn modelId="{7AADFB08-F085-4E03-9CCC-859A36897260}" type="presParOf" srcId="{7BC217E2-7850-4065-AAF2-F837277A9844}" destId="{6984E7A2-E523-4020-9D14-FD28E489E608}" srcOrd="1" destOrd="0" presId="urn:microsoft.com/office/officeart/2009/3/layout/HorizontalOrganizationChart"/>
    <dgm:cxn modelId="{A21131EA-9022-4E91-812A-FF5220DEAC61}" type="presParOf" srcId="{B58B9876-5724-4E4B-BE91-51585936260D}" destId="{B99053F4-3EAE-4E14-83D6-6E151718F79C}" srcOrd="1" destOrd="0" presId="urn:microsoft.com/office/officeart/2009/3/layout/HorizontalOrganizationChart"/>
    <dgm:cxn modelId="{2E8B19B9-7F87-4357-ADDE-89F5418F19CF}" type="presParOf" srcId="{B58B9876-5724-4E4B-BE91-51585936260D}" destId="{A74196AB-63A6-427B-85A1-306FC84AE343}" srcOrd="2" destOrd="0" presId="urn:microsoft.com/office/officeart/2009/3/layout/HorizontalOrganizationChart"/>
    <dgm:cxn modelId="{FB3F6A74-03F3-4548-876B-E61B0C00981C}" type="presParOf" srcId="{057BAAC4-9874-4B5D-9EB6-5D4CEA9EED57}" destId="{5794E017-4310-480A-879A-F2A39BE003F5}" srcOrd="2" destOrd="0" presId="urn:microsoft.com/office/officeart/2009/3/layout/HorizontalOrganizationChart"/>
    <dgm:cxn modelId="{85EEB497-EA93-40D8-BD50-54E30BCF6DD5}" type="presParOf" srcId="{AE4A5212-99C7-44E3-8347-C5CDEFB4E30B}" destId="{1778A895-A26C-40FD-B988-7DCC89C9A0BB}" srcOrd="4" destOrd="0" presId="urn:microsoft.com/office/officeart/2009/3/layout/HorizontalOrganizationChart"/>
    <dgm:cxn modelId="{B950E13E-59B8-44D8-93B4-9415D8A8E9CE}" type="presParOf" srcId="{AE4A5212-99C7-44E3-8347-C5CDEFB4E30B}" destId="{136DB103-B2B4-4A9F-B605-67C30805C5B1}" srcOrd="5" destOrd="0" presId="urn:microsoft.com/office/officeart/2009/3/layout/HorizontalOrganizationChart"/>
    <dgm:cxn modelId="{873E7BCD-C7D7-4A7A-9746-D699D0BB7735}" type="presParOf" srcId="{136DB103-B2B4-4A9F-B605-67C30805C5B1}" destId="{E2D38B69-389F-40D1-B897-B3BC14F8446F}" srcOrd="0" destOrd="0" presId="urn:microsoft.com/office/officeart/2009/3/layout/HorizontalOrganizationChart"/>
    <dgm:cxn modelId="{741FAFC8-8BEB-431B-8C1F-6BE6BEAC1694}" type="presParOf" srcId="{E2D38B69-389F-40D1-B897-B3BC14F8446F}" destId="{C0C66F48-1374-4F99-BED4-652E96F9F180}" srcOrd="0" destOrd="0" presId="urn:microsoft.com/office/officeart/2009/3/layout/HorizontalOrganizationChart"/>
    <dgm:cxn modelId="{0552892C-4892-4135-BCFD-28FFF747BBF9}" type="presParOf" srcId="{E2D38B69-389F-40D1-B897-B3BC14F8446F}" destId="{9A48196A-0B68-4826-A6FC-45E036EB9845}" srcOrd="1" destOrd="0" presId="urn:microsoft.com/office/officeart/2009/3/layout/HorizontalOrganizationChart"/>
    <dgm:cxn modelId="{ED4CAA36-37F7-4415-BDDC-ABCC1A5A2197}" type="presParOf" srcId="{136DB103-B2B4-4A9F-B605-67C30805C5B1}" destId="{7DF6CC50-2936-4485-8D79-90DC4770A67F}" srcOrd="1" destOrd="0" presId="urn:microsoft.com/office/officeart/2009/3/layout/HorizontalOrganizationChart"/>
    <dgm:cxn modelId="{59C5E981-1F31-493E-8804-2A744ABFF02D}" type="presParOf" srcId="{7DF6CC50-2936-4485-8D79-90DC4770A67F}" destId="{73303108-67C0-479F-8789-51A5ACAB1A90}" srcOrd="0" destOrd="0" presId="urn:microsoft.com/office/officeart/2009/3/layout/HorizontalOrganizationChart"/>
    <dgm:cxn modelId="{E2AB991E-904E-4E88-B4DD-AFF3C92258BD}" type="presParOf" srcId="{7DF6CC50-2936-4485-8D79-90DC4770A67F}" destId="{87514086-2E06-4471-983B-D17B8C85E3A1}" srcOrd="1" destOrd="0" presId="urn:microsoft.com/office/officeart/2009/3/layout/HorizontalOrganizationChart"/>
    <dgm:cxn modelId="{498189AB-5F7C-4A68-BFF4-CD68CF1D94AA}" type="presParOf" srcId="{87514086-2E06-4471-983B-D17B8C85E3A1}" destId="{E96438DD-9FE3-4118-9801-962A25E959B1}" srcOrd="0" destOrd="0" presId="urn:microsoft.com/office/officeart/2009/3/layout/HorizontalOrganizationChart"/>
    <dgm:cxn modelId="{2E57F8AC-589C-4F07-8BED-F5BE37A0A1E1}" type="presParOf" srcId="{E96438DD-9FE3-4118-9801-962A25E959B1}" destId="{31EBC394-A6F8-4991-961D-CB24B0B6FD53}" srcOrd="0" destOrd="0" presId="urn:microsoft.com/office/officeart/2009/3/layout/HorizontalOrganizationChart"/>
    <dgm:cxn modelId="{88D06A60-4666-4A91-8E07-C7D466B505B3}" type="presParOf" srcId="{E96438DD-9FE3-4118-9801-962A25E959B1}" destId="{BB0BE5F4-4DB6-422D-B2DE-43F3AB6C7BEC}" srcOrd="1" destOrd="0" presId="urn:microsoft.com/office/officeart/2009/3/layout/HorizontalOrganizationChart"/>
    <dgm:cxn modelId="{48A79F13-CA73-42C8-B016-77E5A3D23C84}" type="presParOf" srcId="{87514086-2E06-4471-983B-D17B8C85E3A1}" destId="{1DF02CFF-0EB8-4E1C-BCE6-21AB459B57D5}" srcOrd="1" destOrd="0" presId="urn:microsoft.com/office/officeart/2009/3/layout/HorizontalOrganizationChart"/>
    <dgm:cxn modelId="{C0D21075-5B63-4A50-A236-F66D5D8B009F}" type="presParOf" srcId="{87514086-2E06-4471-983B-D17B8C85E3A1}" destId="{F6ED723C-3318-4383-8BFC-994771EDCD79}" srcOrd="2" destOrd="0" presId="urn:microsoft.com/office/officeart/2009/3/layout/HorizontalOrganizationChart"/>
    <dgm:cxn modelId="{A7B0DF50-FFE3-40A2-B7BC-BC7E20296A5D}" type="presParOf" srcId="{136DB103-B2B4-4A9F-B605-67C30805C5B1}" destId="{68A6AF9B-55D1-4FD5-BA5D-6064565D54BF}" srcOrd="2" destOrd="0" presId="urn:microsoft.com/office/officeart/2009/3/layout/HorizontalOrganizationChart"/>
    <dgm:cxn modelId="{0AD9FE05-80BE-4181-A294-BD3BB6C4E6E9}" type="presParOf" srcId="{AE4A5212-99C7-44E3-8347-C5CDEFB4E30B}" destId="{0CFC54DA-0EA8-4007-A4CB-9CC56A0F8DF2}" srcOrd="6" destOrd="0" presId="urn:microsoft.com/office/officeart/2009/3/layout/HorizontalOrganizationChart"/>
    <dgm:cxn modelId="{7E704BED-6A5E-4139-AB3B-198FF5C37FE2}" type="presParOf" srcId="{AE4A5212-99C7-44E3-8347-C5CDEFB4E30B}" destId="{A6314737-1D3F-4F9D-B0E4-CBD72CD06956}" srcOrd="7" destOrd="0" presId="urn:microsoft.com/office/officeart/2009/3/layout/HorizontalOrganizationChart"/>
    <dgm:cxn modelId="{8AB14C11-4D27-4D02-8E6D-11F508CE3D36}" type="presParOf" srcId="{A6314737-1D3F-4F9D-B0E4-CBD72CD06956}" destId="{3E3E1EC9-B25A-4720-8D45-BD5A524F5D31}" srcOrd="0" destOrd="0" presId="urn:microsoft.com/office/officeart/2009/3/layout/HorizontalOrganizationChart"/>
    <dgm:cxn modelId="{B16FAD94-7B2D-4C05-B8B9-2619C8237C8C}" type="presParOf" srcId="{3E3E1EC9-B25A-4720-8D45-BD5A524F5D31}" destId="{A55CEDA1-040B-4170-9E36-A588FFC236E9}" srcOrd="0" destOrd="0" presId="urn:microsoft.com/office/officeart/2009/3/layout/HorizontalOrganizationChart"/>
    <dgm:cxn modelId="{D63DBB44-6BDF-4C52-A8A3-D29A37BA524C}" type="presParOf" srcId="{3E3E1EC9-B25A-4720-8D45-BD5A524F5D31}" destId="{0AEB1F03-B9B1-4FF1-B4AA-BE4583470E06}" srcOrd="1" destOrd="0" presId="urn:microsoft.com/office/officeart/2009/3/layout/HorizontalOrganizationChart"/>
    <dgm:cxn modelId="{205374E5-2891-4A7E-A4D8-3BA85DDB981B}" type="presParOf" srcId="{A6314737-1D3F-4F9D-B0E4-CBD72CD06956}" destId="{1167FED7-4B81-41D3-A813-DF3F117EC8EF}" srcOrd="1" destOrd="0" presId="urn:microsoft.com/office/officeart/2009/3/layout/HorizontalOrganizationChart"/>
    <dgm:cxn modelId="{70E6400F-8905-4E68-8F2C-B1BD952620DE}" type="presParOf" srcId="{1167FED7-4B81-41D3-A813-DF3F117EC8EF}" destId="{6BCFFD58-79F5-497E-99C1-36E6567E013B}" srcOrd="0" destOrd="0" presId="urn:microsoft.com/office/officeart/2009/3/layout/HorizontalOrganizationChart"/>
    <dgm:cxn modelId="{DE2F791A-BA40-4D13-9CF6-F49A62870BF8}" type="presParOf" srcId="{1167FED7-4B81-41D3-A813-DF3F117EC8EF}" destId="{0F7CE117-8C1A-4F55-8096-73E8CB4C63C2}" srcOrd="1" destOrd="0" presId="urn:microsoft.com/office/officeart/2009/3/layout/HorizontalOrganizationChart"/>
    <dgm:cxn modelId="{C84B0987-E2E4-49DF-8000-500BF44EF965}" type="presParOf" srcId="{0F7CE117-8C1A-4F55-8096-73E8CB4C63C2}" destId="{542ADBDC-F68F-4428-8697-0A7F236F0D4F}" srcOrd="0" destOrd="0" presId="urn:microsoft.com/office/officeart/2009/3/layout/HorizontalOrganizationChart"/>
    <dgm:cxn modelId="{F0F88B13-F910-4332-842B-CE94D51D4580}" type="presParOf" srcId="{542ADBDC-F68F-4428-8697-0A7F236F0D4F}" destId="{8D584E92-D3A4-4AE7-8564-84C054B4050B}" srcOrd="0" destOrd="0" presId="urn:microsoft.com/office/officeart/2009/3/layout/HorizontalOrganizationChart"/>
    <dgm:cxn modelId="{F86A3EF0-3DC4-418A-BE45-8ABD7BA84066}" type="presParOf" srcId="{542ADBDC-F68F-4428-8697-0A7F236F0D4F}" destId="{6A8FBD98-CF21-4B66-B04D-158975E689A0}" srcOrd="1" destOrd="0" presId="urn:microsoft.com/office/officeart/2009/3/layout/HorizontalOrganizationChart"/>
    <dgm:cxn modelId="{1CBDD570-D223-4DFE-B8D6-735403FA2330}" type="presParOf" srcId="{0F7CE117-8C1A-4F55-8096-73E8CB4C63C2}" destId="{B09B9A4D-F37F-4723-8418-63679417DBEE}" srcOrd="1" destOrd="0" presId="urn:microsoft.com/office/officeart/2009/3/layout/HorizontalOrganizationChart"/>
    <dgm:cxn modelId="{2DC3BC1C-9A22-4299-BEC9-447AF5BFFDA1}" type="presParOf" srcId="{0F7CE117-8C1A-4F55-8096-73E8CB4C63C2}" destId="{9DF0A4FB-0D83-43B6-8CC6-3C88E581FC98}" srcOrd="2" destOrd="0" presId="urn:microsoft.com/office/officeart/2009/3/layout/HorizontalOrganizationChart"/>
    <dgm:cxn modelId="{D210E9CA-6C58-4955-84B9-E80735B728B2}" type="presParOf" srcId="{A6314737-1D3F-4F9D-B0E4-CBD72CD06956}" destId="{1AF05F20-1009-4B09-8049-123F300467FC}" srcOrd="2" destOrd="0" presId="urn:microsoft.com/office/officeart/2009/3/layout/HorizontalOrganizationChart"/>
    <dgm:cxn modelId="{59F368D1-8313-4B3E-992C-F8BEDB904C90}" type="presParOf" srcId="{AE4A5212-99C7-44E3-8347-C5CDEFB4E30B}" destId="{072BC414-A671-45B2-974C-9CA6B531ABFF}" srcOrd="8" destOrd="0" presId="urn:microsoft.com/office/officeart/2009/3/layout/HorizontalOrganizationChart"/>
    <dgm:cxn modelId="{8D642D1C-87A7-4C10-B7A3-32E32A61AFFF}" type="presParOf" srcId="{AE4A5212-99C7-44E3-8347-C5CDEFB4E30B}" destId="{504FE507-EF3C-47F5-8DFB-B9308AD1B58B}" srcOrd="9" destOrd="0" presId="urn:microsoft.com/office/officeart/2009/3/layout/HorizontalOrganizationChart"/>
    <dgm:cxn modelId="{3A934769-76BB-4CBC-B7D9-2C0A719E26B3}" type="presParOf" srcId="{504FE507-EF3C-47F5-8DFB-B9308AD1B58B}" destId="{5B808D78-607E-4C43-81CB-39B8010F5257}" srcOrd="0" destOrd="0" presId="urn:microsoft.com/office/officeart/2009/3/layout/HorizontalOrganizationChart"/>
    <dgm:cxn modelId="{C3AD337D-F6AC-433E-B018-F765FE7ED004}" type="presParOf" srcId="{5B808D78-607E-4C43-81CB-39B8010F5257}" destId="{FA4425FF-2493-40AC-84A0-1D9DD0FE7DDC}" srcOrd="0" destOrd="0" presId="urn:microsoft.com/office/officeart/2009/3/layout/HorizontalOrganizationChart"/>
    <dgm:cxn modelId="{E2D2DF4F-A03A-444D-8319-75DC084D0858}" type="presParOf" srcId="{5B808D78-607E-4C43-81CB-39B8010F5257}" destId="{1DC64A78-4176-4FDA-A937-00BC284774DB}" srcOrd="1" destOrd="0" presId="urn:microsoft.com/office/officeart/2009/3/layout/HorizontalOrganizationChart"/>
    <dgm:cxn modelId="{141A73ED-3C38-4763-A34A-6B2CE1634B64}" type="presParOf" srcId="{504FE507-EF3C-47F5-8DFB-B9308AD1B58B}" destId="{9E6F2989-7A82-438C-812D-E1C5CE63B517}" srcOrd="1" destOrd="0" presId="urn:microsoft.com/office/officeart/2009/3/layout/HorizontalOrganizationChart"/>
    <dgm:cxn modelId="{F7CE348F-48AC-443C-BE16-666F9E1AAF7B}" type="presParOf" srcId="{504FE507-EF3C-47F5-8DFB-B9308AD1B58B}" destId="{9670CDE6-3C4F-471C-95EA-304AF9040ECC}" srcOrd="2" destOrd="0" presId="urn:microsoft.com/office/officeart/2009/3/layout/HorizontalOrganizationChart"/>
    <dgm:cxn modelId="{A271203D-9A10-4150-AE41-71548E2A09BB}" type="presParOf" srcId="{8BE61305-B77B-4445-90E9-14C8233C594D}" destId="{DBBE857F-4142-461C-B80B-4940AA5FD5F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BC414-A671-45B2-974C-9CA6B531ABFF}">
      <dsp:nvSpPr>
        <dsp:cNvPr id="0" name=""/>
        <dsp:cNvSpPr/>
      </dsp:nvSpPr>
      <dsp:spPr>
        <a:xfrm>
          <a:off x="1946286" y="2340260"/>
          <a:ext cx="461990" cy="1986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0995" y="0"/>
              </a:lnTo>
              <a:lnTo>
                <a:pt x="230995" y="1986560"/>
              </a:lnTo>
              <a:lnTo>
                <a:pt x="461990" y="1986560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FFD58-79F5-497E-99C1-36E6567E013B}">
      <dsp:nvSpPr>
        <dsp:cNvPr id="0" name=""/>
        <dsp:cNvSpPr/>
      </dsp:nvSpPr>
      <dsp:spPr>
        <a:xfrm>
          <a:off x="4718230" y="3287820"/>
          <a:ext cx="461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990" y="45720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C54DA-0EA8-4007-A4CB-9CC56A0F8DF2}">
      <dsp:nvSpPr>
        <dsp:cNvPr id="0" name=""/>
        <dsp:cNvSpPr/>
      </dsp:nvSpPr>
      <dsp:spPr>
        <a:xfrm>
          <a:off x="1946286" y="2340260"/>
          <a:ext cx="461990" cy="993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0995" y="0"/>
              </a:lnTo>
              <a:lnTo>
                <a:pt x="230995" y="993280"/>
              </a:lnTo>
              <a:lnTo>
                <a:pt x="461990" y="993280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03108-67C0-479F-8789-51A5ACAB1A90}">
      <dsp:nvSpPr>
        <dsp:cNvPr id="0" name=""/>
        <dsp:cNvSpPr/>
      </dsp:nvSpPr>
      <dsp:spPr>
        <a:xfrm>
          <a:off x="4718230" y="2294540"/>
          <a:ext cx="461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990" y="45720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8A895-A26C-40FD-B988-7DCC89C9A0BB}">
      <dsp:nvSpPr>
        <dsp:cNvPr id="0" name=""/>
        <dsp:cNvSpPr/>
      </dsp:nvSpPr>
      <dsp:spPr>
        <a:xfrm>
          <a:off x="1946286" y="2294540"/>
          <a:ext cx="461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990" y="45720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B339D-1A27-4E3E-92AF-1E956020021D}">
      <dsp:nvSpPr>
        <dsp:cNvPr id="0" name=""/>
        <dsp:cNvSpPr/>
      </dsp:nvSpPr>
      <dsp:spPr>
        <a:xfrm>
          <a:off x="4718230" y="1301259"/>
          <a:ext cx="461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990" y="45720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09F56-430F-4BBC-808F-980F8CEFB0D1}">
      <dsp:nvSpPr>
        <dsp:cNvPr id="0" name=""/>
        <dsp:cNvSpPr/>
      </dsp:nvSpPr>
      <dsp:spPr>
        <a:xfrm>
          <a:off x="1946286" y="1346979"/>
          <a:ext cx="461990" cy="993280"/>
        </a:xfrm>
        <a:custGeom>
          <a:avLst/>
          <a:gdLst/>
          <a:ahLst/>
          <a:cxnLst/>
          <a:rect l="0" t="0" r="0" b="0"/>
          <a:pathLst>
            <a:path>
              <a:moveTo>
                <a:pt x="0" y="993280"/>
              </a:moveTo>
              <a:lnTo>
                <a:pt x="230995" y="993280"/>
              </a:lnTo>
              <a:lnTo>
                <a:pt x="230995" y="0"/>
              </a:lnTo>
              <a:lnTo>
                <a:pt x="461990" y="0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A33EE-BA4E-484F-BC9B-172F6AD0AF53}">
      <dsp:nvSpPr>
        <dsp:cNvPr id="0" name=""/>
        <dsp:cNvSpPr/>
      </dsp:nvSpPr>
      <dsp:spPr>
        <a:xfrm>
          <a:off x="1946286" y="353699"/>
          <a:ext cx="461990" cy="1986560"/>
        </a:xfrm>
        <a:custGeom>
          <a:avLst/>
          <a:gdLst/>
          <a:ahLst/>
          <a:cxnLst/>
          <a:rect l="0" t="0" r="0" b="0"/>
          <a:pathLst>
            <a:path>
              <a:moveTo>
                <a:pt x="0" y="1986560"/>
              </a:moveTo>
              <a:lnTo>
                <a:pt x="230995" y="1986560"/>
              </a:lnTo>
              <a:lnTo>
                <a:pt x="230995" y="0"/>
              </a:lnTo>
              <a:lnTo>
                <a:pt x="461990" y="0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C21E5-DF15-4848-9EA8-ACECCD3076B0}">
      <dsp:nvSpPr>
        <dsp:cNvPr id="0" name=""/>
        <dsp:cNvSpPr/>
      </dsp:nvSpPr>
      <dsp:spPr>
        <a:xfrm>
          <a:off x="502703" y="1987992"/>
          <a:ext cx="1443582" cy="704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kern="1200" cap="none" normalizeH="0" baseline="0" dirty="0" smtClean="0">
              <a:ln/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rPr>
            <a:t>На 1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kumimoji="0" lang="en-US" sz="2400" b="1" i="1" u="none" strike="noStrike" kern="1200" cap="none" normalizeH="0" baseline="0" smtClean="0">
                      <a:ln/>
                      <a:solidFill>
                        <a:srgbClr val="800000"/>
                      </a:solidFill>
                      <a:effectLst/>
                      <a:latin typeface="Cambria Math"/>
                      <a:cs typeface="Times New Roman" pitchFamily="18" charset="0"/>
                    </a:rPr>
                  </m:ctrlPr>
                </m:sSupPr>
                <m:e>
                  <m:r>
                    <a:rPr kumimoji="0" lang="uk-UA" sz="2400" b="1" i="1" u="none" strike="noStrike" kern="1200" cap="none" normalizeH="0" baseline="0" smtClean="0">
                      <a:ln/>
                      <a:solidFill>
                        <a:srgbClr val="800000"/>
                      </a:solidFill>
                      <a:effectLst/>
                      <a:latin typeface="Cambria Math"/>
                      <a:cs typeface="Times New Roman" pitchFamily="18" charset="0"/>
                    </a:rPr>
                    <m:t>м</m:t>
                  </m:r>
                </m:e>
                <m:sup>
                  <m:r>
                    <a:rPr kumimoji="0" lang="en-US" sz="2400" b="1" i="0" u="none" strike="noStrike" kern="1200" cap="none" normalizeH="0" baseline="0" smtClean="0">
                      <a:ln/>
                      <a:solidFill>
                        <a:srgbClr val="800000"/>
                      </a:solidFill>
                      <a:effectLst/>
                      <a:latin typeface="Cambria Math"/>
                      <a:cs typeface="Times New Roman" pitchFamily="18" charset="0"/>
                    </a:rPr>
                    <m:t>𝟐</m:t>
                  </m:r>
                </m:sup>
              </m:sSup>
            </m:oMath>
          </a14:m>
          <a:r>
            <a:rPr kumimoji="0" lang="uk-UA" sz="2400" b="1" i="0" u="none" strike="noStrike" kern="1200" cap="none" normalizeH="0" baseline="0" dirty="0" smtClean="0">
              <a:ln/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rPr>
            <a:t> ґрунту:</a:t>
          </a:r>
          <a:endParaRPr kumimoji="0" lang="ru-RU" sz="2400" b="1" i="0" u="none" strike="noStrike" kern="1200" cap="none" normalizeH="0" baseline="0" dirty="0" smtClean="0">
            <a:ln/>
            <a:solidFill>
              <a:srgbClr val="8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02703" y="1987992"/>
        <a:ext cx="1443582" cy="704535"/>
      </dsp:txXfrm>
    </dsp:sp>
    <dsp:sp modelId="{E1C04711-71FA-4332-96E4-15B4D0D45F6C}">
      <dsp:nvSpPr>
        <dsp:cNvPr id="0" name=""/>
        <dsp:cNvSpPr/>
      </dsp:nvSpPr>
      <dsp:spPr>
        <a:xfrm>
          <a:off x="2408277" y="1431"/>
          <a:ext cx="2309953" cy="704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4 трл. бактерій та грибів</a:t>
          </a:r>
          <a:endParaRPr kumimoji="0" lang="uk-UA" sz="2000" b="1" i="0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408277" y="1431"/>
        <a:ext cx="2309953" cy="704535"/>
      </dsp:txXfrm>
    </dsp:sp>
    <dsp:sp modelId="{C693EF74-F8B3-42AD-A2D0-3AFCAAD5A90A}">
      <dsp:nvSpPr>
        <dsp:cNvPr id="0" name=""/>
        <dsp:cNvSpPr/>
      </dsp:nvSpPr>
      <dsp:spPr>
        <a:xfrm>
          <a:off x="2408277" y="994711"/>
          <a:ext cx="2309953" cy="704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500 тис. джгутиконосців</a:t>
          </a:r>
          <a:endParaRPr kumimoji="0" lang="uk-UA" sz="2000" b="1" i="0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408277" y="994711"/>
        <a:ext cx="2309953" cy="704535"/>
      </dsp:txXfrm>
    </dsp:sp>
    <dsp:sp modelId="{D666118F-410D-4821-A521-4AC9C09FB01A}">
      <dsp:nvSpPr>
        <dsp:cNvPr id="0" name=""/>
        <dsp:cNvSpPr/>
      </dsp:nvSpPr>
      <dsp:spPr>
        <a:xfrm>
          <a:off x="5180221" y="994711"/>
          <a:ext cx="2309953" cy="704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200 жуків та їх личинок</a:t>
          </a:r>
          <a:endParaRPr kumimoji="0" lang="uk-UA" sz="2000" b="1" i="0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180221" y="994711"/>
        <a:ext cx="2309953" cy="704535"/>
      </dsp:txXfrm>
    </dsp:sp>
    <dsp:sp modelId="{C0C66F48-1374-4F99-BED4-652E96F9F180}">
      <dsp:nvSpPr>
        <dsp:cNvPr id="0" name=""/>
        <dsp:cNvSpPr/>
      </dsp:nvSpPr>
      <dsp:spPr>
        <a:xfrm>
          <a:off x="2408277" y="1987992"/>
          <a:ext cx="2309953" cy="704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200 тис. кліщів</a:t>
          </a:r>
          <a:endParaRPr kumimoji="0" lang="uk-UA" sz="2000" b="1" i="0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408277" y="1987992"/>
        <a:ext cx="2309953" cy="704535"/>
      </dsp:txXfrm>
    </dsp:sp>
    <dsp:sp modelId="{31EBC394-A6F8-4991-961D-CB24B0B6FD53}">
      <dsp:nvSpPr>
        <dsp:cNvPr id="0" name=""/>
        <dsp:cNvSpPr/>
      </dsp:nvSpPr>
      <dsp:spPr>
        <a:xfrm>
          <a:off x="5180221" y="1987992"/>
          <a:ext cx="2309953" cy="704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10 молюсків</a:t>
          </a:r>
          <a:endParaRPr kumimoji="0" lang="uk-UA" sz="2000" b="1" i="0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180221" y="1987992"/>
        <a:ext cx="2309953" cy="704535"/>
      </dsp:txXfrm>
    </dsp:sp>
    <dsp:sp modelId="{A55CEDA1-040B-4170-9E36-A588FFC236E9}">
      <dsp:nvSpPr>
        <dsp:cNvPr id="0" name=""/>
        <dsp:cNvSpPr/>
      </dsp:nvSpPr>
      <dsp:spPr>
        <a:xfrm>
          <a:off x="2408277" y="2981272"/>
          <a:ext cx="2309953" cy="704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100 тис. ногохвостів</a:t>
          </a:r>
          <a:endParaRPr kumimoji="0" lang="ru-RU" sz="2000" b="1" i="0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408277" y="2981272"/>
        <a:ext cx="2309953" cy="704535"/>
      </dsp:txXfrm>
    </dsp:sp>
    <dsp:sp modelId="{8D584E92-D3A4-4AE7-8564-84C054B4050B}">
      <dsp:nvSpPr>
        <dsp:cNvPr id="0" name=""/>
        <dsp:cNvSpPr/>
      </dsp:nvSpPr>
      <dsp:spPr>
        <a:xfrm>
          <a:off x="5180221" y="2981272"/>
          <a:ext cx="2309953" cy="704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80 дощових червів</a:t>
          </a:r>
          <a:endParaRPr kumimoji="0" lang="ru-RU" sz="2000" b="1" i="0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180221" y="2981272"/>
        <a:ext cx="2309953" cy="704535"/>
      </dsp:txXfrm>
    </dsp:sp>
    <dsp:sp modelId="{FA4425FF-2493-40AC-84A0-1D9DD0FE7DDC}">
      <dsp:nvSpPr>
        <dsp:cNvPr id="0" name=""/>
        <dsp:cNvSpPr/>
      </dsp:nvSpPr>
      <dsp:spPr>
        <a:xfrm>
          <a:off x="2408277" y="3974552"/>
          <a:ext cx="2309953" cy="704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18 тис. дрібних кільчастих червів</a:t>
          </a:r>
          <a:endParaRPr kumimoji="0" lang="uk-UA" sz="2000" b="1" i="0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408277" y="3974552"/>
        <a:ext cx="2309953" cy="704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6FE6615-9B85-40EF-B836-19D10433823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A43C0D-AB7D-4077-920E-11D22108623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C1861B-2DE3-4466-AA3B-5B1168EB5DB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867E1-0EDB-4764-B648-820E9DA1652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20880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D6777-66E0-451A-B266-F45C534F96D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2005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CE51B-D768-4042-9C5C-D562B0F5680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98456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444AA-F3AD-4500-872F-D6F8FBCCB14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98445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2623-2889-4F25-AB1A-E789670350A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8238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83B09B-120C-4807-B592-1D71920D344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>
              <a:defRPr/>
            </a:pPr>
            <a:fld id="{8CDC14F9-45D8-41CB-8CAE-A84A277FD86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A3AC32-C364-43E9-8547-F83690021C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C3D3F5-7771-42F2-B651-67886C4F7CC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FEA2C7-8C31-4B14-8C0B-DD54FE97E39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C2A87C-3184-4404-99C7-D68992B697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B0BF2A-BE19-4DA8-B6E3-D40A9BE428E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1AD78B-84B6-4A40-91C5-8C9310CD2D5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C4575D6-1C1A-44B7-89B2-18448301A1C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image" Target="../media/image8.gif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" y="2797848"/>
            <a:ext cx="4060151" cy="40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04048" y="4270372"/>
            <a:ext cx="3744912" cy="1512888"/>
          </a:xfrm>
        </p:spPr>
        <p:txBody>
          <a:bodyPr>
            <a:normAutofit/>
          </a:bodyPr>
          <a:lstStyle/>
          <a:p>
            <a:pPr marL="0" indent="0" algn="l" eaLnBrk="1" hangingPunct="1">
              <a:lnSpc>
                <a:spcPct val="80000"/>
              </a:lnSpc>
              <a:buNone/>
            </a:pPr>
            <a:r>
              <a:rPr lang="uk-UA" sz="20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uk-UA" sz="2000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учениця </a:t>
            </a:r>
            <a:r>
              <a:rPr lang="uk-UA" sz="2000" i="1" dirty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2000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класу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uk-UA" sz="2000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Куксо Дарина Олександрівна 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uk-UA" sz="20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Керівник:</a:t>
            </a:r>
            <a:r>
              <a:rPr lang="uk-UA" sz="2000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учитель географії 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uk-UA" sz="2000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Кондратюк Світлана Андріївна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03238" y="548680"/>
            <a:ext cx="8640762" cy="3200995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Загальноосвітня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школа І-ІІ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села Муравище</a:t>
            </a:r>
            <a:b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Ківерцівський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Волинська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область</a:t>
            </a:r>
            <a:b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Науково-дослідницький</a:t>
            </a:r>
            <a:r>
              <a:rPr lang="ru-RU" sz="27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проект</a:t>
            </a:r>
            <a:br>
              <a:rPr lang="ru-RU" sz="27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i="1" dirty="0" err="1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Відслідкування</a:t>
            </a:r>
            <a:r>
              <a:rPr lang="ru-RU" sz="27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стану</a:t>
            </a:r>
            <a:r>
              <a:rPr lang="ru-RU" sz="27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торфово</a:t>
            </a:r>
            <a:r>
              <a:rPr lang="ru-RU" sz="27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-болотного </a:t>
            </a:r>
            <a:r>
              <a:rPr lang="ru-RU" sz="2700" b="1" i="1" dirty="0" err="1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7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err="1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наземної</a:t>
            </a:r>
            <a:r>
              <a:rPr lang="ru-RU" sz="27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i="1" dirty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екосистеми </a:t>
            </a:r>
            <a:r>
              <a:rPr lang="ru-RU" sz="27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села </a:t>
            </a:r>
            <a:r>
              <a:rPr lang="ru-RU" sz="2700" b="1" i="1" dirty="0" err="1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Муравище</a:t>
            </a:r>
            <a:r>
              <a:rPr lang="ru-RU" sz="27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7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i="1" dirty="0" smtClean="0">
              <a:solidFill>
                <a:srgbClr val="080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499992" y="6185838"/>
            <a:ext cx="1029449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uk-UA" b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uk-UA" b="1" dirty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endParaRPr lang="ru-RU" b="1" dirty="0">
              <a:solidFill>
                <a:srgbClr val="0804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248298"/>
            <a:ext cx="1590230" cy="159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79512" y="188640"/>
            <a:ext cx="856895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sz="2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9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Візуальна оцінка ґрунту</a:t>
            </a:r>
            <a:r>
              <a:rPr lang="uk-UA" sz="29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– метод, що дозволяє відносно легко отримати дані щодо фактичного стану ґрунту  </a:t>
            </a:r>
            <a:r>
              <a:rPr lang="uk-UA" sz="2400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(розроблений в Новій Зеландії)  </a:t>
            </a:r>
            <a:endParaRPr lang="ru-RU" sz="2400" i="1" dirty="0" smtClean="0">
              <a:solidFill>
                <a:srgbClr val="080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9"/>
          <p:cNvSpPr txBox="1">
            <a:spLocks noChangeArrowheads="1"/>
          </p:cNvSpPr>
          <p:nvPr/>
        </p:nvSpPr>
        <p:spPr>
          <a:xfrm>
            <a:off x="467543" y="1196752"/>
            <a:ext cx="8053945" cy="499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Критерії: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0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Будова – </a:t>
            </a:r>
            <a:r>
              <a:rPr lang="uk-UA" sz="2000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швидке розкачування вологого ґрунту легким здавлюванням між вказівним і великим пальцями.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0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Структура  - </a:t>
            </a:r>
            <a:r>
              <a:rPr lang="uk-UA" sz="2000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підрахунок надавлювань на лопату, необхідних для повного заглиблення її в ґрунт або падіння ґрунтової глиби та підрахунок частин, на які вона розпадеться.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0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Пористість – </a:t>
            </a:r>
            <a:r>
              <a:rPr lang="uk-UA" sz="2000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кількість пор, видимих на розломі</a:t>
            </a:r>
            <a:r>
              <a:rPr lang="uk-UA" sz="20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0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Запах – </a:t>
            </a:r>
            <a:r>
              <a:rPr lang="uk-UA" sz="2000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ґрунт має пахнути, наявність запаху сірки є поганим знаком.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0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Дощові черви </a:t>
            </a:r>
            <a:r>
              <a:rPr lang="uk-UA" sz="2000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– оптимально на одну лопату верхнього шару має бути 2-4 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0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Водна провідність – </a:t>
            </a:r>
            <a:r>
              <a:rPr lang="uk-UA" sz="2000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кількість води, що може проникнути в ґрунт за певний проміжок часу.                                   </a:t>
            </a:r>
            <a:r>
              <a:rPr lang="en-US" sz="2000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solidFill>
                <a:srgbClr val="0804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2000" i="1" smtClean="0">
                <a:solidFill>
                  <a:srgbClr val="800000"/>
                </a:solidFill>
              </a:rPr>
              <a:t/>
            </a:r>
            <a:br>
              <a:rPr lang="uk-UA" sz="2000" i="1" smtClean="0">
                <a:solidFill>
                  <a:srgbClr val="800000"/>
                </a:solidFill>
              </a:rPr>
            </a:br>
            <a:endParaRPr lang="ru-RU" sz="2000" i="1" smtClean="0">
              <a:solidFill>
                <a:srgbClr val="800000"/>
              </a:solidFill>
            </a:endParaRPr>
          </a:p>
        </p:txBody>
      </p:sp>
      <p:sp>
        <p:nvSpPr>
          <p:cNvPr id="13389" name="Rectangle 87"/>
          <p:cNvSpPr>
            <a:spLocks noChangeArrowheads="1"/>
          </p:cNvSpPr>
          <p:nvPr/>
        </p:nvSpPr>
        <p:spPr bwMode="auto">
          <a:xfrm>
            <a:off x="179512" y="260350"/>
            <a:ext cx="84969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Результати </a:t>
            </a:r>
            <a:r>
              <a:rPr lang="uk-UA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візуальної оцінки торфово-болотних ґрунтів </a:t>
            </a:r>
          </a:p>
          <a:p>
            <a:pPr algn="ctr"/>
            <a:r>
              <a:rPr lang="uk-UA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села </a:t>
            </a:r>
            <a:r>
              <a:rPr lang="uk-UA" sz="20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Муравище</a:t>
            </a:r>
            <a:r>
              <a:rPr lang="uk-UA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92" name="Rectangle 90"/>
          <p:cNvSpPr>
            <a:spLocks noChangeArrowheads="1"/>
          </p:cNvSpPr>
          <p:nvPr/>
        </p:nvSpPr>
        <p:spPr bwMode="auto">
          <a:xfrm>
            <a:off x="468312" y="6489015"/>
            <a:ext cx="328012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uk-UA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яма у місці, де проходив трактор</a:t>
            </a:r>
            <a:endParaRPr lang="ru-RU" sz="15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8426235"/>
              </p:ext>
            </p:extLst>
          </p:nvPr>
        </p:nvGraphicFramePr>
        <p:xfrm>
          <a:off x="468312" y="1926183"/>
          <a:ext cx="7704085" cy="43525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63526"/>
                <a:gridCol w="1296144"/>
                <a:gridCol w="1224136"/>
                <a:gridCol w="1296144"/>
                <a:gridCol w="1224135"/>
              </a:tblGrid>
              <a:tr h="3506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Будова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5 мм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4 мм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6 мм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 4 мм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Структура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b="0" dirty="0" smtClean="0">
                          <a:latin typeface="Times New Roman" pitchFamily="18" charset="0"/>
                          <a:cs typeface="Times New Roman" pitchFamily="18" charset="0"/>
                        </a:rPr>
                        <a:t>(кількість </a:t>
                      </a:r>
                      <a:r>
                        <a:rPr lang="uk-UA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надавлювань на лопату)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Пористість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Колір, запах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Темно-бурий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свіжий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Темно-бурий,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свіжий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Темно-бурий,</a:t>
                      </a:r>
                    </a:p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свіжий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Темно-бурий,</a:t>
                      </a:r>
                    </a:p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свіжий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Кількість дощових </a:t>
                      </a:r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червів</a:t>
                      </a: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 на лопату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Водна</a:t>
                      </a:r>
                    </a:p>
                    <a:p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провідність 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слабка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слабка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слабка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погана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Результат пошуку зображень за запитом &quot;кліпарти торф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r="2716"/>
          <a:stretch/>
        </p:blipFill>
        <p:spPr bwMode="auto">
          <a:xfrm>
            <a:off x="468312" y="797355"/>
            <a:ext cx="7776096" cy="114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352928" cy="5746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uk-UA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Проблеми забруднення та знищення торфово-болотних ґрунтів:</a:t>
            </a:r>
            <a:endParaRPr lang="ru-RU" sz="24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8"/>
          <p:cNvSpPr>
            <a:spLocks noChangeArrowheads="1"/>
          </p:cNvSpPr>
          <p:nvPr/>
        </p:nvSpPr>
        <p:spPr bwMode="auto">
          <a:xfrm>
            <a:off x="288505" y="1012309"/>
            <a:ext cx="4441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Стихійне сміттєзвалище 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околиці села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8"/>
          <p:cNvSpPr>
            <a:spLocks noChangeArrowheads="1"/>
          </p:cNvSpPr>
          <p:nvPr/>
        </p:nvSpPr>
        <p:spPr bwMode="auto">
          <a:xfrm>
            <a:off x="4846178" y="5573960"/>
            <a:ext cx="3372975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Горить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торфовий шар ґрунту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околиці села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вигляд вночі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Новая папка\IMG_20170327_1626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3" b="23089"/>
          <a:stretch/>
        </p:blipFill>
        <p:spPr bwMode="auto">
          <a:xfrm>
            <a:off x="539552" y="1601444"/>
            <a:ext cx="3295398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овая папка\DSCN4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44" y="2864346"/>
            <a:ext cx="3312368" cy="248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Пов’язане зображення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21321" r="19942" b="20452"/>
          <a:stretch/>
        </p:blipFill>
        <p:spPr bwMode="auto">
          <a:xfrm>
            <a:off x="639685" y="4787921"/>
            <a:ext cx="1547566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26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1668" y="695409"/>
            <a:ext cx="2681851" cy="574675"/>
          </a:xfrm>
        </p:spPr>
        <p:txBody>
          <a:bodyPr>
            <a:normAutofit/>
          </a:bodyPr>
          <a:lstStyle/>
          <a:p>
            <a:pPr eaLnBrk="1" hangingPunct="1"/>
            <a:r>
              <a:rPr lang="uk-UA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491880" y="34202"/>
            <a:ext cx="5111155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uk-UA" sz="2800" b="1" cap="all" dirty="0">
                <a:ln/>
                <a:solidFill>
                  <a:srgbClr val="80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Узагальнюючий етап</a:t>
            </a:r>
            <a:endParaRPr lang="ru-RU" sz="2800" b="1" cap="all" dirty="0">
              <a:ln/>
              <a:solidFill>
                <a:srgbClr val="80000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1183"/>
            <a:ext cx="1405050" cy="13881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5357" y="1412776"/>
            <a:ext cx="81276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- торфово-болотний ґрунт  сприятливий для вирощування овочевих та кормових культур, картоплі;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він безструктурний, </a:t>
            </a: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крупнобрилистий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в’язкий, має схильність до нагромадження вологи на поверхні у дощовий період;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наявність дощових </a:t>
            </a: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червів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– хороша ознака;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- влітку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(у спекотний період) сильно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потерпає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від пожеж, які провокуються битим склом, що залишають люди;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стихійні сміттєзвалища, рідкі побутові відходи, що привозять з сусідніх населених пунктів суттєво впливають на санітарний стан ґрунту.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69" y="2708920"/>
            <a:ext cx="3225354" cy="3934594"/>
          </a:xfrm>
          <a:prstGeom prst="rect">
            <a:avLst/>
          </a:prstGeom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764704"/>
            <a:ext cx="6491064" cy="5472608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60000"/>
              </a:lnSpc>
            </a:pP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Своєчасне вивезення сміття та прибирання побутових відходів.</a:t>
            </a:r>
          </a:p>
          <a:p>
            <a:pPr eaLnBrk="1" hangingPunct="1">
              <a:lnSpc>
                <a:spcPct val="160000"/>
              </a:lnSpc>
            </a:pP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Очищення каналізаційних </a:t>
            </a:r>
            <a:r>
              <a:rPr lang="uk-UA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побутових стоків.</a:t>
            </a:r>
          </a:p>
          <a:p>
            <a:pPr eaLnBrk="1" hangingPunct="1">
              <a:lnSpc>
                <a:spcPct val="160000"/>
              </a:lnSpc>
            </a:pP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Підтримання належного санітарного стану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</a:p>
          <a:p>
            <a:pPr eaLnBrk="1" hangingPunct="1">
              <a:lnSpc>
                <a:spcPct val="160000"/>
              </a:lnSpc>
            </a:pP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Проведення просвітницької роботи серед населення щодо шанобливого ставлення до землі-годувальниці.</a:t>
            </a:r>
          </a:p>
          <a:p>
            <a:pPr eaLnBrk="1" hangingPunct="1">
              <a:lnSpc>
                <a:spcPct val="160000"/>
              </a:lnSpc>
            </a:pP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Дотримання агротехніки вирощування культур.</a:t>
            </a:r>
          </a:p>
          <a:p>
            <a:pPr eaLnBrk="1" hangingPunct="1">
              <a:lnSpc>
                <a:spcPct val="160000"/>
              </a:lnSpc>
            </a:pPr>
            <a:r>
              <a:rPr lang="uk-UA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Впровадження системи штрафів за несанкціоноване викидання сміття.</a:t>
            </a:r>
            <a:endParaRPr lang="ru-RU" sz="24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5712557" cy="503237"/>
          </a:xfrm>
        </p:spPr>
        <p:txBody>
          <a:bodyPr>
            <a:noAutofit/>
          </a:bodyPr>
          <a:lstStyle/>
          <a:p>
            <a:pPr eaLnBrk="1" hangingPunct="1"/>
            <a:r>
              <a:rPr lang="uk-UA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Рекомендації щодо охорони ґрунтів</a:t>
            </a:r>
            <a:endParaRPr lang="ru-RU" sz="24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8640"/>
            <a:ext cx="8379667" cy="4503645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1.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Бiлявський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Г.О.,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Фурдуй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Р.С.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екологічних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— К: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Либідь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1997.-286c.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uk-UA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2. </a:t>
            </a:r>
            <a:r>
              <a:rPr lang="uk-UA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Геренчук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К.І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Природа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Волинської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- К: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школа, 1975р - 147с.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uk-UA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Топачевський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А., </a:t>
            </a:r>
            <a:r>
              <a:rPr lang="uk-UA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Заверуха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Б. Барви землі.  - К: Молодь. – 1990. -164с.</a:t>
            </a:r>
          </a:p>
          <a:p>
            <a:pPr marL="571500" indent="-571500">
              <a:buNone/>
            </a:pPr>
            <a:r>
              <a:rPr lang="uk-UA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571500" indent="-571500">
              <a:buNone/>
            </a:pPr>
            <a:r>
              <a:rPr lang="uk-UA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429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  <a:endParaRPr lang="ru-RU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39552" y="4501569"/>
            <a:ext cx="37643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www.vaderstad.com/ua/knowhow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geografica.net.ua</a:t>
            </a:r>
            <a:endParaRPr lang="uk-UA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collectedpapers.com.ua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99500" l="0" r="100000">
                        <a14:foregroundMark x1="15020" y1="62000" x2="15020" y2="62000"/>
                        <a14:foregroundMark x1="26087" y1="64500" x2="26087" y2="64500"/>
                        <a14:foregroundMark x1="32016" y1="63500" x2="32016" y2="63500"/>
                        <a14:foregroundMark x1="45850" y1="27500" x2="45850" y2="27500"/>
                        <a14:foregroundMark x1="51779" y1="24500" x2="51779" y2="24500"/>
                        <a14:foregroundMark x1="24506" y1="68000" x2="24506" y2="68000"/>
                        <a14:foregroundMark x1="85375" y1="89500" x2="85375" y2="89500"/>
                        <a14:foregroundMark x1="87747" y1="87000" x2="87747" y2="87000"/>
                        <a14:foregroundMark x1="80632" y1="93500" x2="80632" y2="93500"/>
                        <a14:foregroundMark x1="86166" y1="97000" x2="86166" y2="97000"/>
                        <a14:foregroundMark x1="37154" y1="83000" x2="37154" y2="83000"/>
                        <a14:foregroundMark x1="31621" y1="79500" x2="31621" y2="79500"/>
                        <a14:foregroundMark x1="54545" y1="35500" x2="54545" y2="35500"/>
                        <a14:foregroundMark x1="98024" y1="57500" x2="98024" y2="57500"/>
                        <a14:foregroundMark x1="86561" y1="58000" x2="86561" y2="58000"/>
                        <a14:foregroundMark x1="85375" y1="74000" x2="85375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93096"/>
            <a:ext cx="2350974" cy="1858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79511" y="188913"/>
            <a:ext cx="6383213" cy="60483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sz="2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sz="22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дослідити стан торфово-болотних ґрунтів села та його околиць, використовуючи методику візуальної оцінки ґрунту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endParaRPr lang="uk-UA" sz="2200" b="1" i="1" dirty="0">
              <a:solidFill>
                <a:srgbClr val="0804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sz="2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2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22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єкт</a:t>
            </a:r>
            <a:r>
              <a:rPr lang="uk-UA" sz="2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досліджень:</a:t>
            </a:r>
            <a:r>
              <a:rPr lang="uk-UA" sz="22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торфово-болотний ґрунт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endParaRPr lang="uk-UA" sz="2200" b="1" i="1" dirty="0" smtClean="0">
              <a:solidFill>
                <a:srgbClr val="0804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sz="2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Методи досліджень:</a:t>
            </a:r>
            <a:r>
              <a:rPr lang="uk-UA" sz="22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ja-JP" sz="22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спостереження, вимірювання, порівняння, аналіз, синтез</a:t>
            </a:r>
            <a:r>
              <a:rPr lang="ru-RU" altLang="ja-JP" sz="2200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endParaRPr lang="uk-UA" sz="2200" b="1" dirty="0" smtClean="0">
              <a:solidFill>
                <a:srgbClr val="0804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sz="2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Актуальність:</a:t>
            </a:r>
            <a:r>
              <a:rPr lang="uk-UA" sz="2200" b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від здорового ґрунту – до здорових рослин, тварин і людини</a:t>
            </a:r>
            <a:endParaRPr lang="uk-UA" sz="2200" b="1" i="1" dirty="0" smtClean="0">
              <a:solidFill>
                <a:srgbClr val="D01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sz="2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sz="2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Термін реалізації:</a:t>
            </a:r>
            <a:r>
              <a:rPr lang="uk-UA" sz="22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березень 2017 року</a:t>
            </a:r>
            <a:endParaRPr lang="uk-UA" sz="2200" b="1" dirty="0" smtClean="0">
              <a:solidFill>
                <a:srgbClr val="D01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sz="2200" b="1" dirty="0" smtClean="0">
                <a:solidFill>
                  <a:srgbClr val="D019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sz="2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Етапи реалізації проекту: </a:t>
            </a:r>
            <a:r>
              <a:rPr lang="uk-UA" sz="22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підготовчий, практичний, узагальнюючий</a:t>
            </a:r>
          </a:p>
        </p:txBody>
      </p:sp>
      <p:pic>
        <p:nvPicPr>
          <p:cNvPr id="614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97" y="3501008"/>
            <a:ext cx="3169866" cy="365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57982" y="1124744"/>
            <a:ext cx="7022330" cy="507853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uk-UA" sz="2400" b="1" i="1" dirty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ивчити склад, структуру та типи ґрунтів поширені у нашій місцевості;</a:t>
            </a:r>
          </a:p>
          <a:p>
            <a:pPr eaLnBrk="1" hangingPunct="1">
              <a:lnSpc>
                <a:spcPct val="150000"/>
              </a:lnSpc>
            </a:pPr>
            <a:r>
              <a:rPr lang="uk-UA" sz="2400" b="1" i="1" dirty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за допомогою джерел інформації встановити, якими методами можна відслідкувати стан </a:t>
            </a:r>
            <a:r>
              <a:rPr lang="uk-UA" sz="24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ґрунту та підібрати необхідну методику;</a:t>
            </a:r>
          </a:p>
          <a:p>
            <a:pPr eaLnBrk="1" hangingPunct="1">
              <a:lnSpc>
                <a:spcPct val="150000"/>
              </a:lnSpc>
            </a:pPr>
            <a:r>
              <a:rPr lang="uk-UA" sz="24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провести дослідження одного з типів ґрунтів згідно обраної методики;</a:t>
            </a:r>
          </a:p>
          <a:p>
            <a:pPr eaLnBrk="1" hangingPunct="1">
              <a:lnSpc>
                <a:spcPct val="150000"/>
              </a:lnSpc>
            </a:pPr>
            <a:r>
              <a:rPr lang="uk-UA" sz="24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зробити висновки щодо стану ґрунтів;</a:t>
            </a:r>
          </a:p>
          <a:p>
            <a:pPr eaLnBrk="1" hangingPunct="1">
              <a:lnSpc>
                <a:spcPct val="150000"/>
              </a:lnSpc>
            </a:pPr>
            <a:r>
              <a:rPr lang="uk-UA" sz="24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надати рекомендації щодо охорони ґрунтів.</a:t>
            </a:r>
          </a:p>
          <a:p>
            <a:pPr eaLnBrk="1" hangingPunct="1"/>
            <a:endParaRPr lang="ru-RU" sz="2400" b="1" i="1" dirty="0" smtClean="0">
              <a:solidFill>
                <a:srgbClr val="080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543800" cy="6477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 eaLnBrk="1" hangingPunct="1"/>
            <a:r>
              <a:rPr lang="uk-UA" sz="32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Основні завдання:</a:t>
            </a:r>
            <a:endParaRPr lang="ru-RU" sz="3200" b="1" i="1" cap="all" dirty="0" smtClean="0">
              <a:ln/>
              <a:solidFill>
                <a:schemeClr val="tx2">
                  <a:lumMod val="50000"/>
                </a:schemeClr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73016"/>
            <a:ext cx="187325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276872"/>
            <a:ext cx="8174270" cy="416083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Clr>
                <a:srgbClr val="800000"/>
              </a:buClr>
            </a:pPr>
            <a:r>
              <a:rPr lang="uk-UA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Ґрунт</a:t>
            </a:r>
            <a:r>
              <a:rPr lang="uk-UA" sz="2400" b="1" i="1" dirty="0" smtClean="0">
                <a:solidFill>
                  <a:srgbClr val="0801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uk-UA" sz="2400" i="1" dirty="0" smtClean="0">
                <a:solidFill>
                  <a:srgbClr val="0801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080100"/>
                </a:solidFill>
                <a:latin typeface="Times New Roman" pitchFamily="18" charset="0"/>
                <a:cs typeface="Times New Roman" pitchFamily="18" charset="0"/>
              </a:rPr>
              <a:t>комбінована система, в якій хімічні, біологічні та фізичні процеси повинні відбуватися спільно для того, щоб він був продуктивним.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uk-UA" sz="2400" b="1" i="1" dirty="0" smtClean="0">
              <a:solidFill>
                <a:srgbClr val="0801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uk-UA" sz="2400" b="1" i="1" dirty="0" smtClean="0">
              <a:solidFill>
                <a:srgbClr val="0801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</a:pPr>
            <a:r>
              <a:rPr lang="uk-UA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Формула </a:t>
            </a:r>
            <a:r>
              <a:rPr lang="uk-UA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ґрунту за </a:t>
            </a:r>
            <a:r>
              <a:rPr lang="uk-UA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В.В.Докучаєвим:</a:t>
            </a:r>
          </a:p>
          <a:p>
            <a:pPr marL="0" indent="0" algn="just">
              <a:spcBef>
                <a:spcPct val="0"/>
              </a:spcBef>
              <a:buClrTx/>
              <a:buNone/>
            </a:pPr>
            <a:r>
              <a:rPr lang="uk-UA" sz="2400" i="1" dirty="0" smtClean="0">
                <a:solidFill>
                  <a:srgbClr val="0801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080100"/>
                </a:solidFill>
                <a:latin typeface="Times New Roman" pitchFamily="18" charset="0"/>
                <a:cs typeface="Times New Roman" pitchFamily="18" charset="0"/>
              </a:rPr>
              <a:t>функція від материнської породи, клімату, організмів, помножена на час</a:t>
            </a:r>
          </a:p>
          <a:p>
            <a:pPr marL="0" indent="0" algn="just">
              <a:spcBef>
                <a:spcPct val="0"/>
              </a:spcBef>
              <a:buClrTx/>
              <a:buNone/>
            </a:pPr>
            <a:r>
              <a:rPr lang="uk-UA" sz="2400" b="1" i="1" dirty="0">
                <a:solidFill>
                  <a:srgbClr val="0801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0801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843808" y="404664"/>
            <a:ext cx="3529137" cy="5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uk-UA" sz="2400" b="1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Підготовчий етап</a:t>
            </a:r>
            <a:endParaRPr lang="ru-RU" sz="2400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0"/>
            <a:ext cx="1522412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Пов’язане зображенн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10494" b="8653"/>
          <a:stretch/>
        </p:blipFill>
        <p:spPr bwMode="auto">
          <a:xfrm>
            <a:off x="323528" y="284929"/>
            <a:ext cx="2059632" cy="21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Схема 2"/>
              <p:cNvGraphicFramePr/>
              <p:nvPr>
                <p:extLst>
                  <p:ext uri="{D42A27DB-BD31-4B8C-83A1-F6EECF244321}">
                    <p14:modId xmlns:p14="http://schemas.microsoft.com/office/powerpoint/2010/main" val="1683978696"/>
                  </p:ext>
                </p:extLst>
              </p:nvPr>
            </p:nvGraphicFramePr>
            <p:xfrm>
              <a:off x="179521" y="1916832"/>
              <a:ext cx="7992879" cy="46805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3" name="Схема 2"/>
              <p:cNvGraphicFramePr/>
              <p:nvPr>
                <p:extLst>
                  <p:ext uri="{D42A27DB-BD31-4B8C-83A1-F6EECF244321}">
                    <p14:modId xmlns:p14="http://schemas.microsoft.com/office/powerpoint/2010/main" val="1683978696"/>
                  </p:ext>
                </p:extLst>
              </p:nvPr>
            </p:nvGraphicFramePr>
            <p:xfrm>
              <a:off x="179521" y="1916832"/>
              <a:ext cx="7992879" cy="46805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8" y="404664"/>
            <a:ext cx="1960613" cy="21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Результат пошуку зображень за запитом &quot;жителі грунту&quot;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7" r="2454" b="8327"/>
          <a:stretch/>
        </p:blipFill>
        <p:spPr bwMode="auto">
          <a:xfrm>
            <a:off x="5292080" y="404664"/>
            <a:ext cx="3352347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424936" cy="7921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uk-UA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Ґрунт</a:t>
            </a:r>
            <a:r>
              <a:rPr lang="uk-UA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smtClean="0">
                <a:solidFill>
                  <a:srgbClr val="0801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i="1" dirty="0" smtClean="0">
                <a:solidFill>
                  <a:srgbClr val="080100"/>
                </a:solidFill>
                <a:latin typeface="Times New Roman" pitchFamily="18" charset="0"/>
                <a:cs typeface="Times New Roman" pitchFamily="18" charset="0"/>
              </a:rPr>
              <a:t>універсальний біологічний фільтр і нейтралізатор багатьох видів антропогенних забруднень </a:t>
            </a:r>
            <a:r>
              <a:rPr lang="uk-UA" sz="2800" i="1" dirty="0" smtClean="0">
                <a:solidFill>
                  <a:srgbClr val="0801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33450" y="652015"/>
            <a:ext cx="4518570" cy="863997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4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uk-UA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Схематичний ґрунтовий профіль</a:t>
            </a:r>
            <a:endParaRPr lang="uk-UA" sz="2400" b="1" i="1" dirty="0" smtClean="0">
              <a:solidFill>
                <a:srgbClr val="080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Результат пошуку зображень за запитом &quot;дерново- підзолисті грунт профіль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21877" r="6975" b="2481"/>
          <a:stretch/>
        </p:blipFill>
        <p:spPr bwMode="auto">
          <a:xfrm>
            <a:off x="1115616" y="2420888"/>
            <a:ext cx="669674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Результат пошуку зображень за запитом &quot;кліпарти грун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16012"/>
            <a:ext cx="612068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10012" y="79651"/>
            <a:ext cx="6408737" cy="458788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sz="25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Типи ґрунтів нашої місцевості</a:t>
            </a:r>
            <a:endParaRPr lang="ru-RU" sz="25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1962943" y="5900654"/>
            <a:ext cx="2481690" cy="778024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uk-UA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Дерново-підзолисті </a:t>
            </a:r>
            <a:r>
              <a:rPr lang="uk-UA" b="1" i="1" dirty="0" err="1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оглеєні</a:t>
            </a:r>
            <a:endParaRPr lang="ru-RU" b="1" i="1" dirty="0" smtClean="0">
              <a:solidFill>
                <a:srgbClr val="080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4643438" y="1700213"/>
            <a:ext cx="4038600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uk-UA" sz="2100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4606341" y="5976947"/>
            <a:ext cx="2056397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uk-UA" b="1" i="1" dirty="0" err="1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Торфово</a:t>
            </a:r>
            <a:r>
              <a:rPr lang="uk-UA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uk-UA" b="1" i="1" dirty="0" err="1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намульно-болотні</a:t>
            </a:r>
            <a:endParaRPr lang="ru-RU" b="1" i="1" dirty="0">
              <a:solidFill>
                <a:srgbClr val="080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" name="Picture 10" descr="Результат пошуку зображень за запитом &quot;дерново-підзолисті грунт профіль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0" t="8351" r="28910" b="53325"/>
          <a:stretch/>
        </p:blipFill>
        <p:spPr bwMode="auto">
          <a:xfrm>
            <a:off x="2647952" y="1434835"/>
            <a:ext cx="1575486" cy="454211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Результат пошуку зображень за запитом &quot;дерново-підзолисті грунт профіль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3" t="7503" r="6220" b="53325"/>
          <a:stretch/>
        </p:blipFill>
        <p:spPr bwMode="auto">
          <a:xfrm>
            <a:off x="497948" y="1318506"/>
            <a:ext cx="1604040" cy="465844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0"/>
          <p:cNvSpPr txBox="1">
            <a:spLocks noChangeArrowheads="1"/>
          </p:cNvSpPr>
          <p:nvPr/>
        </p:nvSpPr>
        <p:spPr>
          <a:xfrm>
            <a:off x="155575" y="5851703"/>
            <a:ext cx="2170113" cy="778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uk-UA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Дерново-підзолисті</a:t>
            </a:r>
            <a:endParaRPr lang="ru-RU" b="1" i="1" dirty="0" smtClean="0">
              <a:solidFill>
                <a:srgbClr val="080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14" descr="Результат пошуку зображень за запитом &quot;лучно болотні грунт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 descr="Результат пошуку зображень за запитом &quot;лучно болотні грунти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2" t="2628" r="36556"/>
          <a:stretch/>
        </p:blipFill>
        <p:spPr bwMode="auto">
          <a:xfrm>
            <a:off x="4633034" y="1343248"/>
            <a:ext cx="1702685" cy="450145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&quot;лучні грунти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8322" r="70711"/>
          <a:stretch/>
        </p:blipFill>
        <p:spPr bwMode="auto">
          <a:xfrm>
            <a:off x="6579601" y="1546011"/>
            <a:ext cx="1688782" cy="456607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546571" y="6224936"/>
            <a:ext cx="20514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uk-UA" sz="20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Лучні</a:t>
            </a:r>
            <a:endParaRPr lang="ru-RU" b="1" i="1" dirty="0">
              <a:solidFill>
                <a:srgbClr val="080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420016" y="666140"/>
            <a:ext cx="205144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uk-UA" sz="20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Овочеві та кормові культури</a:t>
            </a:r>
            <a:endParaRPr lang="ru-RU" b="1" i="1" dirty="0">
              <a:solidFill>
                <a:srgbClr val="080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299968" y="610593"/>
            <a:ext cx="269596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uk-UA" sz="2000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b="1" i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осна, ялина, дуб, ясен, вільха, береза, ліщина</a:t>
            </a:r>
            <a:endParaRPr lang="ru-RU" b="1" i="1" dirty="0">
              <a:solidFill>
                <a:srgbClr val="0804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езультат пошуку зображень за запитом &quot;кліпарти торф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26951" r="7355" b="9521"/>
          <a:stretch/>
        </p:blipFill>
        <p:spPr bwMode="auto">
          <a:xfrm>
            <a:off x="5991465" y="5301208"/>
            <a:ext cx="2780477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332656"/>
            <a:ext cx="59046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Профіль торфово-болотних ґрунтів має такі горизонти: 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лісова під­стилка або лучна повсть (О);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торфовий (Т); 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глейовий (О); 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материнська порода (С). </a:t>
            </a:r>
          </a:p>
          <a:p>
            <a:pPr algn="just">
              <a:lnSpc>
                <a:spcPct val="200000"/>
              </a:lnSpc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 В умовах інтенсивного розкладання орга­нічної маси між торфовим і глейовим горизонтами формується гу­мусний горизонт А</a:t>
            </a:r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io.ua/img_su/large/0008/21/00082194_n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0" r="71130" b="54256"/>
          <a:stretch/>
        </p:blipFill>
        <p:spPr bwMode="auto">
          <a:xfrm>
            <a:off x="1054814" y="1921782"/>
            <a:ext cx="1544310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io.ua/img_su/large/0008/21/00082194_n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1" b="54256"/>
          <a:stretch/>
        </p:blipFill>
        <p:spPr bwMode="auto">
          <a:xfrm>
            <a:off x="323528" y="1917856"/>
            <a:ext cx="731286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nowHow channe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32" y="4581128"/>
            <a:ext cx="3482838" cy="2162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9"/>
          <p:cNvSpPr>
            <a:spLocks noGrp="1" noChangeArrowheads="1"/>
          </p:cNvSpPr>
          <p:nvPr>
            <p:ph idx="1"/>
          </p:nvPr>
        </p:nvSpPr>
        <p:spPr>
          <a:xfrm>
            <a:off x="31231" y="1078707"/>
            <a:ext cx="8208590" cy="5113238"/>
          </a:xfrm>
        </p:spPr>
        <p:txBody>
          <a:bodyPr/>
          <a:lstStyle/>
          <a:p>
            <a:pPr marL="0" indent="0" algn="ctr" eaLnBrk="1" hangingPunct="1">
              <a:lnSpc>
                <a:spcPct val="2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Вибираю ділянку для спостереження </a:t>
            </a:r>
          </a:p>
          <a:p>
            <a:pPr marL="0" indent="0" algn="ctr" eaLnBrk="1" hangingPunct="1">
              <a:lnSpc>
                <a:spcPct val="2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  Викопую по 2 ями у 2-х різних місцях однієї ділянки глибиною 30 см</a:t>
            </a:r>
          </a:p>
          <a:p>
            <a:pPr marL="0" indent="0" algn="ctr" eaLnBrk="1" hangingPunct="1">
              <a:lnSpc>
                <a:spcPct val="2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Уважно розглядаю кожен відібраний зразок        </a:t>
            </a:r>
          </a:p>
          <a:p>
            <a:pPr marL="0" indent="0" algn="ctr" eaLnBrk="1" hangingPunct="1">
              <a:lnSpc>
                <a:spcPct val="2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b="1" dirty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b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цінюю ґрунт за будовою, структурою, пористістю, кольором, запахом</a:t>
            </a:r>
          </a:p>
          <a:p>
            <a:pPr marL="0" indent="0" algn="ctr" eaLnBrk="1" hangingPunct="1">
              <a:lnSpc>
                <a:spcPct val="2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            Рахую кількість дощових </a:t>
            </a:r>
            <a:r>
              <a:rPr lang="uk-UA" b="1" dirty="0" err="1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червів</a:t>
            </a:r>
            <a:r>
              <a:rPr lang="uk-UA" b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на одну лопату</a:t>
            </a:r>
          </a:p>
          <a:p>
            <a:pPr marL="0" indent="0" algn="ctr" eaLnBrk="1" hangingPunct="1">
              <a:lnSpc>
                <a:spcPct val="2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Спостерігаю за розташуванням коренів рослин</a:t>
            </a:r>
          </a:p>
          <a:p>
            <a:pPr marL="0" indent="0" algn="ctr" eaLnBrk="1" hangingPunct="1">
              <a:lnSpc>
                <a:spcPct val="2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Розраховую середні показники для ділянки</a:t>
            </a:r>
          </a:p>
          <a:p>
            <a:pPr algn="ctr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uk-UA" sz="1600" b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1600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80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61361" y="836712"/>
            <a:ext cx="6911975" cy="54717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2400" b="1" i="1" dirty="0" smtClean="0">
                <a:solidFill>
                  <a:srgbClr val="09350D"/>
                </a:solidFill>
                <a:latin typeface="Times New Roman" pitchFamily="18" charset="0"/>
                <a:cs typeface="Times New Roman" pitchFamily="18" charset="0"/>
              </a:rPr>
              <a:t>Методика візуальної оцінки ґрунту</a:t>
            </a:r>
            <a:endParaRPr lang="ru-RU" sz="2400" b="1" i="1" dirty="0" smtClean="0">
              <a:solidFill>
                <a:srgbClr val="0935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AutoShape 54"/>
          <p:cNvSpPr>
            <a:spLocks noChangeArrowheads="1"/>
          </p:cNvSpPr>
          <p:nvPr/>
        </p:nvSpPr>
        <p:spPr bwMode="auto">
          <a:xfrm>
            <a:off x="7740351" y="1772816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1A962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uk-UA">
              <a:solidFill>
                <a:srgbClr val="1A9626"/>
              </a:solidFill>
            </a:endParaRPr>
          </a:p>
        </p:txBody>
      </p:sp>
      <p:sp>
        <p:nvSpPr>
          <p:cNvPr id="11269" name="AutoShape 55"/>
          <p:cNvSpPr>
            <a:spLocks noChangeArrowheads="1"/>
          </p:cNvSpPr>
          <p:nvPr/>
        </p:nvSpPr>
        <p:spPr bwMode="auto">
          <a:xfrm>
            <a:off x="195665" y="2834309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1A962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271" name="Rectangle 57"/>
          <p:cNvSpPr>
            <a:spLocks noChangeArrowheads="1"/>
          </p:cNvSpPr>
          <p:nvPr/>
        </p:nvSpPr>
        <p:spPr bwMode="auto">
          <a:xfrm>
            <a:off x="195665" y="0"/>
            <a:ext cx="4176068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uk-UA" sz="2800" b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Практичний етап</a:t>
            </a:r>
            <a:endParaRPr lang="ru-RU" sz="2800" b="1" cap="all" dirty="0">
              <a:ln/>
              <a:solidFill>
                <a:schemeClr val="tx2">
                  <a:lumMod val="50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Результат пошуку зображень за запитом &quot;лопат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" y="5229200"/>
            <a:ext cx="2286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1367</TotalTime>
  <Words>819</Words>
  <Application>Microsoft Office PowerPoint</Application>
  <PresentationFormat>Экран (4:3)</PresentationFormat>
  <Paragraphs>153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Составная</vt:lpstr>
      <vt:lpstr>Загальноосвітня школа І-ІІ ступеня села Муравище Ківерцівський район Волинська область  Науково-дослідницький проект «Відслідкування стану торфово-болотного ґрунту  наземної  екосистеми села Муравище» </vt:lpstr>
      <vt:lpstr>Презентация PowerPoint</vt:lpstr>
      <vt:lpstr>Основні завдання:</vt:lpstr>
      <vt:lpstr>Презентация PowerPoint</vt:lpstr>
      <vt:lpstr>Презентация PowerPoint</vt:lpstr>
      <vt:lpstr>Ґрунт – універсальний біологічний фільтр і нейтралізатор багатьох видів антропогенних забруднень  </vt:lpstr>
      <vt:lpstr>Типи ґрунтів нашої місцевості</vt:lpstr>
      <vt:lpstr>Презентация PowerPoint</vt:lpstr>
      <vt:lpstr>Методика візуальної оцінки ґрунту</vt:lpstr>
      <vt:lpstr>Презентация PowerPoint</vt:lpstr>
      <vt:lpstr> </vt:lpstr>
      <vt:lpstr>Проблеми забруднення та знищення торфово-болотних ґрунтів:</vt:lpstr>
      <vt:lpstr>Висновки</vt:lpstr>
      <vt:lpstr>Рекомендації щодо охорони ґрунтів</vt:lpstr>
      <vt:lpstr>Список використаних джерел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Біоіндикація стану повітря</dc:title>
  <dc:creator>Пользователь Windows</dc:creator>
  <cp:lastModifiedBy>Пользователь</cp:lastModifiedBy>
  <cp:revision>86</cp:revision>
  <dcterms:created xsi:type="dcterms:W3CDTF">2015-03-29T15:08:40Z</dcterms:created>
  <dcterms:modified xsi:type="dcterms:W3CDTF">2017-04-12T20:23:55Z</dcterms:modified>
</cp:coreProperties>
</file>