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71D0D-C464-4F24-A441-37543AAF8DBA}" type="datetimeFigureOut">
              <a:rPr lang="uk-UA" smtClean="0"/>
              <a:pPr/>
              <a:t>14.04.2017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EC984-BAA9-456C-8D0D-AF567F325E2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EC984-BAA9-456C-8D0D-AF567F325E25}" type="slidenum">
              <a:rPr lang="uk-UA" smtClean="0"/>
              <a:pPr/>
              <a:t>9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C3537-426A-45A3-8B24-0C4372C094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51F0A-8043-40A2-9DD3-A9AD681C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4;&#1089;&#1077;&#1085;&#1100;\&#1055;&#1088;&#1077;&#1079;&#1077;&#1085;&#1090;&#1072;&#1094;&#1080;&#1103;\magn_gun1.avi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4;&#1089;&#1077;&#1085;&#1100;\&#1055;&#1088;&#1077;&#1079;&#1077;&#1085;&#1090;&#1072;&#1094;&#1080;&#1103;\magn_spare2.avi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2" cstate="print">
            <a:lum bright="10000" contrast="-40000"/>
          </a:blip>
          <a:stretch>
            <a:fillRect/>
          </a:stretch>
        </p:blipFill>
        <p:spPr>
          <a:xfrm>
            <a:off x="0" y="0"/>
            <a:ext cx="9468544" cy="70997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prstMaterial="clear"/>
        </p:spPr>
        <p:txBody>
          <a:bodyPr/>
          <a:lstStyle/>
          <a:p>
            <a:r>
              <a:rPr lang="uk-UA" dirty="0" err="1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Всевозможн</a:t>
            </a:r>
            <a:r>
              <a:rPr lang="ru-RU" dirty="0" err="1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ые</a:t>
            </a:r>
            <a:r>
              <a:rPr lang="ru-RU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электромагнитные</a:t>
            </a:r>
            <a:r>
              <a:rPr lang="ru-RU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явления</a:t>
            </a:r>
            <a:endParaRPr lang="ru-RU" dirty="0">
              <a:ln w="1841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4941168"/>
            <a:ext cx="3632448" cy="1631032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Автор: ученик 7А класса</a:t>
            </a:r>
          </a:p>
          <a:p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ССОШ № 52 им .Н.Лобачевского</a:t>
            </a:r>
          </a:p>
          <a:p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г.Львова</a:t>
            </a:r>
          </a:p>
          <a:p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Голополосов Виталий</a:t>
            </a:r>
          </a:p>
          <a:p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Учитель: </a:t>
            </a:r>
            <a:r>
              <a:rPr lang="ru-RU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Кутянская</a:t>
            </a:r>
            <a:r>
              <a:rPr lang="ru-RU" sz="1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Светлана Васильевна</a:t>
            </a:r>
            <a:endParaRPr lang="ru-RU" sz="1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342900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Цель: Продемонстрировать электромагнитные явления, провести некоторые интересные эксперименты</a:t>
            </a:r>
            <a:endParaRPr lang="ru-RU" dirty="0"/>
          </a:p>
        </p:txBody>
      </p:sp>
      <p:sp>
        <p:nvSpPr>
          <p:cNvPr id="11268" name="AutoShape 4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marketingsurrey.co.uk/wp-content/uploads/2016/08/red-magnet-iStock_000041753284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944" y="0"/>
            <a:ext cx="915594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332656"/>
            <a:ext cx="813690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По своим магнитным свойствам вещества бывают трех типов:</a:t>
            </a:r>
          </a:p>
          <a:p>
            <a:endParaRPr lang="ru-RU" sz="2800" b="1" dirty="0"/>
          </a:p>
          <a:p>
            <a:r>
              <a:rPr lang="ru-RU" sz="2000" dirty="0" smtClean="0"/>
              <a:t>1.Феромагнетики - хорошо магнитятся, могут быть магнитом.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2.Парамагнетики - слабо магнитятся, их притяжение к магниту сложно заметить.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3.Диамагнетики - отталкиваются от магнита, но очень слабо, в среднем даже слабей чем парамагнетики притягиваются.</a:t>
            </a:r>
            <a:endParaRPr lang="ru-RU" sz="2000" dirty="0"/>
          </a:p>
        </p:txBody>
      </p:sp>
      <p:sp>
        <p:nvSpPr>
          <p:cNvPr id="14342" name="AutoShape 6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6" name="AutoShape 10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8" name="AutoShape 12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0" name="AutoShape 14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2" name="AutoShape 16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4" name="AutoShape 18" descr="Картинки по запросу магнети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56" name="AutoShape 20" descr="https://i.ytimg.com/vi/Dj66m-O8tjM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214282" y="714356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428604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Вот один опыт, демонстрирующий силу магнита. 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054" name="Picture 6" descr="Картинки по запросу магнетиз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85728"/>
            <a:ext cx="1785950" cy="1785950"/>
          </a:xfrm>
          <a:prstGeom prst="rect">
            <a:avLst/>
          </a:prstGeom>
          <a:noFill/>
        </p:spPr>
      </p:pic>
      <p:pic>
        <p:nvPicPr>
          <p:cNvPr id="4" name="magn_gun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1472" y="1857364"/>
            <a:ext cx="7747001" cy="4357688"/>
          </a:xfrm>
          <a:prstGeom prst="rect">
            <a:avLst/>
          </a:prstGeom>
        </p:spPr>
      </p:pic>
      <p:pic>
        <p:nvPicPr>
          <p:cNvPr id="8" name="Рисунок 7" descr="IMG_20170411_2217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0958" y="642918"/>
            <a:ext cx="642942" cy="1143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29520" y="428604"/>
            <a:ext cx="9286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</a:rPr>
              <a:t>Это магнит</a:t>
            </a:r>
            <a:endParaRPr lang="uk-UA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Картинки по запросу магнетизм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-1"/>
            <a:ext cx="9144000" cy="685800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142852"/>
            <a:ext cx="807249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Объяснение явления:</a:t>
            </a:r>
          </a:p>
          <a:p>
            <a:endParaRPr lang="ru-RU" sz="2000" dirty="0" smtClean="0"/>
          </a:p>
          <a:p>
            <a:r>
              <a:rPr lang="ru-RU" sz="2000" dirty="0" smtClean="0"/>
              <a:t>Я толкнул шарик чуть-чуть, но он полетел к магниту сильно, </a:t>
            </a:r>
            <a:r>
              <a:rPr lang="ru-RU" sz="2000" dirty="0" err="1" smtClean="0"/>
              <a:t>потому-что</a:t>
            </a:r>
            <a:r>
              <a:rPr lang="ru-RU" sz="2000" dirty="0" smtClean="0"/>
              <a:t> магнит его притянул. И хотя на видео кажется, что шарик притянулся к магниту слабей, чем второй шарик от него отлетел, это не так. Просто первый шарик так быстро разогнался магнитом, что глаз не успевает уловить, с какой большой скоростью и силой он стукает магнит. И хотя второй шарик отлетает от магнита слабей, чем первый подлетает, это все равно выглядит довольно зрелищно.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Почему именно так расположены шарики:</a:t>
            </a:r>
          </a:p>
          <a:p>
            <a:endParaRPr lang="ru-RU" sz="2000" dirty="0" smtClean="0"/>
          </a:p>
          <a:p>
            <a:r>
              <a:rPr lang="ru-RU" sz="2000" dirty="0" smtClean="0"/>
              <a:t>Я сделал чтобы магнит толкал маленький шарик, </a:t>
            </a:r>
            <a:r>
              <a:rPr lang="ru-RU" sz="2000" dirty="0" err="1" smtClean="0"/>
              <a:t>потому-что</a:t>
            </a:r>
            <a:r>
              <a:rPr lang="ru-RU" sz="2000" dirty="0" smtClean="0"/>
              <a:t> он разгоняется и стукает магнит с большей силой чем большой(проверял экспериментально)</a:t>
            </a:r>
          </a:p>
          <a:p>
            <a:endParaRPr lang="ru-RU" sz="2000" dirty="0" smtClean="0"/>
          </a:p>
          <a:p>
            <a:r>
              <a:rPr lang="ru-RU" sz="2000" dirty="0" smtClean="0"/>
              <a:t>Я сделал чтобы от магнита отлетал большой шарик, </a:t>
            </a:r>
            <a:r>
              <a:rPr lang="ru-RU" sz="2000" dirty="0" err="1" smtClean="0"/>
              <a:t>потому-что</a:t>
            </a:r>
            <a:r>
              <a:rPr lang="ru-RU" sz="2000" dirty="0" smtClean="0"/>
              <a:t> тогда показывается мощность «пушки» еще и разницей размеров.</a:t>
            </a:r>
          </a:p>
          <a:p>
            <a:endParaRPr lang="ru-RU" sz="2000" dirty="0" smtClean="0"/>
          </a:p>
          <a:p>
            <a:r>
              <a:rPr lang="ru-RU" sz="2000" dirty="0" smtClean="0"/>
              <a:t>Средний шарик я взял оптимального размера.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Картинки по запросу магнитное явление"/>
          <p:cNvPicPr>
            <a:picLocks noChangeAspect="1" noChangeArrowheads="1"/>
          </p:cNvPicPr>
          <p:nvPr/>
        </p:nvPicPr>
        <p:blipFill>
          <a:blip r:embed="rId2">
            <a:lum bright="20000" contrast="-30000"/>
          </a:blip>
          <a:srcRect/>
          <a:stretch>
            <a:fillRect/>
          </a:stretch>
        </p:blipFill>
        <p:spPr bwMode="auto">
          <a:xfrm>
            <a:off x="0" y="0"/>
            <a:ext cx="9149656" cy="6858000"/>
          </a:xfrm>
          <a:prstGeom prst="rect">
            <a:avLst/>
          </a:prstGeom>
          <a:noFill/>
        </p:spPr>
      </p:pic>
      <p:pic>
        <p:nvPicPr>
          <p:cNvPr id="2" name="Рисунок 1" descr="IMG_20170413_2005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714488"/>
            <a:ext cx="2143127" cy="3810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1214422"/>
            <a:ext cx="2285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Я насыпал на бумагу немного порошка, соструганного из грифеля</a:t>
            </a:r>
            <a:endParaRPr lang="uk-UA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5429256" y="1214422"/>
            <a:ext cx="33575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Потом провел над ним один раз очень сильным </a:t>
            </a:r>
            <a:r>
              <a:rPr lang="ru-RU" sz="1050" dirty="0" err="1" smtClean="0"/>
              <a:t>неодимовым</a:t>
            </a:r>
            <a:r>
              <a:rPr lang="ru-RU" sz="1050" dirty="0" smtClean="0"/>
              <a:t> магнитом, и порошок притянулся!</a:t>
            </a:r>
            <a:endParaRPr lang="uk-UA" sz="1050" dirty="0"/>
          </a:p>
        </p:txBody>
      </p:sp>
      <p:pic>
        <p:nvPicPr>
          <p:cNvPr id="6" name="Рисунок 5" descr="IMG_20170413_2006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1714488"/>
            <a:ext cx="2143140" cy="38100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магнит"/>
          <p:cNvPicPr>
            <a:picLocks noChangeAspect="1" noChangeArrowheads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-1" y="0"/>
            <a:ext cx="9079733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2844" y="0"/>
            <a:ext cx="814393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Объяснение явления:</a:t>
            </a:r>
          </a:p>
          <a:p>
            <a:endParaRPr lang="ru-RU" dirty="0" smtClean="0"/>
          </a:p>
          <a:p>
            <a:r>
              <a:rPr lang="ru-RU" dirty="0" smtClean="0"/>
              <a:t>Хоть графит и является диамагнетиком, в грифеле очень много примесей, и стержень карандаша, из которого был соструган порошок был парамагнетиком. Поэтому сам стержень не притягивается к магниту (масса не позволяет), а его порошок к сильному магниту - может, что и произошло.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Картинки по запросу магнит"/>
          <p:cNvPicPr>
            <a:picLocks noChangeAspect="1" noChangeArrowheads="1"/>
          </p:cNvPicPr>
          <p:nvPr/>
        </p:nvPicPr>
        <p:blipFill>
          <a:blip r:embed="rId2">
            <a:lum bright="20000" contrast="-30000"/>
          </a:blip>
          <a:srcRect/>
          <a:stretch>
            <a:fillRect/>
          </a:stretch>
        </p:blipFill>
        <p:spPr bwMode="auto">
          <a:xfrm>
            <a:off x="-1" y="1"/>
            <a:ext cx="11643463" cy="6858000"/>
          </a:xfrm>
          <a:prstGeom prst="rect">
            <a:avLst/>
          </a:prstGeom>
          <a:noFill/>
        </p:spPr>
      </p:pic>
      <p:pic>
        <p:nvPicPr>
          <p:cNvPr id="2" name="Рисунок 1" descr="IMG_20170413_200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571480"/>
            <a:ext cx="1888642" cy="3357586"/>
          </a:xfrm>
          <a:prstGeom prst="rect">
            <a:avLst/>
          </a:prstGeom>
        </p:spPr>
      </p:pic>
      <p:pic>
        <p:nvPicPr>
          <p:cNvPr id="3" name="Рисунок 2" descr="IMG_20170413_200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642918"/>
            <a:ext cx="1768091" cy="3143272"/>
          </a:xfrm>
          <a:prstGeom prst="rect">
            <a:avLst/>
          </a:prstGeom>
        </p:spPr>
      </p:pic>
      <p:pic>
        <p:nvPicPr>
          <p:cNvPr id="6" name="Рисунок 5" descr="IMG_20170413_2001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571480"/>
            <a:ext cx="1888643" cy="33575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285748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err="1" smtClean="0"/>
              <a:t>Феромагнетик</a:t>
            </a:r>
            <a:r>
              <a:rPr lang="ru-RU" sz="1050" dirty="0" smtClean="0"/>
              <a:t> в магнитном поле проявляет магнитные свойства. Вот сколько всего поднял один шарик (не магнит).</a:t>
            </a:r>
            <a:endParaRPr lang="uk-UA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5929322" y="214291"/>
            <a:ext cx="21431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А вот сколько </a:t>
            </a:r>
            <a:r>
              <a:rPr lang="ru-RU" sz="1050" dirty="0" err="1" smtClean="0"/>
              <a:t>неодимовый</a:t>
            </a:r>
            <a:r>
              <a:rPr lang="ru-RU" sz="1050" dirty="0" smtClean="0"/>
              <a:t> магнит (довольно сильный).</a:t>
            </a:r>
            <a:endParaRPr lang="uk-UA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 магнитная пушка"/>
          <p:cNvPicPr>
            <a:picLocks noChangeAspect="1" noChangeArrowheads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0" y="0"/>
            <a:ext cx="9135712" cy="6858001"/>
          </a:xfrm>
          <a:prstGeom prst="rect">
            <a:avLst/>
          </a:prstGeom>
          <a:noFill/>
        </p:spPr>
      </p:pic>
      <p:pic>
        <p:nvPicPr>
          <p:cNvPr id="2" name="Рисунок 1" descr="IMG_20170411_222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57298"/>
            <a:ext cx="3048022" cy="1714512"/>
          </a:xfrm>
          <a:prstGeom prst="rect">
            <a:avLst/>
          </a:prstGeom>
        </p:spPr>
      </p:pic>
      <p:pic>
        <p:nvPicPr>
          <p:cNvPr id="3" name="Рисунок 2" descr="IMG_20170411_2221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4071942"/>
            <a:ext cx="3429025" cy="19288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44" y="214290"/>
            <a:ext cx="500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взял маленький </a:t>
            </a:r>
            <a:r>
              <a:rPr lang="ru-RU" dirty="0" err="1" smtClean="0"/>
              <a:t>неодимовый</a:t>
            </a:r>
            <a:r>
              <a:rPr lang="ru-RU" dirty="0" smtClean="0"/>
              <a:t> магнит и начал проводить его через дырку в круглом магните большего размера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4357686" y="2714620"/>
            <a:ext cx="4643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Вначале магнит его выталкивает, а потом если отпустить маленький магнит, то большой им выстрелит на довольно большое расстояние.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и по запросу магнитная пушка"/>
          <p:cNvPicPr>
            <a:picLocks noChangeAspect="1" noChangeArrowheads="1"/>
          </p:cNvPicPr>
          <p:nvPr/>
        </p:nvPicPr>
        <p:blipFill>
          <a:blip r:embed="rId3">
            <a:lum bright="2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" y="0"/>
            <a:ext cx="9144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Объяснение явления:</a:t>
            </a:r>
          </a:p>
          <a:p>
            <a:endParaRPr lang="ru-RU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Вначале большой магнит притягивает маленький, но не по центру, а сбоку.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Потом все полюса маленького магнита отталкиваются от полюсов большого, и когда я провожу маленький магнит достаточно вперед, можно его просто отпустить, и он устремится вперед.</a:t>
            </a:r>
          </a:p>
          <a:p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электромагнит"/>
          <p:cNvPicPr>
            <a:picLocks noChangeAspect="1" noChangeArrowheads="1"/>
          </p:cNvPicPr>
          <p:nvPr/>
        </p:nvPicPr>
        <p:blipFill>
          <a:blip r:embed="rId3">
            <a:lum bright="30000" contrast="-40000"/>
          </a:blip>
          <a:srcRect/>
          <a:stretch>
            <a:fillRect/>
          </a:stretch>
        </p:blipFill>
        <p:spPr bwMode="auto">
          <a:xfrm>
            <a:off x="0" y="0"/>
            <a:ext cx="9173968" cy="6858001"/>
          </a:xfrm>
          <a:prstGeom prst="rect">
            <a:avLst/>
          </a:prstGeom>
          <a:noFill/>
        </p:spPr>
      </p:pic>
      <p:pic>
        <p:nvPicPr>
          <p:cNvPr id="3" name="magn_spare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57488" y="2786058"/>
            <a:ext cx="3371850" cy="2686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8860" y="1857364"/>
            <a:ext cx="5000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Вот опыт, демонстрирующий действие электромагнита.</a:t>
            </a:r>
            <a:endParaRPr lang="uk-U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электромагнит"/>
          <p:cNvPicPr>
            <a:picLocks noChangeAspect="1" noChangeArrowheads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0" y="0"/>
            <a:ext cx="9188648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" y="0"/>
            <a:ext cx="9144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Объяснение явления:</a:t>
            </a:r>
          </a:p>
          <a:p>
            <a:endParaRPr lang="ru-RU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Катушка, сквозь которую «прыгнул» магнит – электромагнит, когда я на секунду (хоть на видео и не видно, но я действительно на секунду, потом отключил) включил его, он притянул магнит, но когда магнит пролетал центр электромагнита, он был уже выключен, и поэтому магнит пролетел дальше, не останавливаясь в центре.</a:t>
            </a:r>
          </a:p>
          <a:p>
            <a:endParaRPr lang="ru-RU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ералаш коне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5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494</Words>
  <Application>Microsoft Office PowerPoint</Application>
  <PresentationFormat>Экран (4:3)</PresentationFormat>
  <Paragraphs>50</Paragraphs>
  <Slides>12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Всевозможные электромагнитные явления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Всевозможные электромагнитные явления</dc:title>
  <dc:creator>Zoom_Home</dc:creator>
  <cp:lastModifiedBy>User</cp:lastModifiedBy>
  <cp:revision>61</cp:revision>
  <dcterms:created xsi:type="dcterms:W3CDTF">2017-04-12T18:16:30Z</dcterms:created>
  <dcterms:modified xsi:type="dcterms:W3CDTF">2017-04-14T07:34:28Z</dcterms:modified>
</cp:coreProperties>
</file>