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74" r:id="rId5"/>
    <p:sldId id="257" r:id="rId6"/>
    <p:sldId id="276" r:id="rId7"/>
    <p:sldId id="259" r:id="rId8"/>
    <p:sldId id="260" r:id="rId9"/>
    <p:sldId id="271" r:id="rId10"/>
    <p:sldId id="272" r:id="rId11"/>
    <p:sldId id="261" r:id="rId12"/>
    <p:sldId id="266" r:id="rId13"/>
    <p:sldId id="267" r:id="rId14"/>
    <p:sldId id="268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0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33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0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41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8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2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7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5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6CC1AA-BB71-4780-AF65-DB635681B0C2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8D80B8-EFA2-4DD6-A87D-17C40522B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5%D0%BA%D1%81%D0%BF%D0%BE%D0%BD%D0%B0%D1%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.ua/articles/cherkasy-newspaper" TargetMode="External"/><Relationship Id="rId7" Type="http://schemas.openxmlformats.org/officeDocument/2006/relationships/hyperlink" Target="http://photo.ukrinform.ua/ukr/current/photo.php?id=81424" TargetMode="External"/><Relationship Id="rId2" Type="http://schemas.openxmlformats.org/officeDocument/2006/relationships/hyperlink" Target="http://www.novasich.org.ua/index.php?go=News&amp;in=view&amp;id=40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che.info/journal/2023/" TargetMode="External"/><Relationship Id="rId5" Type="http://schemas.openxmlformats.org/officeDocument/2006/relationships/hyperlink" Target="http://mills.com.ua/index.php?option=com_contact&amp;view=contact&amp;id=8:nediak&amp;catid=20:uma" TargetMode="External"/><Relationship Id="rId4" Type="http://schemas.openxmlformats.org/officeDocument/2006/relationships/hyperlink" Target="https://uk.wikipedia.org/wik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k.wikipedia.org/wiki/%D0%9C%D1%83%D0%B7%D0%B5%D0%B9_%D0%BF%D1%80%D0%BE%D1%81%D1%82%D0%BE_%D0%BD%D0%B5%D0%B1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89" y="0"/>
            <a:ext cx="11201952" cy="1684947"/>
          </a:xfrm>
        </p:spPr>
        <p:txBody>
          <a:bodyPr>
            <a:normAutofit/>
          </a:bodyPr>
          <a:lstStyle/>
          <a:p>
            <a:pPr algn="ctr"/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надбання Чорнобаївщини – це її люди.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Володимирович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мистецтвознавець, </a:t>
            </a:r>
            <a:b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3939" y="1728592"/>
            <a:ext cx="6120000" cy="24801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 Юлія,                      </a:t>
            </a:r>
          </a:p>
          <a:p>
            <a:pPr>
              <a:lnSpc>
                <a:spcPct val="100000"/>
              </a:lnSpc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8-Б класу    </a:t>
            </a:r>
          </a:p>
          <a:p>
            <a:pPr>
              <a:lnSpc>
                <a:spcPct val="100000"/>
              </a:lnSpc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Чорнобаївської гімназії </a:t>
            </a:r>
          </a:p>
          <a:p>
            <a:pPr>
              <a:lnSpc>
                <a:spcPct val="100000"/>
              </a:lnSpc>
            </a:pP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Чорнобаївської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районної ради </a:t>
            </a:r>
          </a:p>
          <a:p>
            <a:pPr>
              <a:lnSpc>
                <a:spcPct val="100000"/>
              </a:lnSpc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області             </a:t>
            </a:r>
          </a:p>
          <a:p>
            <a:pPr>
              <a:lnSpc>
                <a:spcPct val="100000"/>
              </a:lnSpc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науковий керівник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Следь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 Іванівна,</a:t>
            </a:r>
          </a:p>
          <a:p>
            <a:pPr>
              <a:lnSpc>
                <a:spcPct val="100000"/>
              </a:lnSpc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історі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</a:t>
            </a:r>
          </a:p>
          <a:p>
            <a:pPr>
              <a:lnSpc>
                <a:spcPct val="100000"/>
              </a:lnSpc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Чорнобаївської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Чорнобаївської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2" y="2240280"/>
            <a:ext cx="4301958" cy="36397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6282" y="1442888"/>
            <a:ext cx="3966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8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1" y="228600"/>
            <a:ext cx="10396882" cy="761999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автентичних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експонатів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половецьких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баб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добра гора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жорен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млинів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pic>
        <p:nvPicPr>
          <p:cNvPr id="4" name="Объект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07">
            <a:off x="8122920" y="3259873"/>
            <a:ext cx="3611880" cy="3049487"/>
          </a:xfrm>
          <a:prstGeom prst="rect">
            <a:avLst/>
          </a:prstGeom>
          <a:noFill/>
        </p:spPr>
      </p:pic>
      <p:pic>
        <p:nvPicPr>
          <p:cNvPr id="6" name="Picture 6" descr="http://1.bp.blogspot.com/-i6LqvauHKyA/Va8ecrfZxMI/AAAAAAAAMc4/lU63iHwIqB4/s320/SAM_5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4" y="3672840"/>
            <a:ext cx="3397885" cy="26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1117225"/>
            <a:ext cx="3429000" cy="25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 descr="http://2.bp.blogspot.com/-8Bg5FW_6DaU/Va8nYbJ_zmI/AAAAAAAAMdY/LUbeXrLnFRw/s320/SAM_55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605">
            <a:off x="500131" y="112841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2.bp.blogspot.com/-YuqRkA_p5VQ/Va8eYt472KI/AAAAAAAAMcI/3deucL24l7A/s320/SAM_5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559">
            <a:off x="384077" y="3069575"/>
            <a:ext cx="4100486" cy="34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enovo\Documents\МАН 2017\Фотографії керсетки\SAM_728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" b="2399"/>
          <a:stretch/>
        </p:blipFill>
        <p:spPr bwMode="auto">
          <a:xfrm>
            <a:off x="7090004" y="1203960"/>
            <a:ext cx="2495956" cy="22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13026"/>
            <a:ext cx="2148840" cy="330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1" y="19812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музей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040" y="1127760"/>
            <a:ext cx="10760467" cy="42468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Експонат"/>
              </a:rPr>
              <a:t>експонатів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В. В.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об'їздив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Карпат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різьблені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ярем, 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човнів-довбанок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збруя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дукачі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стародруки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кам'яні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радуватимуть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духовна культура,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48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853" y="34759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упорядник-укладач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07288" y="1424568"/>
            <a:ext cx="7878871" cy="498875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Упорядник-укладач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згуртував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фотозйомку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музеях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VI-XVIII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Книга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наших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Україна – козацька держ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1456036"/>
            <a:ext cx="3106760" cy="42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35072"/>
            <a:ext cx="10396882" cy="8423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– козацька держава»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545" y="1011210"/>
            <a:ext cx="11351713" cy="331118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малярству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декоративно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ужитковому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пересвідчують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самобутньою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5175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стародруків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гравюр, картин,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Ошатне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фоліанту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обкладинку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вмонтовано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гравіровану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Правда про козацьку державу Володимира Недя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7" y="4371583"/>
            <a:ext cx="2611202" cy="17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ovasich.org.ua/images/content/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6"/>
          <a:stretch/>
        </p:blipFill>
        <p:spPr bwMode="auto">
          <a:xfrm>
            <a:off x="3657600" y="4371584"/>
            <a:ext cx="2387426" cy="17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ovasich.org.ua/images/content/5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7"/>
          <a:stretch/>
        </p:blipFill>
        <p:spPr bwMode="auto">
          <a:xfrm>
            <a:off x="6218172" y="4759890"/>
            <a:ext cx="4977558" cy="13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27" y="284968"/>
            <a:ext cx="10396882" cy="9551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3840" y="2118360"/>
            <a:ext cx="11174469" cy="408022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Ознайомившись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музей-скансен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вереміївці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раз,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конюшні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забуваєш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Прилучаючись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спадшини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переконуємося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чия робота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5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853" y="385176"/>
            <a:ext cx="10396882" cy="5417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416" y="1089765"/>
            <a:ext cx="11411211" cy="5198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про козацьку державу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недяка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www.novasich.org.ua/index.php?go=News&amp;in=view&amp;id=4084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будує 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вереміївці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козацький хутір із волами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gazeta.ua/articles/cherkasy-newspaper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uk.wikipedia.org/wiki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Млини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mills.com.ua/index.php?option=com_contact&amp;view=contact&amp;id=8:nediak&amp;catid=20:uma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любов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до людей і старожитностей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http://www.viche.info/journal/2023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національної премії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photo.ukrinform.ua/ukr/current/photo.php?id=81424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3965"/>
            <a:ext cx="10396882" cy="72043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8222" y="873423"/>
            <a:ext cx="10394707" cy="331118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Життєвий шлях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мистецтвознавця, художника, режисера, збирача старожитностей.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Громадська діяльність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Ради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музейного комплексу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арсенал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упорядник-укладач книги «Україна – козацька держава».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Володимир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засновник першого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історико-етнографічного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музею-скансена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«козацькі землі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223" y="159708"/>
            <a:ext cx="10396882" cy="100521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      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7806" y="1014609"/>
            <a:ext cx="7105389" cy="429642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головного хранителя,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екскурсовода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В. 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музею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колекціонера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метою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65" y="1464944"/>
            <a:ext cx="442531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96" y="159707"/>
            <a:ext cx="7727254" cy="115196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5677" y="1469991"/>
            <a:ext cx="7277622" cy="331118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наявну джерельну базу, матеріали засобів масової інформації,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інтернет-джерела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життєвий шлях та діяльність В.В.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Недяка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 матеріали про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музей-скансен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видавничу та громадську діяльність;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роль діяльності Володимира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збереженні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яток козацької історії для сучасного покоління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mycdn.me/image?id=169949201376&amp;t=0&amp;plc=WEB&amp;tkn=*CFUthQK9uLUJtLMnOe6msvhPe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77">
            <a:off x="7691756" y="3509043"/>
            <a:ext cx="4314017" cy="31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771">
            <a:off x="8241539" y="487361"/>
            <a:ext cx="382905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493" y="421483"/>
            <a:ext cx="8364287" cy="115196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Життєвий  шлях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95312" y="1352811"/>
            <a:ext cx="8478946" cy="4509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1955 року,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Вереміївка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Чорнобаївський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область.</a:t>
            </a:r>
            <a:endParaRPr lang="uk-UA" dirty="0" smtClean="0"/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Занкічив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1984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2004 - факультет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НАОМА (у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Ю.О.Белічко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Мазепа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фотоальбом-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А.Терещенко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Т.Шевченка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(2006;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держава").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володимир недя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8885"/>
          <a:stretch/>
        </p:blipFill>
        <p:spPr bwMode="auto">
          <a:xfrm>
            <a:off x="242566" y="225467"/>
            <a:ext cx="2475830" cy="26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mage?id=169949157856&amp;t=0&amp;plc=WEB&amp;tkn=*XU5LF81qK2SLOdrjdjd48B-Aa8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" b="6809"/>
          <a:stretch/>
        </p:blipFill>
        <p:spPr bwMode="auto">
          <a:xfrm>
            <a:off x="137787" y="2805828"/>
            <a:ext cx="3057525" cy="38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767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702" y="372382"/>
            <a:ext cx="8119998" cy="5840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НЕДЯК,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козацько-чумацькому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(колись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Вереміївці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минувшиною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 почав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Недяк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художник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історик-дослідник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колекціонер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старожитностей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історико-етнографічного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1988 року)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арт-галерей.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вовняних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різьблені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ярем, 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півсотні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човнів-довбанок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збруя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дукачі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стародруки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hoto.ukrinform.ua/JPEG/thumbnail/2006/03/83178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88" y="127113"/>
            <a:ext cx="2843409" cy="22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88" y="2511590"/>
            <a:ext cx="3088579" cy="3477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81000"/>
            <a:ext cx="5974080" cy="1151965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Музей-скансен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9801" y="701040"/>
            <a:ext cx="5580678" cy="53650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перший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історико-етнографічний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узей просто неба"/>
              </a:rPr>
              <a:t>музей-скансен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Недяком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Вереміївка Чорнобаївського району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зараз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водосховище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Скансен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модель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 –XVIII ст.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козацькі землі украї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 b="19468"/>
          <a:stretch/>
        </p:blipFill>
        <p:spPr bwMode="auto">
          <a:xfrm>
            <a:off x="0" y="1656984"/>
            <a:ext cx="6172479" cy="37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" y="862014"/>
            <a:ext cx="5300345" cy="1355724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музею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7112" y="504590"/>
            <a:ext cx="6157987" cy="569976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2004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уродженець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Вереміївка В.В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Недяк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юридично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зареєстрував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приватний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історико-етнографічний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музей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Козацькі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створив проект, за основу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взято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Васильовича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Гоголя «Тарас Бульба».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2006 р. В.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Недяк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історико-етнографічний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музейний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комплекс-скансен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Хутір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полковника Тараса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Бульби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Чумацький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Хведора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Мигаля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місцевий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житель,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чумацький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отаман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портрет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намалював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Порфирій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Мартинович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70-х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XIX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ст.).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25 га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 Вереміївка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колишнє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сотенне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козацьке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містечко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гетьмані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Хмельницькому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Скансен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просто неба за 500 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села, в той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де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давнину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зупинялися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чумацькі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збирались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валку,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вирушали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зерном.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Збудовано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кам'яницю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полкову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скарбницю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козацького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бароко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XVIII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ст., 800 м2, де буде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корпус музею,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зберігатись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експонуватись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козацькі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скарби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музейні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артефакти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/>
          </a:p>
        </p:txBody>
      </p:sp>
      <p:sp>
        <p:nvSpPr>
          <p:cNvPr id="11268" name="AutoShape 4" descr="http://i100rik.com.ua/wp-content/uploads/2013/11/Karta_S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http://i100rik.com.ua/wp-content/uploads/2013/11/Karta_S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http://i100rik.com.ua/wp-content/uploads/2013/11/Karta_S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b="19518"/>
          <a:stretch/>
        </p:blipFill>
        <p:spPr bwMode="auto">
          <a:xfrm>
            <a:off x="0" y="2225040"/>
            <a:ext cx="5379720" cy="33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087" y="0"/>
            <a:ext cx="9601200" cy="115196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Музей з живими експонатами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8123" y="1194716"/>
            <a:ext cx="6690358" cy="3311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музею-скансену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Козацькі землі України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Вереміївці зможуть приїхати усі охочі, кому кортить відчути присмак і дух козацької епохи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автентичних експонатів в музеї є декілька скіфських (чи половецьких) баб і добра гора жорен до млинів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Млини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скансені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діючі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Постійні мешканці хутора це кози, воли, коні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козацькі землі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6">
            <a:off x="7102891" y="2785545"/>
            <a:ext cx="4095684" cy="35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2">
            <a:off x="8159116" y="941088"/>
            <a:ext cx="293497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375</TotalTime>
  <Words>908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Найбільше надбання Чорнобаївщини – це її люди. Володимир Володимирович Недяк: мистецтвознавець,  </vt:lpstr>
      <vt:lpstr>Зміст</vt:lpstr>
      <vt:lpstr>        Мета дослідження</vt:lpstr>
      <vt:lpstr>Завдання дослідження</vt:lpstr>
      <vt:lpstr>          Життєвий  шлях</vt:lpstr>
      <vt:lpstr>Презентация PowerPoint</vt:lpstr>
      <vt:lpstr>Музей-скансен</vt:lpstr>
      <vt:lpstr>Історія створення музею</vt:lpstr>
      <vt:lpstr>Музей з живими експонатами</vt:lpstr>
      <vt:lpstr>  Із автентичних експонатів в музеї є декілька половецьких баб і добра гора жорен до млинів </vt:lpstr>
      <vt:lpstr>Цікаві факти про музей</vt:lpstr>
      <vt:lpstr> упорядник-укладач книги  «Україна – козацька держава» </vt:lpstr>
      <vt:lpstr>«Україна – козацька держава»</vt:lpstr>
      <vt:lpstr>Висновки 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Володимирович Недяк</dc:title>
  <dc:creator>super</dc:creator>
  <cp:lastModifiedBy>Lenovo</cp:lastModifiedBy>
  <cp:revision>55</cp:revision>
  <dcterms:created xsi:type="dcterms:W3CDTF">2017-04-11T16:29:16Z</dcterms:created>
  <dcterms:modified xsi:type="dcterms:W3CDTF">2017-04-14T13:44:05Z</dcterms:modified>
</cp:coreProperties>
</file>