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handoutMasterIdLst>
    <p:handoutMasterId r:id="rId16"/>
  </p:handoutMasterIdLst>
  <p:sldIdLst>
    <p:sldId id="265" r:id="rId5"/>
    <p:sldId id="310" r:id="rId6"/>
    <p:sldId id="320" r:id="rId7"/>
    <p:sldId id="321" r:id="rId8"/>
    <p:sldId id="312" r:id="rId9"/>
    <p:sldId id="313" r:id="rId10"/>
    <p:sldId id="314" r:id="rId11"/>
    <p:sldId id="315" r:id="rId12"/>
    <p:sldId id="316" r:id="rId13"/>
    <p:sldId id="319" r:id="rId14"/>
  </p:sldIdLst>
  <p:sldSz cx="12188825" cy="6858000"/>
  <p:notesSz cx="6858000" cy="9144000"/>
  <p:custDataLst>
    <p:tags r:id="rId17"/>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74" d="100"/>
          <a:sy n="74" d="100"/>
        </p:scale>
        <p:origin x="540" y="7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latin typeface="Times New Roman" panose="02020603050405020304" pitchFamily="18" charset="0"/>
            </a:endParaRPr>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68A5074-CE0D-4554-A997-CC9160940530}" type="datetime1">
              <a:rPr lang="ru-RU" smtClean="0">
                <a:latin typeface="Times New Roman" panose="02020603050405020304" pitchFamily="18" charset="0"/>
              </a:rPr>
              <a:pPr algn="r" rtl="0"/>
              <a:t>10.04.2017</a:t>
            </a:fld>
            <a:endParaRPr lang="ru-RU" dirty="0">
              <a:latin typeface="Times New Roman" panose="02020603050405020304" pitchFamily="18" charset="0"/>
            </a:endParaRPr>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latin typeface="Times New Roman" panose="02020603050405020304" pitchFamily="18" charset="0"/>
            </a:endParaRPr>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ru-RU" smtClean="0">
                <a:latin typeface="Times New Roman" panose="02020603050405020304" pitchFamily="18" charset="0"/>
              </a:rPr>
              <a:pPr algn="r" rtl="0"/>
              <a:t>‹#›</a:t>
            </a:fld>
            <a:endParaRPr lang="ru-RU" dirty="0">
              <a:latin typeface="Times New Roman" panose="02020603050405020304" pitchFamily="18" charset="0"/>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Times New Roman" panose="02020603050405020304" pitchFamily="18" charset="0"/>
              </a:defRPr>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Times New Roman" panose="02020603050405020304" pitchFamily="18" charset="0"/>
              </a:defRPr>
            </a:lvl1pPr>
          </a:lstStyle>
          <a:p>
            <a:fld id="{4AE0CC78-488A-4892-9E55-EA2E7FA7AD95}" type="datetime1">
              <a:rPr lang="ru-RU" smtClean="0"/>
              <a:pPr/>
              <a:t>10.04.2017</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Times New Roman" panose="02020603050405020304" pitchFamily="18" charset="0"/>
              </a:defRPr>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atin typeface="Times New Roman" panose="02020603050405020304" pitchFamily="18" charset="0"/>
              </a:defRPr>
            </a:lvl1pPr>
          </a:lstStyle>
          <a:p>
            <a:fld id="{F93199CD-3E1B-4AE6-990F-76F925F5EA9F}" type="slidenum">
              <a:rPr lang="ru-RU" smtClean="0"/>
              <a:pPr/>
              <a:t>‹#›</a:t>
            </a:fld>
            <a:endParaRPr lang="ru-RU"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latin typeface="Times New Roman" panose="02020603050405020304" pitchFamily="18" charset="0"/>
              </a:defRPr>
            </a:lvl1pPr>
          </a:lstStyle>
          <a:p>
            <a:pPr rtl="0"/>
            <a:r>
              <a:rPr lang="ru-RU" dirty="0" smtClean="0"/>
              <a:t>Образец заголовка</a:t>
            </a:r>
            <a:endParaRPr lang="ru-RU" dirty="0"/>
          </a:p>
        </p:txBody>
      </p:sp>
      <p:sp>
        <p:nvSpPr>
          <p:cNvPr id="3" name="Подзаголовок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latin typeface="Times New Roman" panose="02020603050405020304" pitchFamily="18" charset="0"/>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dirty="0" smtClean="0"/>
              <a:t>Образец подзаголовка</a:t>
            </a:r>
            <a:endParaRPr lang="ru-RU"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atin typeface="Times New Roman" panose="02020603050405020304" pitchFamily="18" charset="0"/>
              </a:defRPr>
            </a:lvl1pPr>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lvl1pPr>
              <a:defRPr>
                <a:latin typeface="Times New Roman" panose="02020603050405020304" pitchFamily="18" charset="0"/>
              </a:defRPr>
            </a:lvl1pPr>
          </a:lstStyle>
          <a:p>
            <a:fld id="{1A680347-8CB2-4BC6-9CD2-ABDD556782DE}" type="datetime1">
              <a:rPr lang="ru-RU" smtClean="0"/>
              <a:pPr/>
              <a:t>10.04.2017</a:t>
            </a:fld>
            <a:endParaRPr lang="ru-RU" dirty="0"/>
          </a:p>
        </p:txBody>
      </p:sp>
      <p:sp>
        <p:nvSpPr>
          <p:cNvPr id="5" name="Нижний колонтитул 4"/>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6" name="Номер слайда 5"/>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2412" y="381001"/>
            <a:ext cx="1524001" cy="5638800"/>
          </a:xfrm>
        </p:spPr>
        <p:txBody>
          <a:bodyPr vert="eaVert" rtlCol="0"/>
          <a:lstStyle>
            <a:lvl1pPr rtl="0">
              <a:defRPr>
                <a:latin typeface="Times New Roman" panose="02020603050405020304" pitchFamily="18" charset="0"/>
              </a:defRPr>
            </a:lvl1pPr>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1522412" y="381001"/>
            <a:ext cx="7391399" cy="5638800"/>
          </a:xfrm>
        </p:spPr>
        <p:txBody>
          <a:bodyPr vert="eaVert" rtlCol="0"/>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lvl1pPr>
              <a:defRPr>
                <a:latin typeface="Times New Roman" panose="02020603050405020304" pitchFamily="18" charset="0"/>
              </a:defRPr>
            </a:lvl1pPr>
          </a:lstStyle>
          <a:p>
            <a:fld id="{29032FF7-F906-4C17-885C-6356C5B13C33}" type="datetime1">
              <a:rPr lang="ru-RU" smtClean="0"/>
              <a:pPr/>
              <a:t>10.04.2017</a:t>
            </a:fld>
            <a:endParaRPr lang="ru-RU" dirty="0"/>
          </a:p>
        </p:txBody>
      </p:sp>
      <p:sp>
        <p:nvSpPr>
          <p:cNvPr id="5" name="Нижний колонтитул 4"/>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6" name="Номер слайда 5"/>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atin typeface="Times New Roman" panose="02020603050405020304" pitchFamily="18" charset="0"/>
              </a:defRPr>
            </a:lvl1pPr>
          </a:lstStyle>
          <a:p>
            <a:pPr rtl="0"/>
            <a:r>
              <a:rPr lang="ru-RU" dirty="0" smtClean="0"/>
              <a:t>Образец заголовка</a:t>
            </a:r>
            <a:endParaRPr lang="ru-RU" dirty="0"/>
          </a:p>
        </p:txBody>
      </p:sp>
      <p:sp>
        <p:nvSpPr>
          <p:cNvPr id="3" name="Объект 2"/>
          <p:cNvSpPr>
            <a:spLocks noGrp="1"/>
          </p:cNvSpPr>
          <p:nvPr>
            <p:ph idx="1"/>
          </p:nvPr>
        </p:nvSpPr>
        <p:spPr/>
        <p:txBody>
          <a:bodyPr rtlCol="0"/>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lgn="l" rtl="0">
              <a:defRPr>
                <a:latin typeface="Times New Roman" panose="02020603050405020304" pitchFamily="18" charset="0"/>
              </a:defRPr>
            </a:lvl5pPr>
            <a:lvl6pPr algn="l" rtl="0">
              <a:defRPr/>
            </a:lvl6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lvl1pPr>
              <a:defRPr>
                <a:latin typeface="Times New Roman" panose="02020603050405020304" pitchFamily="18" charset="0"/>
              </a:defRPr>
            </a:lvl1pPr>
          </a:lstStyle>
          <a:p>
            <a:fld id="{8E08C5DC-7690-41E4-921F-0CCD86F95B69}" type="datetime1">
              <a:rPr lang="ru-RU" smtClean="0"/>
              <a:pPr/>
              <a:t>10.04.2017</a:t>
            </a:fld>
            <a:endParaRPr lang="ru-RU" dirty="0"/>
          </a:p>
        </p:txBody>
      </p:sp>
      <p:sp>
        <p:nvSpPr>
          <p:cNvPr id="5" name="Нижний колонтитул 4"/>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6" name="Номер слайда 5"/>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atin typeface="Times New Roman" panose="02020603050405020304" pitchFamily="18" charset="0"/>
              </a:defRPr>
            </a:lvl1p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latin typeface="Times New Roman" panose="02020603050405020304" pitchFamily="18" charset="0"/>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dirty="0" smtClean="0"/>
              <a:t>Образец текста</a:t>
            </a:r>
          </a:p>
        </p:txBody>
      </p:sp>
      <p:sp>
        <p:nvSpPr>
          <p:cNvPr id="4" name="Дата 3"/>
          <p:cNvSpPr>
            <a:spLocks noGrp="1"/>
          </p:cNvSpPr>
          <p:nvPr>
            <p:ph type="dt" sz="half" idx="10"/>
          </p:nvPr>
        </p:nvSpPr>
        <p:spPr/>
        <p:txBody>
          <a:bodyPr rtlCol="0"/>
          <a:lstStyle>
            <a:lvl1pPr>
              <a:defRPr>
                <a:latin typeface="Times New Roman" panose="02020603050405020304" pitchFamily="18" charset="0"/>
              </a:defRPr>
            </a:lvl1pPr>
          </a:lstStyle>
          <a:p>
            <a:fld id="{F175A814-E90F-481F-9D66-10F3829730B9}" type="datetime1">
              <a:rPr lang="ru-RU" smtClean="0"/>
              <a:pPr/>
              <a:t>10.04.2017</a:t>
            </a:fld>
            <a:endParaRPr lang="ru-RU" dirty="0"/>
          </a:p>
        </p:txBody>
      </p:sp>
      <p:sp>
        <p:nvSpPr>
          <p:cNvPr id="5" name="Нижний колонтитул 4"/>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6" name="Номер слайда 5"/>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atin typeface="Times New Roman" panose="02020603050405020304" pitchFamily="18" charset="0"/>
              </a:defRPr>
            </a:lvl1pPr>
          </a:lstStyle>
          <a:p>
            <a:pPr rtl="0"/>
            <a:r>
              <a:rPr lang="ru-RU" dirty="0" smtClean="0"/>
              <a:t>Образец заголовка</a:t>
            </a:r>
            <a:endParaRPr lang="ru-RU" dirty="0"/>
          </a:p>
        </p:txBody>
      </p:sp>
      <p:sp>
        <p:nvSpPr>
          <p:cNvPr id="3" name="Объект 2"/>
          <p:cNvSpPr>
            <a:spLocks noGrp="1"/>
          </p:cNvSpPr>
          <p:nvPr>
            <p:ph sz="half" idx="1"/>
          </p:nvPr>
        </p:nvSpPr>
        <p:spPr>
          <a:xfrm>
            <a:off x="1504781" y="1905001"/>
            <a:ext cx="4419599" cy="4114800"/>
          </a:xfrm>
        </p:spPr>
        <p:txBody>
          <a:bodyPr rtlCol="0">
            <a:normAutofit/>
          </a:bodyPr>
          <a:lstStyle>
            <a:lvl1pPr algn="l" rtl="0">
              <a:defRPr sz="2400">
                <a:latin typeface="Times New Roman" panose="02020603050405020304" pitchFamily="18" charset="0"/>
              </a:defRPr>
            </a:lvl1pPr>
            <a:lvl2pPr algn="l" rtl="0">
              <a:defRPr sz="2000">
                <a:latin typeface="Times New Roman" panose="02020603050405020304" pitchFamily="18" charset="0"/>
              </a:defRPr>
            </a:lvl2pPr>
            <a:lvl3pPr algn="l" rtl="0">
              <a:defRPr sz="1800">
                <a:latin typeface="Times New Roman" panose="02020603050405020304" pitchFamily="18" charset="0"/>
              </a:defRPr>
            </a:lvl3pPr>
            <a:lvl4pPr algn="l" rtl="0">
              <a:defRPr sz="1600">
                <a:latin typeface="Times New Roman" panose="02020603050405020304" pitchFamily="18" charset="0"/>
              </a:defRPr>
            </a:lvl4pPr>
            <a:lvl5pPr algn="l" rtl="0">
              <a:defRPr sz="1600">
                <a:latin typeface="Times New Roman" panose="02020603050405020304" pitchFamily="18" charset="0"/>
              </a:defRPr>
            </a:lvl5pPr>
            <a:lvl6pPr algn="l" rtl="0">
              <a:defRPr sz="1600"/>
            </a:lvl6pPr>
            <a:lvl7pPr algn="l" rtl="0">
              <a:defRPr sz="1600"/>
            </a:lvl7pPr>
            <a:lvl8pPr algn="l" rtl="0">
              <a:defRPr sz="1600"/>
            </a:lvl8pPr>
            <a:lvl9pPr algn="l" rtl="0">
              <a:defRPr sz="16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Объект 3"/>
          <p:cNvSpPr>
            <a:spLocks noGrp="1"/>
          </p:cNvSpPr>
          <p:nvPr>
            <p:ph sz="half" idx="2"/>
          </p:nvPr>
        </p:nvSpPr>
        <p:spPr>
          <a:xfrm>
            <a:off x="6229183" y="1905001"/>
            <a:ext cx="4419600" cy="4114800"/>
          </a:xfrm>
        </p:spPr>
        <p:txBody>
          <a:bodyPr rtlCol="0">
            <a:normAutofit/>
          </a:bodyPr>
          <a:lstStyle>
            <a:lvl1pPr algn="l" rtl="0">
              <a:defRPr sz="2400">
                <a:latin typeface="Times New Roman" panose="02020603050405020304" pitchFamily="18" charset="0"/>
              </a:defRPr>
            </a:lvl1pPr>
            <a:lvl2pPr algn="l" rtl="0">
              <a:defRPr sz="2000">
                <a:latin typeface="Times New Roman" panose="02020603050405020304" pitchFamily="18" charset="0"/>
              </a:defRPr>
            </a:lvl2pPr>
            <a:lvl3pPr algn="l" rtl="0">
              <a:defRPr sz="1800">
                <a:latin typeface="Times New Roman" panose="02020603050405020304" pitchFamily="18" charset="0"/>
              </a:defRPr>
            </a:lvl3pPr>
            <a:lvl4pPr algn="l" rtl="0">
              <a:defRPr sz="1600">
                <a:latin typeface="Times New Roman" panose="02020603050405020304" pitchFamily="18" charset="0"/>
              </a:defRPr>
            </a:lvl4pPr>
            <a:lvl5pPr algn="l" rtl="0">
              <a:defRPr sz="1600">
                <a:latin typeface="Times New Roman" panose="02020603050405020304" pitchFamily="18" charset="0"/>
              </a:defRPr>
            </a:lvl5pPr>
            <a:lvl6pPr algn="l" rtl="0">
              <a:defRPr sz="1600"/>
            </a:lvl6pPr>
            <a:lvl7pPr algn="l" rtl="0">
              <a:defRPr sz="1600"/>
            </a:lvl7pPr>
            <a:lvl8pPr algn="l" rtl="0">
              <a:defRPr sz="1600"/>
            </a:lvl8pPr>
            <a:lvl9pPr algn="l" rtl="0">
              <a:defRPr sz="16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Дата 4"/>
          <p:cNvSpPr>
            <a:spLocks noGrp="1"/>
          </p:cNvSpPr>
          <p:nvPr>
            <p:ph type="dt" sz="half" idx="10"/>
          </p:nvPr>
        </p:nvSpPr>
        <p:spPr/>
        <p:txBody>
          <a:bodyPr rtlCol="0"/>
          <a:lstStyle/>
          <a:p>
            <a:r>
              <a:rPr lang="ru-RU" dirty="0" smtClean="0"/>
              <a:t>​</a:t>
            </a:r>
            <a:fld id="{37209019-E585-49FC-B62B-4F8E88B75BBF}" type="datetime1">
              <a:rPr lang="ru-RU" smtClean="0"/>
              <a:pPr/>
              <a:t>10.04.2017</a:t>
            </a:fld>
            <a:r>
              <a:rPr lang="ru-RU" dirty="0" smtClean="0"/>
              <a:t>​</a:t>
            </a:r>
            <a:endParaRPr lang="ru-RU" dirty="0"/>
          </a:p>
        </p:txBody>
      </p:sp>
      <p:sp>
        <p:nvSpPr>
          <p:cNvPr id="6" name="Нижний колонтитул 5"/>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7" name="Номер слайда 6"/>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atin typeface="Times New Roman" panose="02020603050405020304" pitchFamily="18" charset="0"/>
              </a:defRPr>
            </a:lvl1pPr>
          </a:lstStyle>
          <a:p>
            <a:pPr rtl="0"/>
            <a:r>
              <a:rPr lang="ru-RU" dirty="0" smtClean="0"/>
              <a:t>Образец заголовка</a:t>
            </a:r>
            <a:endParaRPr lang="ru-RU" dirty="0"/>
          </a:p>
        </p:txBody>
      </p:sp>
      <p:sp>
        <p:nvSpPr>
          <p:cNvPr id="3" name="Текст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latin typeface="Times New Roman" panose="02020603050405020304" pitchFamily="18" charset="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smtClean="0"/>
              <a:t>Образец текста</a:t>
            </a:r>
          </a:p>
        </p:txBody>
      </p:sp>
      <p:sp>
        <p:nvSpPr>
          <p:cNvPr id="4" name="Объект 3"/>
          <p:cNvSpPr>
            <a:spLocks noGrp="1"/>
          </p:cNvSpPr>
          <p:nvPr>
            <p:ph sz="half" idx="2"/>
          </p:nvPr>
        </p:nvSpPr>
        <p:spPr>
          <a:xfrm>
            <a:off x="1522411" y="2743201"/>
            <a:ext cx="4416552" cy="3276600"/>
          </a:xfrm>
        </p:spPr>
        <p:txBody>
          <a:bodyPr rtlCol="0">
            <a:normAutofit/>
          </a:bodyPr>
          <a:lstStyle>
            <a:lvl1pPr algn="l" rtl="0">
              <a:defRPr sz="2400">
                <a:latin typeface="Times New Roman" panose="02020603050405020304" pitchFamily="18" charset="0"/>
              </a:defRPr>
            </a:lvl1pPr>
            <a:lvl2pPr algn="l" rtl="0">
              <a:defRPr sz="2000">
                <a:latin typeface="Times New Roman" panose="02020603050405020304" pitchFamily="18" charset="0"/>
              </a:defRPr>
            </a:lvl2pPr>
            <a:lvl3pPr algn="l" rtl="0">
              <a:defRPr sz="1800">
                <a:latin typeface="Times New Roman" panose="02020603050405020304" pitchFamily="18" charset="0"/>
              </a:defRPr>
            </a:lvl3pPr>
            <a:lvl4pPr algn="l" rtl="0">
              <a:defRPr sz="1600">
                <a:latin typeface="Times New Roman" panose="02020603050405020304" pitchFamily="18" charset="0"/>
              </a:defRPr>
            </a:lvl4pPr>
            <a:lvl5pPr algn="l" rtl="0">
              <a:defRPr sz="1600">
                <a:latin typeface="Times New Roman" panose="02020603050405020304" pitchFamily="18" charset="0"/>
              </a:defRPr>
            </a:lvl5pPr>
            <a:lvl6pPr algn="l" rtl="0">
              <a:defRPr sz="1600"/>
            </a:lvl6pPr>
            <a:lvl7pPr algn="l" rtl="0">
              <a:defRPr sz="1600"/>
            </a:lvl7pPr>
            <a:lvl8pPr algn="l" rtl="0">
              <a:defRPr sz="1600"/>
            </a:lvl8pPr>
            <a:lvl9pPr algn="l" rtl="0">
              <a:defRPr sz="16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Текст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latin typeface="Times New Roman" panose="02020603050405020304" pitchFamily="18" charset="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smtClean="0"/>
              <a:t>Образец текста</a:t>
            </a:r>
          </a:p>
        </p:txBody>
      </p:sp>
      <p:sp>
        <p:nvSpPr>
          <p:cNvPr id="6" name="Объект 5"/>
          <p:cNvSpPr>
            <a:spLocks noGrp="1"/>
          </p:cNvSpPr>
          <p:nvPr>
            <p:ph sz="quarter" idx="4"/>
          </p:nvPr>
        </p:nvSpPr>
        <p:spPr>
          <a:xfrm>
            <a:off x="6249861" y="2743201"/>
            <a:ext cx="4416552" cy="3276600"/>
          </a:xfrm>
        </p:spPr>
        <p:txBody>
          <a:bodyPr rtlCol="0">
            <a:normAutofit/>
          </a:bodyPr>
          <a:lstStyle>
            <a:lvl1pPr algn="l" rtl="0">
              <a:defRPr sz="2400">
                <a:latin typeface="Times New Roman" panose="02020603050405020304" pitchFamily="18" charset="0"/>
              </a:defRPr>
            </a:lvl1pPr>
            <a:lvl2pPr algn="l" rtl="0">
              <a:defRPr sz="2000">
                <a:latin typeface="Times New Roman" panose="02020603050405020304" pitchFamily="18" charset="0"/>
              </a:defRPr>
            </a:lvl2pPr>
            <a:lvl3pPr algn="l" rtl="0">
              <a:defRPr sz="1800">
                <a:latin typeface="Times New Roman" panose="02020603050405020304" pitchFamily="18" charset="0"/>
              </a:defRPr>
            </a:lvl3pPr>
            <a:lvl4pPr algn="l" rtl="0">
              <a:defRPr sz="1600">
                <a:latin typeface="Times New Roman" panose="02020603050405020304" pitchFamily="18" charset="0"/>
              </a:defRPr>
            </a:lvl4pPr>
            <a:lvl5pPr algn="l" rtl="0">
              <a:defRPr sz="1600">
                <a:latin typeface="Times New Roman" panose="02020603050405020304" pitchFamily="18" charset="0"/>
              </a:defRPr>
            </a:lvl5pPr>
            <a:lvl6pPr algn="l" rtl="0">
              <a:defRPr sz="1600"/>
            </a:lvl6pPr>
            <a:lvl7pPr algn="l" rtl="0">
              <a:defRPr sz="1600"/>
            </a:lvl7pPr>
            <a:lvl8pPr algn="l" rtl="0">
              <a:defRPr sz="1600"/>
            </a:lvl8pPr>
            <a:lvl9pPr algn="l" rtl="0">
              <a:defRPr sz="16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7" name="Дата 6"/>
          <p:cNvSpPr>
            <a:spLocks noGrp="1"/>
          </p:cNvSpPr>
          <p:nvPr>
            <p:ph type="dt" sz="half" idx="10"/>
          </p:nvPr>
        </p:nvSpPr>
        <p:spPr/>
        <p:txBody>
          <a:bodyPr rtlCol="0"/>
          <a:lstStyle>
            <a:lvl1pPr>
              <a:defRPr>
                <a:latin typeface="Times New Roman" panose="02020603050405020304" pitchFamily="18" charset="0"/>
              </a:defRPr>
            </a:lvl1pPr>
          </a:lstStyle>
          <a:p>
            <a:fld id="{F9553319-FCD4-4339-95E3-CA608CFF30E2}" type="datetime1">
              <a:rPr lang="ru-RU" smtClean="0"/>
              <a:pPr/>
              <a:t>10.04.2017</a:t>
            </a:fld>
            <a:endParaRPr lang="ru-RU" dirty="0"/>
          </a:p>
        </p:txBody>
      </p:sp>
      <p:sp>
        <p:nvSpPr>
          <p:cNvPr id="8" name="Нижний колонтитул 7"/>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9" name="Номер слайда 8"/>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atin typeface="Times New Roman" panose="02020603050405020304" pitchFamily="18" charset="0"/>
              </a:defRPr>
            </a:lvl1pPr>
          </a:lstStyle>
          <a:p>
            <a:pPr rtl="0"/>
            <a:r>
              <a:rPr lang="ru-RU" dirty="0" smtClean="0"/>
              <a:t>Образец заголовка</a:t>
            </a:r>
            <a:endParaRPr lang="ru-RU" dirty="0"/>
          </a:p>
        </p:txBody>
      </p:sp>
      <p:sp>
        <p:nvSpPr>
          <p:cNvPr id="3" name="Дата 2"/>
          <p:cNvSpPr>
            <a:spLocks noGrp="1"/>
          </p:cNvSpPr>
          <p:nvPr>
            <p:ph type="dt" sz="half" idx="10"/>
          </p:nvPr>
        </p:nvSpPr>
        <p:spPr/>
        <p:txBody>
          <a:bodyPr rtlCol="0"/>
          <a:lstStyle>
            <a:lvl1pPr>
              <a:defRPr>
                <a:latin typeface="Times New Roman" panose="02020603050405020304" pitchFamily="18" charset="0"/>
              </a:defRPr>
            </a:lvl1pPr>
          </a:lstStyle>
          <a:p>
            <a:fld id="{AEE4BD36-0D92-42E0-A6BC-3DE49444FD88}" type="datetime1">
              <a:rPr lang="ru-RU" smtClean="0"/>
              <a:pPr/>
              <a:t>10.04.2017</a:t>
            </a:fld>
            <a:endParaRPr lang="ru-RU" dirty="0"/>
          </a:p>
        </p:txBody>
      </p:sp>
      <p:sp>
        <p:nvSpPr>
          <p:cNvPr id="4" name="Нижний колонтитул 3"/>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5" name="Номер слайда 4"/>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atin typeface="Times New Roman" panose="02020603050405020304" pitchFamily="18" charset="0"/>
              </a:defRPr>
            </a:lvl1pPr>
          </a:lstStyle>
          <a:p>
            <a:fld id="{33AA0470-602E-4818-A25C-047C8515CFC6}" type="datetime1">
              <a:rPr lang="ru-RU" smtClean="0"/>
              <a:pPr/>
              <a:t>10.04.2017</a:t>
            </a:fld>
            <a:endParaRPr lang="ru-RU" dirty="0"/>
          </a:p>
        </p:txBody>
      </p:sp>
      <p:sp>
        <p:nvSpPr>
          <p:cNvPr id="3" name="Нижний колонтитул 2"/>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4" name="Номер слайда 3"/>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latin typeface="Times New Roman" panose="02020603050405020304" pitchFamily="18" charset="0"/>
              </a:defRPr>
            </a:lvl1pPr>
          </a:lstStyle>
          <a:p>
            <a:pPr rtl="0"/>
            <a:r>
              <a:rPr lang="ru-RU" dirty="0" smtClean="0"/>
              <a:t>Образец заголовка</a:t>
            </a:r>
            <a:endParaRPr lang="ru-RU" dirty="0"/>
          </a:p>
        </p:txBody>
      </p:sp>
      <p:sp>
        <p:nvSpPr>
          <p:cNvPr id="3" name="Объект 2"/>
          <p:cNvSpPr>
            <a:spLocks noGrp="1"/>
          </p:cNvSpPr>
          <p:nvPr>
            <p:ph idx="1"/>
          </p:nvPr>
        </p:nvSpPr>
        <p:spPr>
          <a:xfrm>
            <a:off x="4951414" y="685800"/>
            <a:ext cx="6400800" cy="5334000"/>
          </a:xfrm>
        </p:spPr>
        <p:txBody>
          <a:bodyPr rtlCol="0">
            <a:normAutofit/>
          </a:bodyPr>
          <a:lstStyle>
            <a:lvl1pPr algn="l" rtl="0">
              <a:defRPr sz="2400">
                <a:latin typeface="Times New Roman" panose="02020603050405020304" pitchFamily="18" charset="0"/>
              </a:defRPr>
            </a:lvl1pPr>
            <a:lvl2pPr algn="l" rtl="0">
              <a:defRPr sz="2000">
                <a:latin typeface="Times New Roman" panose="02020603050405020304" pitchFamily="18" charset="0"/>
              </a:defRPr>
            </a:lvl2pPr>
            <a:lvl3pPr algn="l" rtl="0">
              <a:defRPr sz="1800">
                <a:latin typeface="Times New Roman" panose="02020603050405020304" pitchFamily="18" charset="0"/>
              </a:defRPr>
            </a:lvl3pPr>
            <a:lvl4pPr algn="l" rtl="0">
              <a:defRPr sz="1600">
                <a:latin typeface="Times New Roman" panose="02020603050405020304" pitchFamily="18" charset="0"/>
              </a:defRPr>
            </a:lvl4pPr>
            <a:lvl5pPr algn="l" rtl="0">
              <a:defRPr sz="1600">
                <a:latin typeface="Times New Roman" panose="02020603050405020304" pitchFamily="18" charset="0"/>
              </a:defRPr>
            </a:lvl5pPr>
            <a:lvl6pPr algn="l" rtl="0">
              <a:defRPr sz="1600"/>
            </a:lvl6pPr>
            <a:lvl7pPr algn="l" rtl="0">
              <a:defRPr sz="1600"/>
            </a:lvl7pPr>
            <a:lvl8pPr algn="l" rtl="0">
              <a:defRPr sz="1600"/>
            </a:lvl8pPr>
            <a:lvl9pPr algn="l" rtl="0">
              <a:defRPr sz="16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atin typeface="Times New Roman" panose="02020603050405020304" pitchFamily="18" charset="0"/>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dirty="0" smtClean="0"/>
              <a:t>Образец текста</a:t>
            </a:r>
          </a:p>
        </p:txBody>
      </p:sp>
      <p:sp>
        <p:nvSpPr>
          <p:cNvPr id="5" name="Дата 4"/>
          <p:cNvSpPr>
            <a:spLocks noGrp="1"/>
          </p:cNvSpPr>
          <p:nvPr>
            <p:ph type="dt" sz="half" idx="10"/>
          </p:nvPr>
        </p:nvSpPr>
        <p:spPr/>
        <p:txBody>
          <a:bodyPr rtlCol="0"/>
          <a:lstStyle>
            <a:lvl1pPr>
              <a:defRPr>
                <a:latin typeface="Times New Roman" panose="02020603050405020304" pitchFamily="18" charset="0"/>
              </a:defRPr>
            </a:lvl1pPr>
          </a:lstStyle>
          <a:p>
            <a:fld id="{9B9837FC-FBB6-4C6B-A6BE-B70FBC32743C}" type="datetime1">
              <a:rPr lang="ru-RU" smtClean="0"/>
              <a:pPr/>
              <a:t>10.04.2017</a:t>
            </a:fld>
            <a:endParaRPr lang="ru-RU" dirty="0"/>
          </a:p>
        </p:txBody>
      </p:sp>
      <p:sp>
        <p:nvSpPr>
          <p:cNvPr id="6" name="Нижний колонтитул 5"/>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7" name="Номер слайда 6"/>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atin typeface="Times New Roman" panose="02020603050405020304" pitchFamily="18" charset="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dirty="0" smtClean="0"/>
              <a:t>Вставка рисунка</a:t>
            </a:r>
            <a:endParaRPr lang="ru-RU" dirty="0"/>
          </a:p>
        </p:txBody>
      </p:sp>
      <p:sp>
        <p:nvSpPr>
          <p:cNvPr id="2" name="Заголовок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latin typeface="Times New Roman" panose="02020603050405020304" pitchFamily="18" charset="0"/>
              </a:defRPr>
            </a:lvl1pPr>
          </a:lstStyle>
          <a:p>
            <a:pPr rtl="0"/>
            <a:r>
              <a:rPr lang="ru-RU" dirty="0" smtClean="0"/>
              <a:t>Образец заголовка</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atin typeface="Times New Roman" panose="02020603050405020304" pitchFamily="18" charset="0"/>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dirty="0" smtClean="0"/>
              <a:t>Образец текста</a:t>
            </a:r>
          </a:p>
        </p:txBody>
      </p:sp>
      <p:sp>
        <p:nvSpPr>
          <p:cNvPr id="5" name="Дата 4"/>
          <p:cNvSpPr>
            <a:spLocks noGrp="1"/>
          </p:cNvSpPr>
          <p:nvPr>
            <p:ph type="dt" sz="half" idx="10"/>
          </p:nvPr>
        </p:nvSpPr>
        <p:spPr/>
        <p:txBody>
          <a:bodyPr rtlCol="0"/>
          <a:lstStyle>
            <a:lvl1pPr>
              <a:defRPr>
                <a:latin typeface="Times New Roman" panose="02020603050405020304" pitchFamily="18" charset="0"/>
              </a:defRPr>
            </a:lvl1pPr>
          </a:lstStyle>
          <a:p>
            <a:fld id="{6DD946C2-3993-4E07-A8EC-429B93E58A31}" type="datetime1">
              <a:rPr lang="ru-RU" smtClean="0"/>
              <a:pPr/>
              <a:t>10.04.2017</a:t>
            </a:fld>
            <a:endParaRPr lang="ru-RU" dirty="0"/>
          </a:p>
        </p:txBody>
      </p:sp>
      <p:sp>
        <p:nvSpPr>
          <p:cNvPr id="6" name="Нижний колонтитул 5"/>
          <p:cNvSpPr>
            <a:spLocks noGrp="1"/>
          </p:cNvSpPr>
          <p:nvPr>
            <p:ph type="ftr" sz="quarter" idx="11"/>
          </p:nvPr>
        </p:nvSpPr>
        <p:spPr/>
        <p:txBody>
          <a:bodyPr rtlCol="0"/>
          <a:lstStyle>
            <a:lvl1pPr>
              <a:defRPr>
                <a:latin typeface="Times New Roman" panose="02020603050405020304" pitchFamily="18" charset="0"/>
              </a:defRPr>
            </a:lvl1pPr>
          </a:lstStyle>
          <a:p>
            <a:endParaRPr lang="ru-RU" dirty="0"/>
          </a:p>
        </p:txBody>
      </p:sp>
      <p:sp>
        <p:nvSpPr>
          <p:cNvPr id="7" name="Номер слайда 6"/>
          <p:cNvSpPr>
            <a:spLocks noGrp="1"/>
          </p:cNvSpPr>
          <p:nvPr>
            <p:ph type="sldNum" sz="quarter" idx="12"/>
          </p:nvPr>
        </p:nvSpPr>
        <p:spPr/>
        <p:txBody>
          <a:bodyPr rtlCol="0"/>
          <a:lstStyle>
            <a:lvl1pPr>
              <a:defRPr>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latin typeface="Times New Roman" panose="02020603050405020304" pitchFamily="18" charset="0"/>
              </a:defRPr>
            </a:lvl1pPr>
          </a:lstStyle>
          <a:p>
            <a:fld id="{D2B5FE10-96C7-4D4D-AAC7-3367C5776B31}" type="datetime1">
              <a:rPr lang="ru-RU" smtClean="0"/>
              <a:pPr/>
              <a:t>10.04.2017</a:t>
            </a:fld>
            <a:endParaRPr lang="ru-RU" dirty="0"/>
          </a:p>
        </p:txBody>
      </p:sp>
      <p:sp>
        <p:nvSpPr>
          <p:cNvPr id="5" name="Нижний колонтитул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latin typeface="Times New Roman" panose="02020603050405020304" pitchFamily="18" charset="0"/>
              </a:defRPr>
            </a:lvl1pPr>
          </a:lstStyle>
          <a:p>
            <a:endParaRPr lang="ru-RU" dirty="0"/>
          </a:p>
        </p:txBody>
      </p:sp>
      <p:sp>
        <p:nvSpPr>
          <p:cNvPr id="6" name="Номер слайда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latin typeface="Times New Roman" panose="02020603050405020304" pitchFamily="18" charset="0"/>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Times New Roman" panose="02020603050405020304" pitchFamily="18" charset="0"/>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Times New Roman" panose="02020603050405020304" pitchFamily="18" charset="0"/>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Times New Roman" panose="02020603050405020304" pitchFamily="18" charset="0"/>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Times New Roman" panose="02020603050405020304" pitchFamily="18" charset="0"/>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Times New Roman" panose="02020603050405020304" pitchFamily="18" charset="0"/>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Times New Roman" panose="02020603050405020304" pitchFamily="18" charset="0"/>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701924" y="1878004"/>
            <a:ext cx="8229600" cy="879376"/>
          </a:xfrm>
        </p:spPr>
        <p:txBody>
          <a:bodyPr rtlCol="0">
            <a:normAutofit fontScale="90000"/>
          </a:bodyPr>
          <a:lstStyle/>
          <a:p>
            <a:pPr algn="ctr" rtl="0"/>
            <a:r>
              <a:rPr lang="ru-RU" dirty="0" smtClean="0">
                <a:cs typeface="Times New Roman" panose="02020603050405020304" pitchFamily="18" charset="0"/>
              </a:rPr>
              <a:t>«</a:t>
            </a:r>
            <a:r>
              <a:rPr lang="ru-RU" dirty="0" err="1" smtClean="0">
                <a:cs typeface="Times New Roman" panose="02020603050405020304" pitchFamily="18" charset="0"/>
              </a:rPr>
              <a:t>Вихрові</a:t>
            </a:r>
            <a:r>
              <a:rPr lang="ru-RU" dirty="0" smtClean="0">
                <a:cs typeface="Times New Roman" panose="02020603050405020304" pitchFamily="18" charset="0"/>
              </a:rPr>
              <a:t> </a:t>
            </a:r>
            <a:r>
              <a:rPr lang="ru-RU" dirty="0" err="1" smtClean="0">
                <a:cs typeface="Times New Roman" panose="02020603050405020304" pitchFamily="18" charset="0"/>
              </a:rPr>
              <a:t>струми</a:t>
            </a:r>
            <a:r>
              <a:rPr lang="ru-RU" dirty="0" smtClean="0">
                <a:cs typeface="Times New Roman" panose="02020603050405020304" pitchFamily="18" charset="0"/>
              </a:rPr>
              <a:t>»</a:t>
            </a:r>
            <a:endParaRPr lang="ru-RU" dirty="0">
              <a:cs typeface="Times New Roman" panose="02020603050405020304" pitchFamily="18" charset="0"/>
            </a:endParaRPr>
          </a:p>
        </p:txBody>
      </p:sp>
      <p:sp>
        <p:nvSpPr>
          <p:cNvPr id="2" name="Прямоугольник 1"/>
          <p:cNvSpPr/>
          <p:nvPr/>
        </p:nvSpPr>
        <p:spPr>
          <a:xfrm>
            <a:off x="2998067" y="139039"/>
            <a:ext cx="6092825" cy="923330"/>
          </a:xfrm>
          <a:prstGeom prst="rect">
            <a:avLst/>
          </a:prstGeom>
        </p:spPr>
        <p:txBody>
          <a:bodyPr>
            <a:spAutoFit/>
          </a:bodyPr>
          <a:lstStyle/>
          <a:p>
            <a:pPr algn="ctr"/>
            <a:r>
              <a:rPr lang="ru-RU"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Всеукраїнський</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відкритий</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інтерактивний</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конкурс «МАН - </a:t>
            </a:r>
            <a:r>
              <a:rPr lang="ru-RU"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Юніор</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дослідник</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uk-UA" dirty="0">
              <a:latin typeface="Times New Roman" panose="02020603050405020304" pitchFamily="18" charset="0"/>
            </a:endParaRPr>
          </a:p>
        </p:txBody>
      </p:sp>
      <p:sp>
        <p:nvSpPr>
          <p:cNvPr id="5" name="Прямоугольник 4"/>
          <p:cNvSpPr/>
          <p:nvPr/>
        </p:nvSpPr>
        <p:spPr>
          <a:xfrm>
            <a:off x="4870277" y="3573016"/>
            <a:ext cx="6912768" cy="3046988"/>
          </a:xfrm>
          <a:prstGeom prst="rect">
            <a:avLst/>
          </a:prstGeom>
        </p:spPr>
        <p:txBody>
          <a:bodyPr wrap="square">
            <a:spAutoFit/>
          </a:bodyPr>
          <a:lstStyle/>
          <a:p>
            <a:r>
              <a:rPr lang="uk-UA" sz="2400" dirty="0">
                <a:latin typeface="Times New Roman" panose="02020603050405020304" pitchFamily="18" charset="0"/>
                <a:cs typeface="Times New Roman" panose="02020603050405020304" pitchFamily="18" charset="0"/>
              </a:rPr>
              <a:t>Виконав: </a:t>
            </a:r>
            <a:r>
              <a:rPr lang="uk-UA" sz="2400" dirty="0" smtClean="0">
                <a:latin typeface="Times New Roman" panose="02020603050405020304" pitchFamily="18" charset="0"/>
                <a:cs typeface="Times New Roman" panose="02020603050405020304" pitchFamily="18" charset="0"/>
              </a:rPr>
              <a:t>Гапонюк Максим Олексійович</a:t>
            </a:r>
          </a:p>
          <a:p>
            <a:r>
              <a:rPr lang="uk-UA" sz="2400" dirty="0" smtClean="0">
                <a:latin typeface="Times New Roman" panose="02020603050405020304" pitchFamily="18" charset="0"/>
                <a:cs typeface="Times New Roman" panose="02020603050405020304" pitchFamily="18" charset="0"/>
              </a:rPr>
              <a:t>Учень </a:t>
            </a:r>
            <a:r>
              <a:rPr lang="uk-UA" sz="2400" dirty="0">
                <a:latin typeface="Times New Roman" panose="02020603050405020304" pitchFamily="18" charset="0"/>
                <a:cs typeface="Times New Roman" panose="02020603050405020304" pitchFamily="18" charset="0"/>
              </a:rPr>
              <a:t>10 Класу ф</a:t>
            </a:r>
            <a:r>
              <a:rPr lang="uk-UA" sz="2400" dirty="0" smtClean="0">
                <a:latin typeface="Times New Roman" panose="02020603050405020304" pitchFamily="18" charset="0"/>
                <a:cs typeface="Times New Roman" panose="02020603050405020304" pitchFamily="18" charset="0"/>
              </a:rPr>
              <a:t>ізико-математичного профілю</a:t>
            </a:r>
            <a:r>
              <a:rPr lang="uk-UA" sz="2400" dirty="0">
                <a:latin typeface="Times New Roman" panose="02020603050405020304" pitchFamily="18" charset="0"/>
                <a:cs typeface="Times New Roman" panose="02020603050405020304" pitchFamily="18" charset="0"/>
              </a:rPr>
              <a:t> </a:t>
            </a:r>
            <a:br>
              <a:rPr lang="uk-UA" sz="2400" dirty="0">
                <a:latin typeface="Times New Roman" panose="02020603050405020304" pitchFamily="18" charset="0"/>
                <a:cs typeface="Times New Roman" panose="02020603050405020304" pitchFamily="18" charset="0"/>
              </a:rPr>
            </a:br>
            <a:r>
              <a:rPr lang="uk-UA" sz="2400" dirty="0" err="1">
                <a:latin typeface="Times New Roman" panose="02020603050405020304" pitchFamily="18" charset="0"/>
                <a:cs typeface="Times New Roman" panose="02020603050405020304" pitchFamily="18" charset="0"/>
              </a:rPr>
              <a:t>С</a:t>
            </a:r>
            <a:r>
              <a:rPr lang="uk-UA" sz="2400" dirty="0" err="1" smtClean="0">
                <a:latin typeface="Times New Roman" panose="02020603050405020304" pitchFamily="18" charset="0"/>
                <a:cs typeface="Times New Roman" panose="02020603050405020304" pitchFamily="18" charset="0"/>
              </a:rPr>
              <a:t>лавутського</a:t>
            </a:r>
            <a:r>
              <a:rPr lang="uk-UA" sz="2400" dirty="0" smtClean="0">
                <a:latin typeface="Times New Roman" panose="02020603050405020304" pitchFamily="18" charset="0"/>
                <a:cs typeface="Times New Roman" panose="02020603050405020304" pitchFamily="18" charset="0"/>
              </a:rPr>
              <a:t> спеціалізованого </a:t>
            </a:r>
            <a:r>
              <a:rPr lang="uk-UA" sz="2400" dirty="0">
                <a:latin typeface="Times New Roman" panose="02020603050405020304" pitchFamily="18" charset="0"/>
                <a:cs typeface="Times New Roman" panose="02020603050405020304" pitchFamily="18" charset="0"/>
              </a:rPr>
              <a:t>л</a:t>
            </a:r>
            <a:r>
              <a:rPr lang="uk-UA" sz="2400" dirty="0" smtClean="0">
                <a:latin typeface="Times New Roman" panose="02020603050405020304" pitchFamily="18" charset="0"/>
                <a:cs typeface="Times New Roman" panose="02020603050405020304" pitchFamily="18" charset="0"/>
              </a:rPr>
              <a:t>іцею-інтернату</a:t>
            </a:r>
            <a:r>
              <a:rPr lang="uk-UA" sz="2400" dirty="0">
                <a:latin typeface="Times New Roman" panose="02020603050405020304" pitchFamily="18" charset="0"/>
                <a:cs typeface="Times New Roman" panose="02020603050405020304" pitchFamily="18" charset="0"/>
              </a:rPr>
              <a:t> </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поглибленої підготовки учнів в галузі науки</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Науковий </a:t>
            </a:r>
            <a:r>
              <a:rPr lang="uk-UA" sz="2400" dirty="0" smtClean="0">
                <a:latin typeface="Times New Roman" panose="02020603050405020304" pitchFamily="18" charset="0"/>
                <a:cs typeface="Times New Roman" panose="02020603050405020304" pitchFamily="18" charset="0"/>
              </a:rPr>
              <a:t>керівник </a:t>
            </a:r>
            <a:r>
              <a:rPr lang="uk-UA" sz="2400" dirty="0">
                <a:latin typeface="Times New Roman" panose="02020603050405020304" pitchFamily="18" charset="0"/>
                <a:cs typeface="Times New Roman" panose="02020603050405020304" pitchFamily="18" charset="0"/>
              </a:rPr>
              <a:t>: Коваль Віктор </a:t>
            </a:r>
            <a:r>
              <a:rPr lang="uk-UA" sz="2400" dirty="0" err="1">
                <a:latin typeface="Times New Roman" panose="02020603050405020304" pitchFamily="18" charset="0"/>
                <a:cs typeface="Times New Roman" panose="02020603050405020304" pitchFamily="18" charset="0"/>
              </a:rPr>
              <a:t>Людвигович</a:t>
            </a:r>
            <a:r>
              <a:rPr lang="uk-UA" sz="2400" dirty="0">
                <a:latin typeface="Times New Roman" panose="02020603050405020304" pitchFamily="18" charset="0"/>
                <a:cs typeface="Times New Roman" panose="02020603050405020304" pitchFamily="18" charset="0"/>
              </a:rPr>
              <a:t> </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вчитель фізики </a:t>
            </a:r>
            <a:r>
              <a:rPr lang="uk-UA" sz="2400" dirty="0" err="1" smtClean="0">
                <a:latin typeface="Times New Roman" panose="02020603050405020304" pitchFamily="18" charset="0"/>
                <a:cs typeface="Times New Roman" panose="02020603050405020304" pitchFamily="18" charset="0"/>
              </a:rPr>
              <a:t>Славутського</a:t>
            </a:r>
            <a:r>
              <a:rPr lang="uk-UA" sz="2400" dirty="0" smtClean="0">
                <a:latin typeface="Times New Roman" panose="02020603050405020304" pitchFamily="18" charset="0"/>
                <a:cs typeface="Times New Roman" panose="02020603050405020304" pitchFamily="18" charset="0"/>
              </a:rPr>
              <a:t> спеціалізованого</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ліцею-інтернату поглибленої підготовки учнів</a:t>
            </a:r>
            <a:r>
              <a:rPr lang="uk-UA" sz="2400" dirty="0">
                <a:latin typeface="Times New Roman" panose="02020603050405020304" pitchFamily="18" charset="0"/>
                <a:cs typeface="Times New Roman" panose="02020603050405020304" pitchFamily="18" charset="0"/>
              </a:rPr>
              <a:t> </a:t>
            </a:r>
            <a:br>
              <a:rPr lang="uk-UA" sz="2400" dirty="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в галузі науки</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13892" y="908720"/>
            <a:ext cx="9134391" cy="4114801"/>
          </a:xfrm>
        </p:spPr>
        <p:txBody>
          <a:bodyPr/>
          <a:lstStyle/>
          <a:p>
            <a:pPr marL="0" indent="0">
              <a:buNone/>
            </a:pPr>
            <a:r>
              <a:rPr lang="uk-UA" sz="3600" b="1" dirty="0"/>
              <a:t>Висновки: </a:t>
            </a:r>
            <a:endParaRPr lang="uk-UA" sz="3600" dirty="0"/>
          </a:p>
          <a:p>
            <a:pPr lvl="0"/>
            <a:r>
              <a:rPr lang="uk-UA" dirty="0"/>
              <a:t>Отже, при взаємодії сильних магнітів та масивних провідників в провідниках з’являються вихрові струми (струми Фуко);</a:t>
            </a:r>
          </a:p>
          <a:p>
            <a:pPr lvl="0"/>
            <a:r>
              <a:rPr lang="uk-UA" dirty="0"/>
              <a:t>Струми Фуко можуть спричиняти </a:t>
            </a:r>
            <a:r>
              <a:rPr lang="uk-UA" dirty="0" err="1"/>
              <a:t>левітування</a:t>
            </a:r>
            <a:r>
              <a:rPr lang="uk-UA" dirty="0"/>
              <a:t> або сповільнення руху магніту, згідно правила Ленца. </a:t>
            </a:r>
          </a:p>
          <a:p>
            <a:endParaRPr lang="uk-UA" dirty="0" smtClean="0"/>
          </a:p>
          <a:p>
            <a:endParaRPr lang="uk-UA" dirty="0"/>
          </a:p>
        </p:txBody>
      </p:sp>
    </p:spTree>
    <p:extLst>
      <p:ext uri="{BB962C8B-B14F-4D97-AF65-F5344CB8AC3E}">
        <p14:creationId xmlns:p14="http://schemas.microsoft.com/office/powerpoint/2010/main" val="196745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smtClean="0"/>
              <a:t>Мета проекту</a:t>
            </a:r>
            <a:endParaRPr lang="ru-RU" dirty="0"/>
          </a:p>
        </p:txBody>
      </p:sp>
      <p:sp>
        <p:nvSpPr>
          <p:cNvPr id="14" name="Объект 13"/>
          <p:cNvSpPr>
            <a:spLocks noGrp="1"/>
          </p:cNvSpPr>
          <p:nvPr>
            <p:ph idx="1"/>
          </p:nvPr>
        </p:nvSpPr>
        <p:spPr/>
        <p:txBody>
          <a:bodyPr rtlCol="0"/>
          <a:lstStyle/>
          <a:p>
            <a:pPr lvl="0"/>
            <a:r>
              <a:rPr lang="uk-UA" dirty="0"/>
              <a:t>Демонстрація фізичних дослідів, які відбуваються за допомогою  магнітного поля;</a:t>
            </a:r>
          </a:p>
          <a:p>
            <a:pPr lvl="0"/>
            <a:r>
              <a:rPr lang="uk-UA" dirty="0"/>
              <a:t>Дослідити умови виникнення індукційних струмів (струмів Фуко).</a:t>
            </a:r>
          </a:p>
        </p:txBody>
      </p:sp>
    </p:spTree>
    <p:extLst>
      <p:ext uri="{BB962C8B-B14F-4D97-AF65-F5344CB8AC3E}">
        <p14:creationId xmlns:p14="http://schemas.microsoft.com/office/powerpoint/2010/main" val="213913258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8452" y="908720"/>
            <a:ext cx="9746968" cy="2232248"/>
          </a:xfrm>
        </p:spPr>
        <p:txBody>
          <a:bodyPr>
            <a:normAutofit lnSpcReduction="10000"/>
          </a:bodyPr>
          <a:lstStyle/>
          <a:p>
            <a:pPr marL="0" lvl="0" indent="0">
              <a:buNone/>
            </a:pPr>
            <a:r>
              <a:rPr lang="uk-UA" sz="3600" dirty="0"/>
              <a:t>Завдання: </a:t>
            </a:r>
            <a:endParaRPr lang="uk-UA" sz="3600" dirty="0" smtClean="0"/>
          </a:p>
          <a:p>
            <a:pPr lvl="0"/>
            <a:r>
              <a:rPr lang="uk-UA" dirty="0" smtClean="0"/>
              <a:t>Провести </a:t>
            </a:r>
            <a:r>
              <a:rPr lang="uk-UA" dirty="0"/>
              <a:t>дослідження взаємодії двох тіл із мідною трубою, перше тіло не магніт, друге тіло такого ж розміру і маси – магніт;</a:t>
            </a:r>
          </a:p>
          <a:p>
            <a:pPr lvl="0"/>
            <a:r>
              <a:rPr lang="uk-UA" dirty="0"/>
              <a:t>Пояснити явища, які відбуваються в процесі проведення  експерименту.</a:t>
            </a:r>
          </a:p>
          <a:p>
            <a:pPr marL="0" indent="0">
              <a:buNone/>
            </a:pPr>
            <a:endParaRPr lang="uk-UA" dirty="0"/>
          </a:p>
        </p:txBody>
      </p:sp>
      <p:sp>
        <p:nvSpPr>
          <p:cNvPr id="4" name="Прямоугольник 3"/>
          <p:cNvSpPr/>
          <p:nvPr/>
        </p:nvSpPr>
        <p:spPr>
          <a:xfrm>
            <a:off x="898452" y="3645024"/>
            <a:ext cx="11278987" cy="1475469"/>
          </a:xfrm>
          <a:prstGeom prst="rect">
            <a:avLst/>
          </a:prstGeom>
        </p:spPr>
        <p:txBody>
          <a:bodyPr wrap="square">
            <a:spAutoFit/>
          </a:bodyPr>
          <a:lstStyle/>
          <a:p>
            <a:pPr>
              <a:lnSpc>
                <a:spcPct val="107000"/>
              </a:lnSpc>
              <a:spcAft>
                <a:spcPts val="0"/>
              </a:spcAft>
            </a:pPr>
            <a:r>
              <a:rPr lang="uk-UA" sz="3600" dirty="0">
                <a:latin typeface="Times New Roman" panose="02020603050405020304" pitchFamily="18" charset="0"/>
                <a:ea typeface="Calibri" panose="020F0502020204030204" pitchFamily="34" charset="0"/>
                <a:cs typeface="Times New Roman" panose="02020603050405020304" pitchFamily="18" charset="0"/>
              </a:rPr>
              <a:t>Об’єкт та предмет дослідження</a:t>
            </a:r>
            <a:r>
              <a:rPr lang="uk-UA" sz="36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Явище </a:t>
            </a:r>
            <a:r>
              <a:rPr lang="uk-UA" sz="2400" dirty="0">
                <a:latin typeface="Times New Roman" panose="02020603050405020304" pitchFamily="18" charset="0"/>
                <a:ea typeface="Calibri" panose="020F0502020204030204" pitchFamily="34" charset="0"/>
                <a:cs typeface="Times New Roman" panose="02020603050405020304" pitchFamily="18" charset="0"/>
              </a:rPr>
              <a:t>електромагнітної індукції,</a:t>
            </a:r>
            <a:r>
              <a:rPr lang="uk-UA" sz="2400" b="1" dirty="0">
                <a:latin typeface="Times New Roman" panose="02020603050405020304" pitchFamily="18" charset="0"/>
                <a:ea typeface="Calibri" panose="020F0502020204030204" pitchFamily="34" charset="0"/>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індукційне магнітне поле;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умови </a:t>
            </a:r>
            <a:r>
              <a:rPr lang="uk-UA" sz="2400" dirty="0">
                <a:latin typeface="Times New Roman" panose="02020603050405020304" pitchFamily="18" charset="0"/>
                <a:ea typeface="Calibri" panose="020F0502020204030204" pitchFamily="34" charset="0"/>
                <a:cs typeface="Times New Roman" panose="02020603050405020304" pitchFamily="18" charset="0"/>
              </a:rPr>
              <a:t>виникнення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індукційного </a:t>
            </a:r>
            <a:r>
              <a:rPr lang="uk-UA" sz="2400" dirty="0">
                <a:latin typeface="Times New Roman" panose="02020603050405020304" pitchFamily="18" charset="0"/>
                <a:ea typeface="Calibri" panose="020F0502020204030204" pitchFamily="34" charset="0"/>
                <a:cs typeface="Times New Roman" panose="02020603050405020304" pitchFamily="18" charset="0"/>
              </a:rPr>
              <a:t>струму (струмів Фуко) та їх взаємодія з магнітом.</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443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052736"/>
            <a:ext cx="10801200" cy="4967064"/>
          </a:xfrm>
        </p:spPr>
        <p:txBody>
          <a:bodyPr>
            <a:normAutofit/>
          </a:bodyPr>
          <a:lstStyle/>
          <a:p>
            <a:pPr marL="0" indent="0">
              <a:buNone/>
            </a:pPr>
            <a:r>
              <a:rPr lang="uk-UA" sz="3600" dirty="0"/>
              <a:t>Матеріали та обладнання:</a:t>
            </a:r>
          </a:p>
          <a:p>
            <a:pPr lvl="0"/>
            <a:r>
              <a:rPr lang="ru-RU" dirty="0" err="1"/>
              <a:t>Неодимовий</a:t>
            </a:r>
            <a:r>
              <a:rPr lang="ru-RU" dirty="0"/>
              <a:t> </a:t>
            </a:r>
            <a:r>
              <a:rPr lang="ru-RU" dirty="0" err="1"/>
              <a:t>магніт</a:t>
            </a:r>
            <a:r>
              <a:rPr lang="ru-RU" dirty="0"/>
              <a:t> </a:t>
            </a:r>
            <a:r>
              <a:rPr lang="ru-RU" dirty="0" err="1"/>
              <a:t>діаметром</a:t>
            </a:r>
            <a:r>
              <a:rPr lang="ru-RU" dirty="0"/>
              <a:t> 15 мм та </a:t>
            </a:r>
            <a:r>
              <a:rPr lang="ru-RU" dirty="0" err="1"/>
              <a:t>висотою</a:t>
            </a:r>
            <a:r>
              <a:rPr lang="ru-RU" dirty="0"/>
              <a:t> 3 мм (сила </a:t>
            </a:r>
            <a:r>
              <a:rPr lang="ru-RU" dirty="0" err="1"/>
              <a:t>притягання</a:t>
            </a:r>
            <a:r>
              <a:rPr lang="ru-RU" dirty="0"/>
              <a:t> 1,8 кг);</a:t>
            </a:r>
            <a:endParaRPr lang="uk-UA" dirty="0"/>
          </a:p>
          <a:p>
            <a:pPr lvl="0"/>
            <a:r>
              <a:rPr lang="uk-UA" dirty="0"/>
              <a:t>Предмет, що відповідає за розмірами магніту, у нашому досліді ми використаємо дві склеєні обрізані монети номіналом 10 копійок, маси тіла і магніту рівні;</a:t>
            </a:r>
          </a:p>
          <a:p>
            <a:pPr lvl="0"/>
            <a:r>
              <a:rPr lang="ru-RU" dirty="0" err="1"/>
              <a:t>Мідна</a:t>
            </a:r>
            <a:r>
              <a:rPr lang="ru-RU" dirty="0"/>
              <a:t> трубка </a:t>
            </a:r>
            <a:r>
              <a:rPr lang="ru-RU" dirty="0" err="1" smtClean="0"/>
              <a:t>діаметром</a:t>
            </a:r>
            <a:r>
              <a:rPr lang="ru-RU" dirty="0" smtClean="0"/>
              <a:t> </a:t>
            </a:r>
            <a:r>
              <a:rPr lang="ru-RU" dirty="0"/>
              <a:t>16 мм та </a:t>
            </a:r>
            <a:r>
              <a:rPr lang="ru-RU" dirty="0" err="1"/>
              <a:t>довжиною</a:t>
            </a:r>
            <a:r>
              <a:rPr lang="ru-RU" dirty="0"/>
              <a:t> 60 см;</a:t>
            </a:r>
            <a:endParaRPr lang="uk-UA" dirty="0"/>
          </a:p>
          <a:p>
            <a:pPr lvl="0"/>
            <a:r>
              <a:rPr lang="ru-RU" dirty="0" err="1"/>
              <a:t>Секундомір</a:t>
            </a:r>
            <a:r>
              <a:rPr lang="ru-RU" dirty="0"/>
              <a:t>.</a:t>
            </a:r>
            <a:endParaRPr lang="uk-UA" dirty="0"/>
          </a:p>
          <a:p>
            <a:pPr lvl="0"/>
            <a:r>
              <a:rPr lang="ru-RU" dirty="0"/>
              <a:t>Поролон для </a:t>
            </a:r>
            <a:r>
              <a:rPr lang="uk-UA" dirty="0"/>
              <a:t>пом’якшення падіння тіл.</a:t>
            </a:r>
          </a:p>
          <a:p>
            <a:endParaRPr lang="uk-UA" dirty="0"/>
          </a:p>
        </p:txBody>
      </p:sp>
    </p:spTree>
    <p:extLst>
      <p:ext uri="{BB962C8B-B14F-4D97-AF65-F5344CB8AC3E}">
        <p14:creationId xmlns:p14="http://schemas.microsoft.com/office/powerpoint/2010/main" val="195627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Хід роботи</a:t>
            </a:r>
            <a:endParaRPr lang="uk-UA" dirty="0"/>
          </a:p>
        </p:txBody>
      </p:sp>
      <p:sp>
        <p:nvSpPr>
          <p:cNvPr id="5" name="Объект 4"/>
          <p:cNvSpPr>
            <a:spLocks noGrp="1"/>
          </p:cNvSpPr>
          <p:nvPr>
            <p:ph idx="1"/>
          </p:nvPr>
        </p:nvSpPr>
        <p:spPr/>
        <p:txBody>
          <a:bodyPr/>
          <a:lstStyle/>
          <a:p>
            <a:pPr marL="0" indent="0">
              <a:buNone/>
            </a:pPr>
            <a:r>
              <a:rPr lang="uk-UA" dirty="0" smtClean="0"/>
              <a:t>1. Закріпимо трубку вертикально;</a:t>
            </a:r>
            <a:endParaRPr lang="uk-UA"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500" y="260648"/>
            <a:ext cx="4680520" cy="6321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638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3932" y="623236"/>
            <a:ext cx="9134391" cy="4114801"/>
          </a:xfrm>
        </p:spPr>
        <p:txBody>
          <a:bodyPr/>
          <a:lstStyle/>
          <a:p>
            <a:pPr lvl="0"/>
            <a:r>
              <a:rPr lang="uk-UA" dirty="0" smtClean="0"/>
              <a:t>2. </a:t>
            </a:r>
            <a:r>
              <a:rPr lang="uk-UA" dirty="0"/>
              <a:t>Кинути крізь трубу склеєні монети (без початкової швидкості) та виміряти час їх руху в трубі.</a:t>
            </a: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26097" b="16784"/>
          <a:stretch/>
        </p:blipFill>
        <p:spPr>
          <a:xfrm>
            <a:off x="693812" y="2276872"/>
            <a:ext cx="4176464" cy="348217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 t="19777" r="446"/>
          <a:stretch/>
        </p:blipFill>
        <p:spPr>
          <a:xfrm>
            <a:off x="5374332" y="2276872"/>
            <a:ext cx="3240360" cy="338437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5456" y="1979421"/>
            <a:ext cx="2293353" cy="4077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37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29916" y="692696"/>
            <a:ext cx="9134391" cy="4114801"/>
          </a:xfrm>
        </p:spPr>
        <p:txBody>
          <a:bodyPr/>
          <a:lstStyle/>
          <a:p>
            <a:pPr lvl="0"/>
            <a:r>
              <a:rPr lang="uk-UA" dirty="0" smtClean="0"/>
              <a:t>3. </a:t>
            </a:r>
            <a:r>
              <a:rPr lang="uk-UA" dirty="0"/>
              <a:t>Кинути крізь трубу неодимовий магніт (без початкової швидкості</a:t>
            </a:r>
            <a:r>
              <a:rPr lang="uk-UA" dirty="0" smtClean="0"/>
              <a:t>) та </a:t>
            </a:r>
            <a:r>
              <a:rPr lang="uk-UA" dirty="0"/>
              <a:t>виміряти час його руху в трубі.</a:t>
            </a: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2868" t="2499" r="11369" b="10751"/>
          <a:stretch/>
        </p:blipFill>
        <p:spPr>
          <a:xfrm>
            <a:off x="693812" y="2060848"/>
            <a:ext cx="4464496" cy="3528392"/>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758" t="23427" r="5082" b="12799"/>
          <a:stretch/>
        </p:blipFill>
        <p:spPr>
          <a:xfrm>
            <a:off x="5374332" y="2060848"/>
            <a:ext cx="3672408" cy="3528392"/>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543" y="1858516"/>
            <a:ext cx="2212344" cy="3933056"/>
          </a:xfrm>
          <a:prstGeom prst="rect">
            <a:avLst/>
          </a:prstGeom>
        </p:spPr>
      </p:pic>
    </p:spTree>
    <p:extLst>
      <p:ext uri="{BB962C8B-B14F-4D97-AF65-F5344CB8AC3E}">
        <p14:creationId xmlns:p14="http://schemas.microsoft.com/office/powerpoint/2010/main" val="236402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5820" y="476672"/>
            <a:ext cx="10801200" cy="4114801"/>
          </a:xfrm>
        </p:spPr>
        <p:txBody>
          <a:bodyPr/>
          <a:lstStyle/>
          <a:p>
            <a:pPr lvl="0"/>
            <a:r>
              <a:rPr lang="uk-UA" dirty="0" smtClean="0"/>
              <a:t>4</a:t>
            </a:r>
            <a:r>
              <a:rPr lang="uk-UA" dirty="0"/>
              <a:t> Повторити дослід та занести дані в таблицю, пояснити результати дослідів. </a:t>
            </a:r>
          </a:p>
        </p:txBody>
      </p:sp>
      <p:graphicFrame>
        <p:nvGraphicFramePr>
          <p:cNvPr id="17" name="Таблица 16"/>
          <p:cNvGraphicFramePr>
            <a:graphicFrameLocks noGrp="1"/>
          </p:cNvGraphicFramePr>
          <p:nvPr>
            <p:extLst>
              <p:ext uri="{D42A27DB-BD31-4B8C-83A1-F6EECF244321}">
                <p14:modId xmlns:p14="http://schemas.microsoft.com/office/powerpoint/2010/main" val="2710830413"/>
              </p:ext>
            </p:extLst>
          </p:nvPr>
        </p:nvGraphicFramePr>
        <p:xfrm>
          <a:off x="1845940" y="4797152"/>
          <a:ext cx="8208912" cy="1656080"/>
        </p:xfrm>
        <a:graphic>
          <a:graphicData uri="http://schemas.openxmlformats.org/drawingml/2006/table">
            <a:tbl>
              <a:tblPr firstRow="1" bandRow="1">
                <a:tableStyleId>{5C22544A-7EE6-4342-B048-85BDC9FD1C3A}</a:tableStyleId>
              </a:tblPr>
              <a:tblGrid>
                <a:gridCol w="1625177"/>
                <a:gridCol w="1625177"/>
                <a:gridCol w="1625177"/>
                <a:gridCol w="1677197"/>
                <a:gridCol w="1656184"/>
              </a:tblGrid>
              <a:tr h="370840">
                <a:tc>
                  <a:txBody>
                    <a:bodyPr/>
                    <a:lstStyle/>
                    <a:p>
                      <a:r>
                        <a:rPr lang="uk-UA" dirty="0" smtClean="0"/>
                        <a:t>№ досліду</a:t>
                      </a:r>
                      <a:endParaRPr lang="uk-UA" dirty="0"/>
                    </a:p>
                  </a:txBody>
                  <a:tcPr/>
                </a:tc>
                <a:tc>
                  <a:txBody>
                    <a:bodyPr/>
                    <a:lstStyle/>
                    <a:p>
                      <a:r>
                        <a:rPr lang="uk-UA" dirty="0" smtClean="0"/>
                        <a:t>Час руху монети, с</a:t>
                      </a:r>
                      <a:endParaRPr lang="uk-UA" dirty="0"/>
                    </a:p>
                  </a:txBody>
                  <a:tcPr/>
                </a:tc>
                <a:tc>
                  <a:txBody>
                    <a:bodyPr/>
                    <a:lstStyle/>
                    <a:p>
                      <a:r>
                        <a:rPr lang="uk-UA" dirty="0" smtClean="0"/>
                        <a:t>Час руху магніту, с</a:t>
                      </a:r>
                      <a:endParaRPr lang="uk-UA" dirty="0"/>
                    </a:p>
                  </a:txBody>
                  <a:tcPr/>
                </a:tc>
                <a:tc>
                  <a:txBody>
                    <a:bodyPr/>
                    <a:lstStyle/>
                    <a:p>
                      <a:r>
                        <a:rPr lang="uk-UA" dirty="0" smtClean="0"/>
                        <a:t>Середнє значення часу для</a:t>
                      </a:r>
                      <a:r>
                        <a:rPr lang="uk-UA" baseline="0" dirty="0" smtClean="0"/>
                        <a:t> монети, с</a:t>
                      </a:r>
                      <a:endParaRPr lang="uk-UA" dirty="0"/>
                    </a:p>
                  </a:txBody>
                  <a:tcPr/>
                </a:tc>
                <a:tc>
                  <a:txBody>
                    <a:bodyPr/>
                    <a:lstStyle/>
                    <a:p>
                      <a:r>
                        <a:rPr lang="uk-UA" dirty="0" smtClean="0"/>
                        <a:t>Середнє</a:t>
                      </a:r>
                      <a:r>
                        <a:rPr lang="uk-UA" baseline="0" dirty="0" smtClean="0"/>
                        <a:t> значення часу для </a:t>
                      </a:r>
                      <a:r>
                        <a:rPr lang="uk-UA" baseline="0" dirty="0" smtClean="0"/>
                        <a:t>магніту, </a:t>
                      </a:r>
                      <a:r>
                        <a:rPr lang="uk-UA" baseline="0" dirty="0" smtClean="0"/>
                        <a:t>с</a:t>
                      </a:r>
                    </a:p>
                  </a:txBody>
                  <a:tcPr/>
                </a:tc>
              </a:tr>
              <a:tr h="370840">
                <a:tc>
                  <a:txBody>
                    <a:bodyPr/>
                    <a:lstStyle/>
                    <a:p>
                      <a:r>
                        <a:rPr lang="uk-UA" dirty="0" smtClean="0"/>
                        <a:t>1</a:t>
                      </a:r>
                      <a:endParaRPr lang="uk-UA" dirty="0"/>
                    </a:p>
                  </a:txBody>
                  <a:tcPr/>
                </a:tc>
                <a:tc>
                  <a:txBody>
                    <a:bodyPr/>
                    <a:lstStyle/>
                    <a:p>
                      <a:pPr algn="ctr"/>
                      <a:r>
                        <a:rPr lang="uk-UA" dirty="0" smtClean="0"/>
                        <a:t>0,46</a:t>
                      </a:r>
                      <a:endParaRPr lang="uk-UA" dirty="0"/>
                    </a:p>
                  </a:txBody>
                  <a:tcPr/>
                </a:tc>
                <a:tc>
                  <a:txBody>
                    <a:bodyPr/>
                    <a:lstStyle/>
                    <a:p>
                      <a:pPr algn="ctr"/>
                      <a:r>
                        <a:rPr lang="uk-UA" dirty="0" smtClean="0"/>
                        <a:t>6,29</a:t>
                      </a:r>
                      <a:endParaRPr lang="uk-UA" dirty="0"/>
                    </a:p>
                  </a:txBody>
                  <a:tcPr/>
                </a:tc>
                <a:tc rowSpan="2">
                  <a:txBody>
                    <a:bodyPr/>
                    <a:lstStyle/>
                    <a:p>
                      <a:pPr algn="ctr"/>
                      <a:r>
                        <a:rPr lang="uk-UA" dirty="0" smtClean="0"/>
                        <a:t>0,44</a:t>
                      </a:r>
                      <a:endParaRPr lang="uk-UA" dirty="0"/>
                    </a:p>
                  </a:txBody>
                  <a:tcPr/>
                </a:tc>
                <a:tc rowSpan="2">
                  <a:txBody>
                    <a:bodyPr/>
                    <a:lstStyle/>
                    <a:p>
                      <a:pPr algn="ctr"/>
                      <a:r>
                        <a:rPr lang="uk-UA" dirty="0" smtClean="0"/>
                        <a:t>6,35</a:t>
                      </a:r>
                      <a:endParaRPr lang="uk-UA" dirty="0"/>
                    </a:p>
                  </a:txBody>
                  <a:tcPr/>
                </a:tc>
              </a:tr>
              <a:tr h="370840">
                <a:tc>
                  <a:txBody>
                    <a:bodyPr/>
                    <a:lstStyle/>
                    <a:p>
                      <a:r>
                        <a:rPr lang="uk-UA" dirty="0" smtClean="0"/>
                        <a:t>2</a:t>
                      </a:r>
                      <a:endParaRPr lang="uk-UA" dirty="0"/>
                    </a:p>
                  </a:txBody>
                  <a:tcPr/>
                </a:tc>
                <a:tc>
                  <a:txBody>
                    <a:bodyPr/>
                    <a:lstStyle/>
                    <a:p>
                      <a:pPr algn="ctr"/>
                      <a:r>
                        <a:rPr lang="uk-UA" dirty="0" smtClean="0"/>
                        <a:t>0,42</a:t>
                      </a:r>
                      <a:endParaRPr lang="uk-UA" dirty="0"/>
                    </a:p>
                  </a:txBody>
                  <a:tcPr/>
                </a:tc>
                <a:tc>
                  <a:txBody>
                    <a:bodyPr/>
                    <a:lstStyle/>
                    <a:p>
                      <a:pPr algn="ctr"/>
                      <a:r>
                        <a:rPr lang="uk-UA" dirty="0" smtClean="0"/>
                        <a:t>6,41</a:t>
                      </a:r>
                      <a:endParaRPr lang="uk-UA" dirty="0"/>
                    </a:p>
                  </a:txBody>
                  <a:tcPr/>
                </a:tc>
                <a:tc vMerge="1">
                  <a:txBody>
                    <a:bodyPr/>
                    <a:lstStyle/>
                    <a:p>
                      <a:endParaRPr lang="uk-UA" dirty="0"/>
                    </a:p>
                  </a:txBody>
                  <a:tcPr/>
                </a:tc>
                <a:tc vMerge="1">
                  <a:txBody>
                    <a:bodyPr/>
                    <a:lstStyle/>
                    <a:p>
                      <a:endParaRPr lang="uk-UA" dirty="0"/>
                    </a:p>
                  </a:txBody>
                  <a:tcPr/>
                </a:tc>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2084" y="946449"/>
            <a:ext cx="2050326" cy="364502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468" y="946449"/>
            <a:ext cx="2050326" cy="3645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501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2413" y="548681"/>
            <a:ext cx="9134391" cy="5471120"/>
          </a:xfrm>
        </p:spPr>
        <p:txBody>
          <a:bodyPr/>
          <a:lstStyle/>
          <a:p>
            <a:pPr marL="0" indent="0">
              <a:buNone/>
            </a:pPr>
            <a:r>
              <a:rPr lang="uk-UA" sz="3600" dirty="0"/>
              <a:t>Пояснення явища</a:t>
            </a:r>
            <a:r>
              <a:rPr lang="uk-UA" b="1" dirty="0" smtClean="0"/>
              <a:t>:</a:t>
            </a:r>
          </a:p>
          <a:p>
            <a:pPr marL="0" indent="0">
              <a:buNone/>
            </a:pPr>
            <a:r>
              <a:rPr lang="uk-UA" dirty="0" smtClean="0"/>
              <a:t> </a:t>
            </a:r>
            <a:r>
              <a:rPr lang="uk-UA" dirty="0"/>
              <a:t>Ч</a:t>
            </a:r>
            <a:r>
              <a:rPr lang="uk-UA" dirty="0" smtClean="0"/>
              <a:t>ому </a:t>
            </a:r>
            <a:r>
              <a:rPr lang="uk-UA" dirty="0"/>
              <a:t>магніт в трубці летить довше, ніж монета, адже він не притягується до трубки? </a:t>
            </a:r>
            <a:endParaRPr lang="uk-UA" dirty="0" smtClean="0"/>
          </a:p>
          <a:p>
            <a:pPr marL="0" indent="0">
              <a:buNone/>
            </a:pPr>
            <a:r>
              <a:rPr lang="uk-UA" dirty="0"/>
              <a:t>Це відбувається через виникнення у провіднику так званих вихрових струмів (струмів Фуко). Під час руху магніту його магнітне поле взаємодіє з провідником (магнітне поле в провіднику змінюється), і в трубці створюється індукційний струм (струми Фуко) (внаслідок явища електромагнітної індукції). Цей струм, згідно правила Ленца, завжди має такий напрям, що створюваний цим струмом власний магнітний потік протидіє тим змінам зовнішнього магнітного потоку, які збуджують індукційний струм. Тобто магнітне поле створене цим  індукційним струмом у замкненому провіднику (у трубці) призводить до гальмування руху магніту.</a:t>
            </a:r>
          </a:p>
        </p:txBody>
      </p:sp>
    </p:spTree>
    <p:extLst>
      <p:ext uri="{BB962C8B-B14F-4D97-AF65-F5344CB8AC3E}">
        <p14:creationId xmlns:p14="http://schemas.microsoft.com/office/powerpoint/2010/main" val="122530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Синий цифровой тоннель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6_TF02895261_TF02895261.potx" id="{B6CEA06A-6068-4B4A-BA2F-705122E61509}" vid="{D5DC9138-7F6C-4334-982D-29E09F89611B}"/>
    </a:ext>
  </a:extLst>
</a:theme>
</file>

<file path=ppt/theme/theme2.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schemas.microsoft.com/office/2006/documentManagement/types"/>
    <ds:schemaRef ds:uri="http://purl.org/dc/dcmitype/"/>
    <ds:schemaRef ds:uri="http://www.w3.org/XML/1998/namespace"/>
    <ds:schemaRef ds:uri="http://purl.org/dc/elements/1.1/"/>
    <ds:schemaRef ds:uri="http://purl.org/dc/terms/"/>
    <ds:schemaRef ds:uri="4873beb7-5857-4685-be1f-d57550cc96cc"/>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Бизнес-презентация с синим цифровым тоннелем (широкоэкранный формат)</Template>
  <TotalTime>0</TotalTime>
  <Words>422</Words>
  <Application>Microsoft Office PowerPoint</Application>
  <PresentationFormat>Произвольный</PresentationFormat>
  <Paragraphs>43</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Corbel</vt:lpstr>
      <vt:lpstr>Times New Roman</vt:lpstr>
      <vt:lpstr>Синий цифровой тоннель (16 x 9)</vt:lpstr>
      <vt:lpstr>«Вихрові струми»</vt:lpstr>
      <vt:lpstr>Мета проекту</vt:lpstr>
      <vt:lpstr>Презентация PowerPoint</vt:lpstr>
      <vt:lpstr>Презентация PowerPoint</vt:lpstr>
      <vt:lpstr>Хід роботи</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2017-04-03T13:29:34Z</dcterms:created>
  <dcterms:modified xsi:type="dcterms:W3CDTF">2017-04-10T18:20:22Z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