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9" r:id="rId2"/>
    <p:sldId id="269" r:id="rId3"/>
    <p:sldId id="270" r:id="rId4"/>
    <p:sldId id="260" r:id="rId5"/>
    <p:sldId id="261" r:id="rId6"/>
    <p:sldId id="267" r:id="rId7"/>
    <p:sldId id="268" r:id="rId8"/>
    <p:sldId id="262" r:id="rId9"/>
    <p:sldId id="263" r:id="rId10"/>
    <p:sldId id="264" r:id="rId11"/>
    <p:sldId id="265" r:id="rId12"/>
    <p:sldId id="266" r:id="rId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53FB"/>
    <a:srgbClr val="59C5F5"/>
    <a:srgbClr val="9488C6"/>
    <a:srgbClr val="FFFF00"/>
    <a:srgbClr val="6DE19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24" autoAdjust="0"/>
  </p:normalViewPr>
  <p:slideViewPr>
    <p:cSldViewPr>
      <p:cViewPr varScale="1">
        <p:scale>
          <a:sx n="73" d="100"/>
          <a:sy n="73" d="100"/>
        </p:scale>
        <p:origin x="-43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11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13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18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Прямая соединительная линия 10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Прямая соединительная линия 1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Прямая соединительная линия 15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5" name="Прямая соединительная линия 21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Овал 22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Овал 23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Овал 25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Овал 24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2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5EB8B-40FE-40AB-8848-EAB63FDB5A30}" type="datetimeFigureOut">
              <a:rPr lang="ru-RU"/>
              <a:pPr>
                <a:defRPr/>
              </a:pPr>
              <a:t>13.04.2017</a:t>
            </a:fld>
            <a:endParaRPr lang="ru-RU"/>
          </a:p>
        </p:txBody>
      </p:sp>
      <p:sp>
        <p:nvSpPr>
          <p:cNvPr id="23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FD96B5-EFCA-43C9-8A2E-EDCC357423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AA5AB-0F7D-4990-96B1-DF4FC4AA71EA}" type="datetimeFigureOut">
              <a:rPr lang="ru-RU"/>
              <a:pPr>
                <a:defRPr/>
              </a:pPr>
              <a:t>13.04.2017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5F8C6-3B7E-4C76-9654-C7E02B62D2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34DA7-4F08-45AA-BED5-C1BF1437920A}" type="datetimeFigureOut">
              <a:rPr lang="ru-RU"/>
              <a:pPr>
                <a:defRPr/>
              </a:pPr>
              <a:t>13.04.2017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3483D-37AA-4704-8243-A501C1F91E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342A2C7-45E7-4DB2-9C02-3F59C4319E4E}" type="datetimeFigureOut">
              <a:rPr lang="ru-RU"/>
              <a:pPr>
                <a:defRPr/>
              </a:pPr>
              <a:t>13.04.2017</a:t>
            </a:fld>
            <a:endParaRPr lang="ru-RU"/>
          </a:p>
        </p:txBody>
      </p:sp>
      <p:sp>
        <p:nvSpPr>
          <p:cNvPr id="5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D76711D-C831-47B2-BAF0-6392213838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9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10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11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ая соединительная линия 12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Прямая соединительная линия 14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Прямая соединительная линия 15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Овал 19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Овал 20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Овал 21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Овал 22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Прямая соединительная линия 25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57B68-1D54-4BF5-AC65-B6B7C871A1BF}" type="datetimeFigureOut">
              <a:rPr lang="ru-RU"/>
              <a:pPr>
                <a:defRPr/>
              </a:pPr>
              <a:t>13.04.2017</a:t>
            </a:fld>
            <a:endParaRPr lang="ru-RU"/>
          </a:p>
        </p:txBody>
      </p:sp>
      <p:sp>
        <p:nvSpPr>
          <p:cNvPr id="21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B233FF-8B2B-4C7E-BD09-1C4E075D3A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0F496-B255-41EE-AA5F-14029A7A4436}" type="datetimeFigureOut">
              <a:rPr lang="ru-RU"/>
              <a:pPr>
                <a:defRPr/>
              </a:pPr>
              <a:t>13.04.2017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4DF2F-73E7-4AAE-A2F8-6C21DD4952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0D3DA-5C31-427B-AEBE-140EB3CF0BDC}" type="datetimeFigureOut">
              <a:rPr lang="ru-RU"/>
              <a:pPr>
                <a:defRPr/>
              </a:pPr>
              <a:t>13.04.2017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1ACE6-8CF3-4F24-8772-4D5AB660B1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1A8AC16-8B53-4E03-8529-6CF6C7F4B05B}" type="datetimeFigureOut">
              <a:rPr lang="ru-RU"/>
              <a:pPr>
                <a:defRPr/>
              </a:pPr>
              <a:t>13.04.2017</a:t>
            </a:fld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9D97502-031E-4477-9FE1-C7F9272AC4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5EA50-D2E5-4E17-88DD-C6CD72FF309C}" type="datetimeFigureOut">
              <a:rPr lang="ru-RU"/>
              <a:pPr>
                <a:defRPr/>
              </a:pPr>
              <a:t>13.04.2017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DBBEE-37F8-48BC-831F-8F2A958BB1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" name="Прямая соединительная линия 8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Овал 13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Дата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BDB5752-0EAD-4B51-A33D-7D0F7ECB9A91}" type="datetimeFigureOut">
              <a:rPr lang="ru-RU"/>
              <a:pPr>
                <a:defRPr/>
              </a:pPr>
              <a:t>13.04.2017</a:t>
            </a:fld>
            <a:endParaRPr lang="ru-RU"/>
          </a:p>
        </p:txBody>
      </p:sp>
      <p:sp>
        <p:nvSpPr>
          <p:cNvPr id="13" name="Номер слайда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1C9C47C-5A56-4273-B5CF-BB440D7E64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Нижний колонтитул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Овал 12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1" name="Прямая соединительная линия 19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B944352-CCDD-4070-A2D7-7E66F0BB561B}" type="datetimeFigureOut">
              <a:rPr lang="ru-RU"/>
              <a:pPr>
                <a:defRPr/>
              </a:pPr>
              <a:t>13.04.2017</a:t>
            </a:fld>
            <a:endParaRPr lang="ru-RU"/>
          </a:p>
        </p:txBody>
      </p:sp>
      <p:sp>
        <p:nvSpPr>
          <p:cNvPr id="13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B47F93E-8D54-4DAD-A16C-3D4217C274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8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841CFF52-E226-4ED3-86FD-C4E0A66AD945}" type="datetimeFigureOut">
              <a:rPr lang="ru-RU"/>
              <a:pPr>
                <a:defRPr/>
              </a:pPr>
              <a:t>13.04.2017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5FCDB060-6F1B-46A8-A97E-1661B82350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3" r:id="rId4"/>
    <p:sldLayoutId id="2147483682" r:id="rId5"/>
    <p:sldLayoutId id="2147483687" r:id="rId6"/>
    <p:sldLayoutId id="2147483681" r:id="rId7"/>
    <p:sldLayoutId id="2147483688" r:id="rId8"/>
    <p:sldLayoutId id="2147483689" r:id="rId9"/>
    <p:sldLayoutId id="2147483680" r:id="rId10"/>
    <p:sldLayoutId id="214748367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50" y="188913"/>
            <a:ext cx="8172450" cy="604837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defRPr/>
            </a:pPr>
            <a:r>
              <a:rPr lang="uk-UA" sz="2800" b="1" i="1" cap="none" dirty="0" smtClean="0">
                <a:latin typeface="Times New Roman" pitchFamily="18" charset="0"/>
              </a:rPr>
              <a:t/>
            </a:r>
            <a:br>
              <a:rPr lang="uk-UA" sz="2800" b="1" i="1" cap="none" dirty="0" smtClean="0">
                <a:latin typeface="Times New Roman" pitchFamily="18" charset="0"/>
              </a:rPr>
            </a:br>
            <a:r>
              <a:rPr lang="uk-UA" sz="2800" b="1" i="1" cap="none" dirty="0" smtClean="0">
                <a:latin typeface="Times New Roman" pitchFamily="18" charset="0"/>
              </a:rPr>
              <a:t/>
            </a:r>
            <a:br>
              <a:rPr lang="uk-UA" sz="2800" b="1" i="1" cap="none" dirty="0" smtClean="0">
                <a:latin typeface="Times New Roman" pitchFamily="18" charset="0"/>
              </a:rPr>
            </a:br>
            <a:r>
              <a:rPr lang="uk-UA" sz="2800" b="1" i="1" cap="none" dirty="0" smtClean="0">
                <a:latin typeface="Times New Roman" pitchFamily="18" charset="0"/>
              </a:rPr>
              <a:t/>
            </a:r>
            <a:br>
              <a:rPr lang="uk-UA" sz="2800" b="1" i="1" cap="none" dirty="0" smtClean="0">
                <a:latin typeface="Times New Roman" pitchFamily="18" charset="0"/>
              </a:rPr>
            </a:br>
            <a:r>
              <a:rPr lang="uk-UA" sz="2400" b="1" i="1" cap="none" dirty="0" smtClean="0">
                <a:solidFill>
                  <a:srgbClr val="002060"/>
                </a:solidFill>
                <a:latin typeface="Times New Roman" pitchFamily="18" charset="0"/>
              </a:rPr>
              <a:t>ВЕЛИКА СПРАВА МАЛЕНЬКОЇ ЛЮДИНИ </a:t>
            </a:r>
            <a:br>
              <a:rPr lang="uk-UA" sz="2400" b="1" i="1" cap="none" dirty="0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uk-UA" sz="2400" b="1" i="1" cap="none" dirty="0" smtClean="0">
                <a:solidFill>
                  <a:srgbClr val="002060"/>
                </a:solidFill>
                <a:latin typeface="Times New Roman" pitchFamily="18" charset="0"/>
              </a:rPr>
              <a:t>(МЕДИЧНА СЕСТРА ЗБРОЙНИХ СИЛ УКРАЇНИ)</a:t>
            </a:r>
            <a:br>
              <a:rPr lang="uk-UA" sz="2400" b="1" i="1" cap="none" dirty="0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uk-UA" sz="2400" b="1" i="1" cap="none" dirty="0" smtClean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lang="uk-UA" sz="2400" b="1" i="1" cap="none" dirty="0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uk-UA" sz="2400" b="1" i="1" cap="none" dirty="0">
                <a:solidFill>
                  <a:srgbClr val="5353FB"/>
                </a:solidFill>
                <a:latin typeface="Times New Roman" pitchFamily="18" charset="0"/>
              </a:rPr>
              <a:t/>
            </a:r>
            <a:br>
              <a:rPr lang="uk-UA" sz="2400" b="1" i="1" cap="none" dirty="0">
                <a:solidFill>
                  <a:srgbClr val="5353FB"/>
                </a:solidFill>
                <a:latin typeface="Times New Roman" pitchFamily="18" charset="0"/>
              </a:rPr>
            </a:br>
            <a:r>
              <a:rPr lang="uk-UA" sz="2400" b="1" i="1" cap="none" dirty="0" smtClean="0">
                <a:solidFill>
                  <a:srgbClr val="5353FB"/>
                </a:solidFill>
                <a:latin typeface="Times New Roman" pitchFamily="18" charset="0"/>
              </a:rPr>
              <a:t/>
            </a:r>
            <a:br>
              <a:rPr lang="uk-UA" sz="2400" b="1" i="1" cap="none" dirty="0" smtClean="0">
                <a:solidFill>
                  <a:srgbClr val="5353FB"/>
                </a:solidFill>
                <a:latin typeface="Times New Roman" pitchFamily="18" charset="0"/>
              </a:rPr>
            </a:br>
            <a:r>
              <a:rPr lang="uk-UA" sz="2400" cap="none" dirty="0" smtClean="0">
                <a:latin typeface="Century Gothic" pitchFamily="34" charset="0"/>
              </a:rPr>
              <a:t/>
            </a:r>
            <a:br>
              <a:rPr lang="uk-UA" sz="2400" cap="none" dirty="0" smtClean="0">
                <a:latin typeface="Century Gothic" pitchFamily="34" charset="0"/>
              </a:rPr>
            </a:br>
            <a:r>
              <a:rPr lang="uk-UA" sz="2400" cap="none" dirty="0" smtClean="0">
                <a:latin typeface="Century Gothic" pitchFamily="34" charset="0"/>
              </a:rPr>
              <a:t/>
            </a:r>
            <a:br>
              <a:rPr lang="uk-UA" sz="2400" cap="none" dirty="0" smtClean="0">
                <a:latin typeface="Century Gothic" pitchFamily="34" charset="0"/>
              </a:rPr>
            </a:br>
            <a:r>
              <a:rPr lang="uk-UA" sz="2400" cap="none" dirty="0" smtClean="0">
                <a:latin typeface="Century Gothic" pitchFamily="34" charset="0"/>
              </a:rPr>
              <a:t/>
            </a:r>
            <a:br>
              <a:rPr lang="uk-UA" sz="2400" cap="none" dirty="0" smtClean="0">
                <a:latin typeface="Century Gothic" pitchFamily="34" charset="0"/>
              </a:rPr>
            </a:br>
            <a:r>
              <a:rPr lang="uk-UA" sz="2400" cap="none" dirty="0" smtClean="0">
                <a:latin typeface="Century Gothic" pitchFamily="34" charset="0"/>
              </a:rPr>
              <a:t/>
            </a:r>
            <a:br>
              <a:rPr lang="uk-UA" sz="2400" cap="none" dirty="0" smtClean="0">
                <a:latin typeface="Century Gothic" pitchFamily="34" charset="0"/>
              </a:rPr>
            </a:br>
            <a:r>
              <a:rPr lang="uk-UA" sz="2400" cap="none" dirty="0" smtClean="0">
                <a:latin typeface="Century Gothic" pitchFamily="34" charset="0"/>
              </a:rPr>
              <a:t/>
            </a:r>
            <a:br>
              <a:rPr lang="uk-UA" sz="2400" cap="none" dirty="0" smtClean="0">
                <a:latin typeface="Century Gothic" pitchFamily="34" charset="0"/>
              </a:rPr>
            </a:br>
            <a:r>
              <a:rPr lang="uk-UA" sz="1800" cap="none" dirty="0" smtClean="0">
                <a:solidFill>
                  <a:schemeClr val="tx1"/>
                </a:solidFill>
                <a:latin typeface="Times New Roman" pitchFamily="18" charset="0"/>
              </a:rPr>
              <a:t>ВИКОНАЛА: КНИШЕНКО ЯНА, </a:t>
            </a:r>
            <a:br>
              <a:rPr lang="uk-UA" sz="1800" cap="none" dirty="0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uk-UA" sz="1800" cap="none" dirty="0" smtClean="0">
                <a:solidFill>
                  <a:schemeClr val="tx1"/>
                </a:solidFill>
                <a:latin typeface="Times New Roman" pitchFamily="18" charset="0"/>
              </a:rPr>
              <a:t>УЧЕНИЦЯ 9-В КЛАСУ </a:t>
            </a:r>
            <a:br>
              <a:rPr lang="uk-UA" sz="1800" cap="none" dirty="0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uk-UA" sz="1800" cap="none" dirty="0" smtClean="0">
                <a:solidFill>
                  <a:schemeClr val="tx1"/>
                </a:solidFill>
                <a:latin typeface="Times New Roman" pitchFamily="18" charset="0"/>
              </a:rPr>
              <a:t>ХАРКІВСЬКОЇ СПЕЦІАЛІЗОВАНОЇ ШКОЛИ</a:t>
            </a:r>
            <a:br>
              <a:rPr lang="uk-UA" sz="1800" cap="none" dirty="0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en-US" sz="1800" cap="none" dirty="0" smtClean="0">
                <a:solidFill>
                  <a:schemeClr val="tx1"/>
                </a:solidFill>
                <a:latin typeface="Times New Roman" pitchFamily="18" charset="0"/>
              </a:rPr>
              <a:t>I-III</a:t>
            </a:r>
            <a:r>
              <a:rPr lang="uk-UA" sz="1800" cap="none" dirty="0" smtClean="0">
                <a:solidFill>
                  <a:schemeClr val="tx1"/>
                </a:solidFill>
                <a:latin typeface="Times New Roman" pitchFamily="18" charset="0"/>
              </a:rPr>
              <a:t> СТУПЕНІВ №85 </a:t>
            </a:r>
            <a:br>
              <a:rPr lang="uk-UA" sz="1800" cap="none" dirty="0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uk-UA" sz="1800" cap="none" dirty="0" smtClean="0">
                <a:solidFill>
                  <a:schemeClr val="tx1"/>
                </a:solidFill>
                <a:latin typeface="Times New Roman" pitchFamily="18" charset="0"/>
              </a:rPr>
              <a:t>ХАРКІВСЬКОЇ МІСЬКОЇ РАДИ </a:t>
            </a:r>
            <a:br>
              <a:rPr lang="uk-UA" sz="1800" cap="none" dirty="0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uk-UA" sz="1800" cap="none" dirty="0" smtClean="0">
                <a:solidFill>
                  <a:schemeClr val="tx1"/>
                </a:solidFill>
                <a:latin typeface="Times New Roman" pitchFamily="18" charset="0"/>
              </a:rPr>
              <a:t>ХАРКІВСЬКОЇ ОБЛАСТІ </a:t>
            </a:r>
            <a:br>
              <a:rPr lang="uk-UA" sz="1800" cap="none" dirty="0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uk-UA" sz="1800" cap="none" dirty="0" smtClean="0">
                <a:solidFill>
                  <a:schemeClr val="tx1"/>
                </a:solidFill>
                <a:latin typeface="Times New Roman" pitchFamily="18" charset="0"/>
              </a:rPr>
              <a:t>НАУКОВИЙ КЕРІВНИК : </a:t>
            </a:r>
            <a:br>
              <a:rPr lang="uk-UA" sz="1800" cap="none" dirty="0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uk-UA" sz="1800" cap="none" dirty="0" smtClean="0">
                <a:solidFill>
                  <a:schemeClr val="tx1"/>
                </a:solidFill>
                <a:latin typeface="Times New Roman" pitchFamily="18" charset="0"/>
              </a:rPr>
              <a:t>АНТОНЮК ТЕТЯНА ПЕТРІВНА,  </a:t>
            </a:r>
            <a:br>
              <a:rPr lang="uk-UA" sz="1800" cap="none" dirty="0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uk-UA" sz="1800" cap="none" dirty="0" smtClean="0">
                <a:solidFill>
                  <a:schemeClr val="tx1"/>
                </a:solidFill>
                <a:latin typeface="Times New Roman" pitchFamily="18" charset="0"/>
              </a:rPr>
              <a:t>УЧИТЕЛЬ ІСТОРІЇ</a:t>
            </a:r>
            <a:r>
              <a:rPr lang="uk-UA" sz="2700" cap="none" dirty="0" smtClean="0">
                <a:solidFill>
                  <a:schemeClr val="tx1"/>
                </a:solidFill>
              </a:rPr>
              <a:t> </a:t>
            </a:r>
            <a:endParaRPr lang="ru-RU" sz="2700" cap="none" dirty="0" smtClean="0">
              <a:solidFill>
                <a:schemeClr val="tx1"/>
              </a:solidFill>
            </a:endParaRPr>
          </a:p>
        </p:txBody>
      </p:sp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781300"/>
            <a:ext cx="2384425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0425" y="1773238"/>
            <a:ext cx="2422525" cy="17716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13316" name="AutoShape 8" descr="Картинки по запросу МЕДИЦИНА ЗБРОЙНИХ СИЛ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3317" name="Picture 10" descr="Картинки по запросу МЕДИЦИНА ЗБРОЙНИХ СИЛ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9113" y="1844675"/>
            <a:ext cx="1655762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7467600" cy="2286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defRPr/>
            </a:pPr>
            <a:r>
              <a:rPr lang="uk-UA" sz="200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ТЕТЯНА ІВАНІВНА МАЄ НАГРУДНИЙ ЗНАК </a:t>
            </a:r>
            <a:r>
              <a:rPr lang="en-US" sz="200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uk-UA" sz="200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ЗНАК ПОШАНИ</a:t>
            </a:r>
            <a:r>
              <a:rPr lang="en-US" sz="200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uk-UA" sz="200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ПОЧЕСНУ ВІДЗНАКУ </a:t>
            </a:r>
            <a:r>
              <a:rPr lang="en-US" sz="200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uk-UA" sz="200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УЧАСНИК БОЙОВИХ ДІЙ</a:t>
            </a:r>
            <a:r>
              <a:rPr lang="en-US" sz="200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uk-UA" sz="200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МЕДАЛЬ</a:t>
            </a:r>
            <a:r>
              <a:rPr lang="en-US" sz="200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uk-UA" sz="200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ОБОРОНУ РІДНОЇ ДЕРЖАВИ </a:t>
            </a:r>
            <a:r>
              <a:rPr lang="en-US" sz="200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uk-UA" sz="200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uk-UA" sz="200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ВОНА СУМЛІННО ПРАЦЮЄ ВЖЕ ТРЕТІЙ РІК , ЗАБЕЗПЕЧУЮЧИ ВИКОНАННЯ БОЙОВИХ ЗАВДАНЬ У ЗОНІ ПРОВЕДЕННЯ АНТИТЕРОРИСТИЧНОЇ ОПЕРАЦІЇ СВОЄЮ ТУРБОТОЮ ПРО ЗДОРОВ'Я ОСОБОВОГО СКЛАДУ ЗБРОЙНИХ СИЛ УКРАЇНИ </a:t>
            </a:r>
            <a:endParaRPr lang="ru-RU" sz="2000" cap="none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14625"/>
            <a:ext cx="3071813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75" y="2714625"/>
            <a:ext cx="3000375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13" y="2714625"/>
            <a:ext cx="3000375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08267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defRPr/>
            </a:pPr>
            <a:r>
              <a:rPr lang="uk-UA" sz="1800" b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ЩОДЕННО ТЕТЯНА ІВАНІВНА ПОКАЗУЄ ВИСОКИЙ ПРОФЕСІЙНИЙ РІВЕНЬ І ВІДДАНІСТЬ КЛЯТВІ ГІППОКРАТА, ДОВОДИТЬ СВОЄЮ ПРАЦЕЮ, ЩО ВЕЛИЧ БАТЬКІВЩИНИ В РУКАХ КОЖНОГО ІЗ НАС </a:t>
            </a:r>
            <a:endParaRPr lang="ru-RU" sz="1800" b="1" cap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357313"/>
            <a:ext cx="3357562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75" y="3857625"/>
            <a:ext cx="3286125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38" y="1428750"/>
            <a:ext cx="2500312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6858000"/>
          </a:xfrm>
          <a:solidFill>
            <a:srgbClr val="59C5F5"/>
          </a:solidFill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uk-UA" sz="6600" b="1" cap="none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6600" b="1" cap="none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6600" b="1" cap="none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6600" b="1" cap="none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6600" b="1" cap="none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СЛАВА</a:t>
            </a:r>
            <a:r>
              <a:rPr lang="uk-UA" sz="6600" b="1" cap="none" smtClean="0">
                <a:solidFill>
                  <a:srgbClr val="6DE19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6600" b="1" cap="none" smtClean="0">
                <a:solidFill>
                  <a:srgbClr val="9488C6"/>
                </a:solidFill>
                <a:latin typeface="Times New Roman" pitchFamily="18" charset="0"/>
                <a:cs typeface="Times New Roman" pitchFamily="18" charset="0"/>
              </a:rPr>
              <a:t>УКРАЇНІ</a:t>
            </a:r>
            <a:r>
              <a:rPr lang="uk-UA" sz="6600" b="1" cap="none" smtClean="0">
                <a:solidFill>
                  <a:srgbClr val="6DE19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6600" b="1" cap="none" smtClean="0">
                <a:solidFill>
                  <a:srgbClr val="9488C6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uk-UA" sz="6600" b="1" cap="none" smtClean="0">
                <a:solidFill>
                  <a:srgbClr val="6DE19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6600" b="1" cap="none" smtClean="0">
                <a:solidFill>
                  <a:srgbClr val="6DE19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6600" b="1" cap="none" smtClean="0">
                <a:solidFill>
                  <a:srgbClr val="9488C6"/>
                </a:solidFill>
                <a:latin typeface="Times New Roman" pitchFamily="18" charset="0"/>
                <a:cs typeface="Times New Roman" pitchFamily="18" charset="0"/>
              </a:rPr>
              <a:t>ГЕРОЯМ</a:t>
            </a:r>
            <a:r>
              <a:rPr lang="uk-UA" sz="6600" b="1" cap="none" smtClean="0">
                <a:solidFill>
                  <a:srgbClr val="6DE19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6600" b="1" cap="none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СЛАВА</a:t>
            </a:r>
            <a:r>
              <a:rPr lang="uk-UA" sz="6600" b="1" cap="none" smtClean="0">
                <a:solidFill>
                  <a:srgbClr val="6DE19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6600" b="1" cap="none" smtClean="0">
                <a:solidFill>
                  <a:srgbClr val="9488C6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br>
              <a:rPr lang="uk-UA" sz="6600" b="1" cap="none" smtClean="0">
                <a:solidFill>
                  <a:srgbClr val="9488C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6600" b="1" cap="none" smtClean="0">
                <a:solidFill>
                  <a:srgbClr val="6DE194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6600" b="1" cap="none" smtClean="0">
                <a:solidFill>
                  <a:srgbClr val="6DE194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6600" b="1" cap="none" smtClean="0">
              <a:solidFill>
                <a:srgbClr val="6DE19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3" descr="Картинки по запросу карта україн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0"/>
            <a:ext cx="4752975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AutoShape 5" descr="Картинки по запросу прапор україни вектор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4580" name="Picture 9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4797425"/>
            <a:ext cx="3551237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7991475" cy="6669088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uk-UA" sz="4800" b="1" cap="none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АКТУАЛЬНІСТЬ РОБОТИ</a:t>
            </a:r>
            <a:r>
              <a:rPr lang="en-US" sz="4800" b="1" cap="none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4800" b="1" cap="none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uk-UA" sz="3100" cap="none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СВОЄ ПРАВО НА НЕЗАЛЕЖНУ ДЕРЖАВУ УКРАЇНЦІ ДОВГО ВИБОРЮВАЛИ. САМЕ ЗАВДЯКИ ПЕРЕКОНАННЯМ ТА УЧАСТІ ЗВИЧАЙНИХ ЛЮДЕЙ УКРАЇНА НАРЕШТІ ЗДОБУЛА СУВЕРЕНІТЕТ. АЛЕ Й ЗАРАЗ НА ШЛЯХУ ДО ЩАСЛИВОГО МАЙБУТНЬОГО НАШОЇ КРАЇНИ СТОЯТЬ ПЕРЕШКОДИ, І ЗНОВУ ДОЛЯ НЕЗАЛЕЖНОСТІ ЗНАХОДИТЬСЯ В РУКАХ ПРОСТИХ ЛЮДЕЙ</a:t>
            </a:r>
            <a:endParaRPr lang="ru-RU" sz="3600" cap="none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9445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just" eaLnBrk="1" hangingPunct="1"/>
            <a:r>
              <a:rPr lang="uk-UA" b="1" cap="none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МЕТА РОБОТИ:</a:t>
            </a:r>
            <a:r>
              <a:rPr lang="uk-UA" cap="none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uk-UA" cap="none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ВИВЧЕННЯ ДОЛІ ПРОСТОЇ ЛЮДИНИ, ЯКА, ЯК БАГАТО ІНШИХ, МАЄ АКТИВНУ ЖИТТЄВУ ПОЗИЦІЮ ТА ПРОДОВЖУЄ СПРАВУ БОРОТЬБИ ДЛЯ ЗАХИСТУ ІСТОРИЧНИХ ЗАВОЮВАНЬ УКРАЇНСЬКОГО НАРОДУ.</a:t>
            </a:r>
            <a:r>
              <a:rPr lang="en-US" cap="none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cap="none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cap="none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cap="none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cap="none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ЗАВДАННЯ РОБОТИ:</a:t>
            </a:r>
            <a:r>
              <a:rPr lang="uk-UA" cap="none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uk-UA" cap="none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ДОСЛІДЖЕННЯ ОСОБИСТОГО АРХІВУ СЕРЖАНТА ЗБРОЙНИХ СИЛ УКРАЇНИ, А САМЕ: НАГОРОД, ГРАМОТ, ПОДЯК, ОСОБИСТИХ РОЗПОВІДЕЙ УЧАСНИЦІ  АНТИТЕРОРИСТИЧНОЇ ОПЕРАЦІЇ.</a:t>
            </a:r>
            <a:endParaRPr lang="ru-RU" cap="none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1052513"/>
            <a:ext cx="4608512" cy="417671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defRPr/>
            </a:pPr>
            <a:r>
              <a:rPr lang="uk-UA" sz="2400" b="1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b="1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b="1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cap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МІЩАНИНА ТЕТЯНА ІВАНІВНА</a:t>
            </a:r>
            <a:r>
              <a:rPr lang="uk-UA" sz="2400" b="1" cap="none" dirty="0" smtClean="0"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uk-UA" sz="2400" b="1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СЕРЖАНТ МЕДИЧНОЇ СЛУЖБИ ЗБРОЙНИХ СИЛ УКРАЇНИ, В МИНУЛОМУ МЕДИЧНА СЕСТРА ВІДДІЛЕННЯ №6 КЗОЗ ОБЛАСНОЇ ДИТЯЧОЇ ІНФЕКЦІЙНОЇ КЛІНІЧНОЇ ЛІКАРНІ МІСТА ХАРКОВА.</a:t>
            </a:r>
            <a:br>
              <a:rPr lang="uk-UA" sz="2400" b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600" b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b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b="1" cap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38688" y="765175"/>
            <a:ext cx="4148137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 bwMode="auto">
          <a:xfrm>
            <a:off x="428625" y="285750"/>
            <a:ext cx="7467600" cy="1785938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uk-UA" sz="1600" b="1" cap="none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МІЩАНИНА ТЕТЯНА ІВАНІВНА БУЛА ПРИЗВАНА ПІД ЧАС МОБІЛІЗАЦІЇ НА ОСОБЛИВИЙ ПЕРІОД У ВІЙСЬКОВУ ЧАСТИНУ ЗБРОЙНИХ СИЛ УКРАЇНИ 22 СЕРПНЯ 2014 РОКУ НА ПОСАДУ СТАРШОЇ МЕДИЧНОЇ СЕСТРИ – АНЕСТЕЗИСТА ВІДДІЛЕННЯ АНЕСТЕЗІОЛОГІЇ, РЕАНІМАЦІЇ ТА ІНТЕНСИВНОЇ ТЕРАПІЇ  </a:t>
            </a:r>
            <a:br>
              <a:rPr lang="uk-UA" sz="1600" b="1" cap="none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b="1" cap="none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613" y="2060575"/>
            <a:ext cx="4752975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uk-UA" sz="1800" b="1" cap="none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ЦЕЙ ЧАС ВОНА ШІСТЬ МІСЯЦІВ ПЕРЕБУВАЛА В МІСТІ МАРІУПОЛІ</a:t>
            </a:r>
            <a:endParaRPr lang="ru-RU" sz="1800" b="1" cap="none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5" descr="P70404-093550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557338"/>
            <a:ext cx="4681538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6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8436" name="Picture 7" descr="P70404-0935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3644900"/>
            <a:ext cx="4465638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uk-UA" sz="1800" b="1" cap="none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НЕСЛА СЛУЖБУ НА БЛОКПОСТУ БІЛЯ ШИРОКИНОГО, ЯКЕ ВЩЕНТ ЗАРАЗ РОЗБИТЕ</a:t>
            </a:r>
            <a:endParaRPr lang="ru-RU" sz="1800" b="1" cap="none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4" descr="Картинки по запросу широкино фото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076825" y="1341438"/>
            <a:ext cx="3887788" cy="2457450"/>
          </a:xfrm>
        </p:spPr>
      </p:pic>
      <p:pic>
        <p:nvPicPr>
          <p:cNvPr id="19459" name="Picture 5" descr="P70404-093602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81300"/>
            <a:ext cx="5940425" cy="365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 bwMode="auto">
          <a:xfrm>
            <a:off x="422275" y="333375"/>
            <a:ext cx="7467600" cy="108267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uk-UA" sz="2000" b="1" cap="none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ТЕТЯНА ІВАНІВНА НАДАВАЛА ДОПОМОГУ ПОРАНЕНИМ, ЯКИХ ВИВОЗИЛИ З ЛІНІЇ ФРОНТУ ДЛЯ ТРАНСПОРТУВАННЯ ДО ВІЙСЬКОВОГО ШПИТАЛЮ</a:t>
            </a:r>
            <a:endParaRPr lang="ru-RU" sz="2000" b="1" cap="none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05038"/>
            <a:ext cx="2598738" cy="379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628775"/>
            <a:ext cx="2841625" cy="357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84438" y="1916113"/>
            <a:ext cx="3343275" cy="363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" y="2420938"/>
            <a:ext cx="7993063" cy="443706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defRPr/>
            </a:pPr>
            <a:r>
              <a:rPr lang="uk-UA" sz="1600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600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600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600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600" b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ПОВСЯКДЕННОМУ ЖИТТІ ЦЕ МОЛОДА ЖІНКА, ЯКА МАЄ ДОНЬКУ АННУ, АЛЕ НЕЗВАЖАЮЧИ НА НЕГАРАЗДИ, ПРОДОВЖУЄ БЕЗДОГАННО ВИКОНУВАТИ СЛУЖБОВІ ОБОВ'ЯЗКИ В СПРАВІ ЗБЕРЕЖЕННЯ ТА ЗМІЦНЕННЯ ЗДОРОВ'Я ПОРАНЕНИХ ТА ХВОРИХ ВІЙСЬКОВОСЛУЖБОВЦІВ </a:t>
            </a:r>
            <a:r>
              <a:rPr lang="uk-UA" sz="1600" b="1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b="1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600" b="1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b="1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600" b="1" cap="none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b="1" cap="none" dirty="0">
                <a:latin typeface="Times New Roman" pitchFamily="18" charset="0"/>
                <a:cs typeface="Times New Roman" pitchFamily="18" charset="0"/>
              </a:rPr>
            </a:br>
            <a:r>
              <a:rPr lang="uk-UA" sz="1600" b="1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b="1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600" b="1" cap="none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b="1" cap="none" dirty="0">
                <a:latin typeface="Times New Roman" pitchFamily="18" charset="0"/>
                <a:cs typeface="Times New Roman" pitchFamily="18" charset="0"/>
              </a:rPr>
            </a:br>
            <a:r>
              <a:rPr lang="uk-UA" sz="1600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600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600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600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600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600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600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600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600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600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600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600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600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600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600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600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600" b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ТЕПЕР ТЕТЯНА ІВАНІВНА, СЕРЖАНТ МЕДИЧНОЇ СЛУЖБИ, ПРАЦЮЄ В ШПИТАЛІ ЗБРОЙНИХ СИЛ УКРАЇНИ У МІСТІ ЧАСІВ ЯР ДОНЕЦЬКОЇ ОБЛАСТІ. ВОНА ПОСТІЙНО БАЧИТЬ БАГАТО КРОВІ, ПОРАНЕНЬ, СМЕРТЕЙ. ЇЇ НАГОРОДИЛИ ПОДЯКОЮ МІСЬКОГО ГОЛОВИ     ОПАНАСЕНКА О.М. </a:t>
            </a:r>
            <a:r>
              <a:rPr lang="uk-UA" sz="2800" b="1" cap="none" dirty="0" smtClean="0">
                <a:solidFill>
                  <a:schemeClr val="tx1"/>
                </a:solidFill>
              </a:rPr>
              <a:t/>
            </a:r>
            <a:br>
              <a:rPr lang="uk-UA" sz="2800" b="1" cap="none" dirty="0" smtClean="0">
                <a:solidFill>
                  <a:schemeClr val="tx1"/>
                </a:solidFill>
              </a:rPr>
            </a:br>
            <a:endParaRPr lang="ru-RU" sz="2800" b="1" cap="none" dirty="0" smtClean="0">
              <a:solidFill>
                <a:schemeClr val="tx1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557338"/>
            <a:ext cx="2822575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5" descr="P70404-0948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1557338"/>
            <a:ext cx="2379662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Эркер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176</TotalTime>
  <Words>338</Words>
  <Application>Microsoft Office PowerPoint</Application>
  <PresentationFormat>Экран (4:3)</PresentationFormat>
  <Paragraphs>12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Шаблон оформления</vt:lpstr>
      </vt:variant>
      <vt:variant>
        <vt:i4>7</vt:i4>
      </vt:variant>
      <vt:variant>
        <vt:lpstr>Заголовки слайдов</vt:lpstr>
      </vt:variant>
      <vt:variant>
        <vt:i4>12</vt:i4>
      </vt:variant>
    </vt:vector>
  </HeadingPairs>
  <TitlesOfParts>
    <vt:vector size="26" baseType="lpstr">
      <vt:lpstr>Arial</vt:lpstr>
      <vt:lpstr>Century Schoolbook</vt:lpstr>
      <vt:lpstr>Wingdings</vt:lpstr>
      <vt:lpstr>Wingdings 2</vt:lpstr>
      <vt:lpstr>Calibri</vt:lpstr>
      <vt:lpstr>Times New Roman</vt:lpstr>
      <vt:lpstr>Century Gothic</vt:lpstr>
      <vt:lpstr>Эркер</vt:lpstr>
      <vt:lpstr>Эркер</vt:lpstr>
      <vt:lpstr>Эркер</vt:lpstr>
      <vt:lpstr>Эркер</vt:lpstr>
      <vt:lpstr>Эркер</vt:lpstr>
      <vt:lpstr>Эркер</vt:lpstr>
      <vt:lpstr>Эркер</vt:lpstr>
      <vt:lpstr>   ВЕЛИКА СПРАВА МАЛЕНЬКОЇ ЛЮДИНИ  (МЕДИЧНА СЕСТРА ЗБРОЙНИХ СИЛ УКРАЇНИ)         ВИКОНАЛА: КНИШЕНКО ЯНА,  УЧЕНИЦЯ 9-В КЛАСУ  ХАРКІВСЬКОЇ СПЕЦІАЛІЗОВАНОЇ ШКОЛИ I-III СТУПЕНІВ №85  ХАРКІВСЬКОЇ МІСЬКОЇ РАДИ  ХАРКІВСЬКОЇ ОБЛАСТІ  НАУКОВИЙ КЕРІВНИК :  АНТОНЮК ТЕТЯНА ПЕТРІВНА,   УЧИТЕЛЬ ІСТОРІЇ </vt:lpstr>
      <vt:lpstr>АКТУАЛЬНІСТЬ РОБОТИ СВОЄ ПРАВО НА НЕЗАЛЕЖНУ ДЕРЖАВУ УКРАЇНЦІ ДОВГО ВИБОРЮВАЛИ. САМЕ ЗАВДЯКИ ПЕРЕКОНАННЯМ ТА УЧАСТІ ЗВИЧАЙНИХ ЛЮДЕЙ УКРАЇНА НАРЕШТІ ЗДОБУЛА СУВЕРЕНІТЕТ. АЛЕ Й ЗАРАЗ НА ШЛЯХУ ДО ЩАСЛИВОГО МАЙБУТНЬОГО НАШОЇ КРАЇНИ СТОЯТЬ ПЕРЕШКОДИ, І ЗНОВУ ДОЛЯ НЕЗАЛЕЖНОСТІ ЗНАХОДИТЬСЯ В РУКАХ ПРОСТИХ ЛЮДЕЙ</vt:lpstr>
      <vt:lpstr>МЕТА РОБОТИ: ВИВЧЕННЯ ДОЛІ ПРОСТОЇ ЛЮДИНИ, ЯКА, ЯК БАГАТО ІНШИХ, МАЄ АКТИВНУ ЖИТТЄВУ ПОЗИЦІЮ ТА ПРОДОВЖУЄ СПРАВУ БОРОТЬБИ ДЛЯ ЗАХИСТУ ІСТОРИЧНИХ ЗАВОЮВАНЬ УКРАЇНСЬКОГО НАРОДУ.  ЗАВДАННЯ РОБОТИ: ДОСЛІДЖЕННЯ ОСОБИСТОГО АРХІВУ СЕРЖАНТА ЗБРОЙНИХ СИЛ УКРАЇНИ, А САМЕ: НАГОРОД, ГРАМОТ, ПОДЯК, ОСОБИСТИХ РОЗПОВІДЕЙ УЧАСНИЦІ  АНТИТЕРОРИСТИЧНОЇ ОПЕРАЦІЇ.</vt:lpstr>
      <vt:lpstr>  МІЩАНИНА ТЕТЯНА ІВАНІВНА,  СЕРЖАНТ МЕДИЧНОЇ СЛУЖБИ ЗБРОЙНИХ СИЛ УКРАЇНИ, В МИНУЛОМУ МЕДИЧНА СЕСТРА ВІДДІЛЕННЯ №6 КЗОЗ ОБЛАСНОЇ ДИТЯЧОЇ ІНФЕКЦІЙНОЇ КЛІНІЧНОЇ ЛІКАРНІ МІСТА ХАРКОВА.  </vt:lpstr>
      <vt:lpstr>МІЩАНИНА ТЕТЯНА ІВАНІВНА БУЛА ПРИЗВАНА ПІД ЧАС МОБІЛІЗАЦІЇ НА ОСОБЛИВИЙ ПЕРІОД У ВІЙСЬКОВУ ЧАСТИНУ ЗБРОЙНИХ СИЛ УКРАЇНИ 22 СЕРПНЯ 2014 РОКУ НА ПОСАДУ СТАРШОЇ МЕДИЧНОЇ СЕСТРИ – АНЕСТЕЗИСТА ВІДДІЛЕННЯ АНЕСТЕЗІОЛОГІЇ, РЕАНІМАЦІЇ ТА ІНТЕНСИВНОЇ ТЕРАПІЇ   </vt:lpstr>
      <vt:lpstr>ЗА ЦЕЙ ЧАС ВОНА ШІСТЬ МІСЯЦІВ ПЕРЕБУВАЛА В МІСТІ МАРІУПОЛІ</vt:lpstr>
      <vt:lpstr>НЕСЛА СЛУЖБУ НА БЛОКПОСТУ БІЛЯ ШИРОКИНОГО, ЯКЕ ВЩЕНТ ЗАРАЗ РОЗБИТЕ</vt:lpstr>
      <vt:lpstr>ТЕТЯНА ІВАНІВНА НАДАВАЛА ДОПОМОГУ ПОРАНЕНИМ, ЯКИХ ВИВОЗИЛИ З ЛІНІЇ ФРОНТУ ДЛЯ ТРАНСПОРТУВАННЯ ДО ВІЙСЬКОВОГО ШПИТАЛЮ</vt:lpstr>
      <vt:lpstr>    У ПОВСЯКДЕННОМУ ЖИТТІ ЦЕ МОЛОДА ЖІНКА, ЯКА МАЄ ДОНЬКУ АННУ, АЛЕ НЕЗВАЖАЮЧИ НА НЕГАРАЗДИ, ПРОДОВЖУЄ БЕЗДОГАННО ВИКОНУВАТИ СЛУЖБОВІ ОБОВ'ЯЗКИ В СПРАВІ ЗБЕРЕЖЕННЯ ТА ЗМІЦНЕННЯ ЗДОРОВ'Я ПОРАНЕНИХ ТА ХВОРИХ ВІЙСЬКОВОСЛУЖБОВЦІВ                      ТЕПЕР ТЕТЯНА ІВАНІВНА, СЕРЖАНТ МЕДИЧНОЇ СЛУЖБИ, ПРАЦЮЄ В ШПИТАЛІ ЗБРОЙНИХ СИЛ УКРАЇНИ У МІСТІ ЧАСІВ ЯР ДОНЕЦЬКОЇ ОБЛАСТІ. ВОНА ПОСТІЙНО БАЧИТЬ БАГАТО КРОВІ, ПОРАНЕНЬ, СМЕРТЕЙ. ЇЇ НАГОРОДИЛИ ПОДЯКОЮ МІСЬКОГО ГОЛОВИ     ОПАНАСЕНКА О.М.  </vt:lpstr>
      <vt:lpstr>ТЕТЯНА ІВАНІВНА МАЄ НАГРУДНИЙ ЗНАК “ЗНАК ПОШАНИ”, ПОЧЕСНУ ВІДЗНАКУ “УЧАСНИК БОЙОВИХ ДІЙ”, МЕДАЛЬ“ЗА ОБОРОНУ РІДНОЇ ДЕРЖАВИ ”. ВОНА СУМЛІННО ПРАЦЮЄ ВЖЕ ТРЕТІЙ РІК , ЗАБЕЗПЕЧУЮЧИ ВИКОНАННЯ БОЙОВИХ ЗАВДАНЬ У ЗОНІ ПРОВЕДЕННЯ АНТИТЕРОРИСТИЧНОЇ ОПЕРАЦІЇ СВОЄЮ ТУРБОТОЮ ПРО ЗДОРОВ'Я ОСОБОВОГО СКЛАДУ ЗБРОЙНИХ СИЛ УКРАЇНИ </vt:lpstr>
      <vt:lpstr>ЩОДЕННО ТЕТЯНА ІВАНІВНА ПОКАЗУЄ ВИСОКИЙ ПРОФЕСІЙНИЙ РІВЕНЬ І ВІДДАНІСТЬ КЛЯТВІ ГІППОКРАТА, ДОВОДИТЬ СВОЄЮ ПРАЦЕЮ, ЩО ВЕЛИЧ БАТЬКІВЩИНИ В РУКАХ КОЖНОГО ІЗ НАС </vt:lpstr>
      <vt:lpstr>  СЛАВА УКРАЇНІ !  ГЕРОЯМ СЛАВА !  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Алина Кнышенко</dc:creator>
  <cp:lastModifiedBy>10</cp:lastModifiedBy>
  <cp:revision>14</cp:revision>
  <dcterms:created xsi:type="dcterms:W3CDTF">2017-04-10T18:20:44Z</dcterms:created>
  <dcterms:modified xsi:type="dcterms:W3CDTF">2017-04-13T06:54:43Z</dcterms:modified>
</cp:coreProperties>
</file>