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8" r:id="rId11"/>
    <p:sldId id="269" r:id="rId12"/>
    <p:sldId id="270" r:id="rId13"/>
    <p:sldId id="273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6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7400C-B941-45C5-8544-9682B38EE05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675A3E-5AEF-4441-8DFA-C73D4ACB32A7}">
      <dgm:prSet phldrT="[Текст]"/>
      <dgm:spPr/>
      <dgm:t>
        <a:bodyPr/>
        <a:lstStyle/>
        <a:p>
          <a:r>
            <a:rPr lang="uk-UA" dirty="0" smtClean="0"/>
            <a:t>боровся</a:t>
          </a:r>
          <a:endParaRPr lang="ru-RU" dirty="0"/>
        </a:p>
      </dgm:t>
    </dgm:pt>
    <dgm:pt modelId="{709120B3-038F-4B0F-9B3E-E6718EAE924A}" type="parTrans" cxnId="{8C56E36E-26E8-48D4-9840-1FA4ED74A220}">
      <dgm:prSet/>
      <dgm:spPr/>
      <dgm:t>
        <a:bodyPr/>
        <a:lstStyle/>
        <a:p>
          <a:endParaRPr lang="ru-RU"/>
        </a:p>
      </dgm:t>
    </dgm:pt>
    <dgm:pt modelId="{FCB5E214-03F1-4DBC-A4AC-E10CB8BD8633}" type="sibTrans" cxnId="{8C56E36E-26E8-48D4-9840-1FA4ED74A220}">
      <dgm:prSet/>
      <dgm:spPr/>
      <dgm:t>
        <a:bodyPr/>
        <a:lstStyle/>
        <a:p>
          <a:endParaRPr lang="ru-RU"/>
        </a:p>
      </dgm:t>
    </dgm:pt>
    <dgm:pt modelId="{6EC31BB1-27A4-43EE-B510-DA84C5F3FBE2}">
      <dgm:prSet phldrT="[Текст]"/>
      <dgm:spPr/>
      <dgm:t>
        <a:bodyPr/>
        <a:lstStyle/>
        <a:p>
          <a:r>
            <a:rPr lang="uk-UA" dirty="0" smtClean="0"/>
            <a:t>політичний</a:t>
          </a:r>
          <a:endParaRPr lang="ru-RU" dirty="0"/>
        </a:p>
      </dgm:t>
    </dgm:pt>
    <dgm:pt modelId="{4E5E23A8-D672-4097-BE9A-78BA381043FA}" type="parTrans" cxnId="{B9B73010-D6F7-4F32-8382-E73D00DD055B}">
      <dgm:prSet/>
      <dgm:spPr/>
      <dgm:t>
        <a:bodyPr/>
        <a:lstStyle/>
        <a:p>
          <a:endParaRPr lang="ru-RU"/>
        </a:p>
      </dgm:t>
    </dgm:pt>
    <dgm:pt modelId="{FA45FC5C-6B78-461C-887B-637547801FAE}" type="sibTrans" cxnId="{B9B73010-D6F7-4F32-8382-E73D00DD055B}">
      <dgm:prSet/>
      <dgm:spPr/>
      <dgm:t>
        <a:bodyPr/>
        <a:lstStyle/>
        <a:p>
          <a:endParaRPr lang="ru-RU"/>
        </a:p>
      </dgm:t>
    </dgm:pt>
    <dgm:pt modelId="{F726777E-5E79-4EAE-9815-DA18AF9B3E38}">
      <dgm:prSet phldrT="[Текст]"/>
      <dgm:spPr/>
      <dgm:t>
        <a:bodyPr/>
        <a:lstStyle/>
        <a:p>
          <a:r>
            <a:rPr lang="uk-UA" dirty="0" smtClean="0"/>
            <a:t>Лідер Народного Руху України</a:t>
          </a:r>
          <a:endParaRPr lang="ru-RU" dirty="0"/>
        </a:p>
      </dgm:t>
    </dgm:pt>
    <dgm:pt modelId="{1098E1A5-974A-4351-A17D-4F807946BC6C}" type="parTrans" cxnId="{EAE18BF9-ABD9-42D4-B7F8-C0207A8A3C5C}">
      <dgm:prSet/>
      <dgm:spPr/>
      <dgm:t>
        <a:bodyPr/>
        <a:lstStyle/>
        <a:p>
          <a:endParaRPr lang="ru-RU"/>
        </a:p>
      </dgm:t>
    </dgm:pt>
    <dgm:pt modelId="{15985C71-399F-43F4-89A3-C213CAFAB2A8}" type="sibTrans" cxnId="{EAE18BF9-ABD9-42D4-B7F8-C0207A8A3C5C}">
      <dgm:prSet/>
      <dgm:spPr/>
      <dgm:t>
        <a:bodyPr/>
        <a:lstStyle/>
        <a:p>
          <a:endParaRPr lang="ru-RU"/>
        </a:p>
      </dgm:t>
    </dgm:pt>
    <dgm:pt modelId="{B8BADEEF-6D48-43F7-94A5-33CEC7BD103E}">
      <dgm:prSet phldrT="[Текст]"/>
      <dgm:spPr/>
      <dgm:t>
        <a:bodyPr/>
        <a:lstStyle/>
        <a:p>
          <a:r>
            <a:rPr lang="uk-UA" dirty="0" smtClean="0"/>
            <a:t>Державотворчій </a:t>
          </a:r>
          <a:endParaRPr lang="ru-RU" dirty="0"/>
        </a:p>
      </dgm:t>
    </dgm:pt>
    <dgm:pt modelId="{EC846F90-ECED-4737-AE31-AE7488F7DC72}" type="parTrans" cxnId="{9FE8CD7B-93D0-4BA3-BF18-BE0FB15B517A}">
      <dgm:prSet/>
      <dgm:spPr/>
      <dgm:t>
        <a:bodyPr/>
        <a:lstStyle/>
        <a:p>
          <a:endParaRPr lang="ru-RU"/>
        </a:p>
      </dgm:t>
    </dgm:pt>
    <dgm:pt modelId="{EEB996E9-7FE4-47AE-9EC9-4068DC9D5E4A}" type="sibTrans" cxnId="{9FE8CD7B-93D0-4BA3-BF18-BE0FB15B517A}">
      <dgm:prSet/>
      <dgm:spPr/>
      <dgm:t>
        <a:bodyPr/>
        <a:lstStyle/>
        <a:p>
          <a:endParaRPr lang="ru-RU"/>
        </a:p>
      </dgm:t>
    </dgm:pt>
    <dgm:pt modelId="{6F9F75C1-4F7A-4FA7-B0D5-9DD5CE4D7816}">
      <dgm:prSet phldrT="[Текст]"/>
      <dgm:spPr/>
      <dgm:t>
        <a:bodyPr/>
        <a:lstStyle/>
        <a:p>
          <a:r>
            <a:rPr lang="uk-UA" dirty="0" smtClean="0"/>
            <a:t>Громадянський </a:t>
          </a:r>
          <a:endParaRPr lang="ru-RU" dirty="0"/>
        </a:p>
      </dgm:t>
    </dgm:pt>
    <dgm:pt modelId="{E66FAD58-7C74-4E70-96CD-9638416CC2AD}" type="parTrans" cxnId="{C32F9C63-8EBE-484A-B0B1-347049EED959}">
      <dgm:prSet/>
      <dgm:spPr/>
      <dgm:t>
        <a:bodyPr/>
        <a:lstStyle/>
        <a:p>
          <a:endParaRPr lang="ru-RU"/>
        </a:p>
      </dgm:t>
    </dgm:pt>
    <dgm:pt modelId="{12DB2254-A810-49F8-9201-8F639F6F9C51}" type="sibTrans" cxnId="{C32F9C63-8EBE-484A-B0B1-347049EED959}">
      <dgm:prSet/>
      <dgm:spPr/>
      <dgm:t>
        <a:bodyPr/>
        <a:lstStyle/>
        <a:p>
          <a:endParaRPr lang="ru-RU"/>
        </a:p>
      </dgm:t>
    </dgm:pt>
    <dgm:pt modelId="{CD89D1AA-E364-4516-A5AF-086731FD3A65}">
      <dgm:prSet phldrT="[Текст]"/>
      <dgm:spPr/>
      <dgm:t>
        <a:bodyPr/>
        <a:lstStyle/>
        <a:p>
          <a:r>
            <a:rPr lang="uk-UA" dirty="0" smtClean="0"/>
            <a:t>Потенціал народу</a:t>
          </a:r>
          <a:endParaRPr lang="ru-RU" dirty="0"/>
        </a:p>
      </dgm:t>
    </dgm:pt>
    <dgm:pt modelId="{FA8FF2A5-5906-4C01-A59D-0076012C27B7}" type="parTrans" cxnId="{5049A27B-3C60-420D-A8EE-E41D0EB684BE}">
      <dgm:prSet/>
      <dgm:spPr/>
      <dgm:t>
        <a:bodyPr/>
        <a:lstStyle/>
        <a:p>
          <a:endParaRPr lang="ru-RU"/>
        </a:p>
      </dgm:t>
    </dgm:pt>
    <dgm:pt modelId="{9BD011EB-0C20-4E96-8950-51CF487BA42A}" type="sibTrans" cxnId="{5049A27B-3C60-420D-A8EE-E41D0EB684BE}">
      <dgm:prSet/>
      <dgm:spPr/>
      <dgm:t>
        <a:bodyPr/>
        <a:lstStyle/>
        <a:p>
          <a:endParaRPr lang="ru-RU"/>
        </a:p>
      </dgm:t>
    </dgm:pt>
    <dgm:pt modelId="{140E7F0D-7FA9-490D-81D3-24361A0C64AB}" type="pres">
      <dgm:prSet presAssocID="{4847400C-B941-45C5-8544-9682B38EE0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193DB13-14D1-409C-8446-D7075BF04710}" type="pres">
      <dgm:prSet presAssocID="{4A675A3E-5AEF-4441-8DFA-C73D4ACB32A7}" presName="hierRoot1" presStyleCnt="0"/>
      <dgm:spPr/>
    </dgm:pt>
    <dgm:pt modelId="{54E19C0D-9160-40AF-BEED-757965AF0F3F}" type="pres">
      <dgm:prSet presAssocID="{4A675A3E-5AEF-4441-8DFA-C73D4ACB32A7}" presName="composite" presStyleCnt="0"/>
      <dgm:spPr/>
    </dgm:pt>
    <dgm:pt modelId="{98DA0050-5685-428A-8FAE-2419640FF8D6}" type="pres">
      <dgm:prSet presAssocID="{4A675A3E-5AEF-4441-8DFA-C73D4ACB32A7}" presName="background" presStyleLbl="node0" presStyleIdx="0" presStyleCnt="1"/>
      <dgm:spPr/>
    </dgm:pt>
    <dgm:pt modelId="{731FEC8D-916B-4AEC-A460-660869311FE6}" type="pres">
      <dgm:prSet presAssocID="{4A675A3E-5AEF-4441-8DFA-C73D4ACB32A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B6E8F6-2243-440A-A055-70FDBDEC862C}" type="pres">
      <dgm:prSet presAssocID="{4A675A3E-5AEF-4441-8DFA-C73D4ACB32A7}" presName="hierChild2" presStyleCnt="0"/>
      <dgm:spPr/>
    </dgm:pt>
    <dgm:pt modelId="{5DC2444C-BCBD-484A-9A4D-74852F6632C1}" type="pres">
      <dgm:prSet presAssocID="{4E5E23A8-D672-4097-BE9A-78BA381043F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3B1C354-9541-40F4-83F0-2A4D95E98610}" type="pres">
      <dgm:prSet presAssocID="{6EC31BB1-27A4-43EE-B510-DA84C5F3FBE2}" presName="hierRoot2" presStyleCnt="0"/>
      <dgm:spPr/>
    </dgm:pt>
    <dgm:pt modelId="{55EF5D87-EAD4-4834-93A1-BF7827922F4E}" type="pres">
      <dgm:prSet presAssocID="{6EC31BB1-27A4-43EE-B510-DA84C5F3FBE2}" presName="composite2" presStyleCnt="0"/>
      <dgm:spPr/>
    </dgm:pt>
    <dgm:pt modelId="{345879C9-C124-441F-9685-6AD5B39FF58C}" type="pres">
      <dgm:prSet presAssocID="{6EC31BB1-27A4-43EE-B510-DA84C5F3FBE2}" presName="background2" presStyleLbl="node2" presStyleIdx="0" presStyleCnt="2"/>
      <dgm:spPr/>
    </dgm:pt>
    <dgm:pt modelId="{897B16F8-6F9F-4B37-8D20-D57BC6515477}" type="pres">
      <dgm:prSet presAssocID="{6EC31BB1-27A4-43EE-B510-DA84C5F3FBE2}" presName="text2" presStyleLbl="fgAcc2" presStyleIdx="0" presStyleCnt="2" custLinFactNeighborX="-82085" custLinFactNeighborY="-2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27D7D3-A69B-407D-ADAA-771A583CC55F}" type="pres">
      <dgm:prSet presAssocID="{6EC31BB1-27A4-43EE-B510-DA84C5F3FBE2}" presName="hierChild3" presStyleCnt="0"/>
      <dgm:spPr/>
    </dgm:pt>
    <dgm:pt modelId="{E77BF919-70F9-453F-9F25-CB52F40599CA}" type="pres">
      <dgm:prSet presAssocID="{1098E1A5-974A-4351-A17D-4F807946BC6C}" presName="Name17" presStyleLbl="parChTrans1D3" presStyleIdx="0" presStyleCnt="3"/>
      <dgm:spPr/>
      <dgm:t>
        <a:bodyPr/>
        <a:lstStyle/>
        <a:p>
          <a:endParaRPr lang="ru-RU"/>
        </a:p>
      </dgm:t>
    </dgm:pt>
    <dgm:pt modelId="{F863CCAE-77BD-41BF-B12E-A0A3A3A36E6C}" type="pres">
      <dgm:prSet presAssocID="{F726777E-5E79-4EAE-9815-DA18AF9B3E38}" presName="hierRoot3" presStyleCnt="0"/>
      <dgm:spPr/>
    </dgm:pt>
    <dgm:pt modelId="{45966FF1-A8E0-40C7-AB38-7FEA2340E3AC}" type="pres">
      <dgm:prSet presAssocID="{F726777E-5E79-4EAE-9815-DA18AF9B3E38}" presName="composite3" presStyleCnt="0"/>
      <dgm:spPr/>
    </dgm:pt>
    <dgm:pt modelId="{3A2D5006-1A66-4592-B281-50E9EFDE9816}" type="pres">
      <dgm:prSet presAssocID="{F726777E-5E79-4EAE-9815-DA18AF9B3E38}" presName="background3" presStyleLbl="node3" presStyleIdx="0" presStyleCnt="3"/>
      <dgm:spPr/>
    </dgm:pt>
    <dgm:pt modelId="{30627692-CE00-4248-8AD7-7FF17A3E7004}" type="pres">
      <dgm:prSet presAssocID="{F726777E-5E79-4EAE-9815-DA18AF9B3E38}" presName="text3" presStyleLbl="fgAcc3" presStyleIdx="0" presStyleCnt="3" custLinFactX="-27825" custLinFactNeighborX="-100000" custLinFactNeighborY="462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2E73CE-3EBF-4F0C-AF44-BA12AB18D31B}" type="pres">
      <dgm:prSet presAssocID="{F726777E-5E79-4EAE-9815-DA18AF9B3E38}" presName="hierChild4" presStyleCnt="0"/>
      <dgm:spPr/>
    </dgm:pt>
    <dgm:pt modelId="{144EF2A6-0A9F-4FD1-84D9-7D1294DF6E79}" type="pres">
      <dgm:prSet presAssocID="{EC846F90-ECED-4737-AE31-AE7488F7DC72}" presName="Name17" presStyleLbl="parChTrans1D3" presStyleIdx="1" presStyleCnt="3"/>
      <dgm:spPr/>
      <dgm:t>
        <a:bodyPr/>
        <a:lstStyle/>
        <a:p>
          <a:endParaRPr lang="ru-RU"/>
        </a:p>
      </dgm:t>
    </dgm:pt>
    <dgm:pt modelId="{7E124409-ACFB-4AD2-8274-66BB9F8BA456}" type="pres">
      <dgm:prSet presAssocID="{B8BADEEF-6D48-43F7-94A5-33CEC7BD103E}" presName="hierRoot3" presStyleCnt="0"/>
      <dgm:spPr/>
    </dgm:pt>
    <dgm:pt modelId="{B5493D16-D9BF-4FD0-861F-7004A0E58445}" type="pres">
      <dgm:prSet presAssocID="{B8BADEEF-6D48-43F7-94A5-33CEC7BD103E}" presName="composite3" presStyleCnt="0"/>
      <dgm:spPr/>
    </dgm:pt>
    <dgm:pt modelId="{8BFB9E97-97A2-4AC7-9CFA-4E1110C685BB}" type="pres">
      <dgm:prSet presAssocID="{B8BADEEF-6D48-43F7-94A5-33CEC7BD103E}" presName="background3" presStyleLbl="node3" presStyleIdx="1" presStyleCnt="3"/>
      <dgm:spPr/>
    </dgm:pt>
    <dgm:pt modelId="{F1A64A27-0E52-465D-8B96-42AA6EC6944A}" type="pres">
      <dgm:prSet presAssocID="{B8BADEEF-6D48-43F7-94A5-33CEC7BD103E}" presName="text3" presStyleLbl="fgAcc3" presStyleIdx="1" presStyleCnt="3" custLinFactY="-60522" custLinFactNeighborX="-301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DC8DB3-0E92-4874-9D5A-C325ADDFB1D2}" type="pres">
      <dgm:prSet presAssocID="{B8BADEEF-6D48-43F7-94A5-33CEC7BD103E}" presName="hierChild4" presStyleCnt="0"/>
      <dgm:spPr/>
    </dgm:pt>
    <dgm:pt modelId="{0291457F-C591-45FC-9610-C979822D0909}" type="pres">
      <dgm:prSet presAssocID="{E66FAD58-7C74-4E70-96CD-9638416CC2AD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27FA484-8C6C-4D9C-A79F-415DFD55B23E}" type="pres">
      <dgm:prSet presAssocID="{6F9F75C1-4F7A-4FA7-B0D5-9DD5CE4D7816}" presName="hierRoot2" presStyleCnt="0"/>
      <dgm:spPr/>
    </dgm:pt>
    <dgm:pt modelId="{C7DBC093-AE31-4ECD-99F1-78615A0C1601}" type="pres">
      <dgm:prSet presAssocID="{6F9F75C1-4F7A-4FA7-B0D5-9DD5CE4D7816}" presName="composite2" presStyleCnt="0"/>
      <dgm:spPr/>
    </dgm:pt>
    <dgm:pt modelId="{565F788F-B14C-487C-BAC0-87BD8A4A6CB1}" type="pres">
      <dgm:prSet presAssocID="{6F9F75C1-4F7A-4FA7-B0D5-9DD5CE4D7816}" presName="background2" presStyleLbl="node2" presStyleIdx="1" presStyleCnt="2"/>
      <dgm:spPr/>
    </dgm:pt>
    <dgm:pt modelId="{E56B6590-132A-4F81-BA84-230EEB86F9F3}" type="pres">
      <dgm:prSet presAssocID="{6F9F75C1-4F7A-4FA7-B0D5-9DD5CE4D7816}" presName="text2" presStyleLbl="fgAcc2" presStyleIdx="1" presStyleCnt="2" custLinFactNeighborX="55883" custLinFactNeighborY="-5335">
        <dgm:presLayoutVars>
          <dgm:chPref val="3"/>
        </dgm:presLayoutVars>
      </dgm:prSet>
      <dgm:spPr>
        <a:prstGeom prst="round1Rect">
          <a:avLst/>
        </a:prstGeom>
      </dgm:spPr>
      <dgm:t>
        <a:bodyPr/>
        <a:lstStyle/>
        <a:p>
          <a:endParaRPr lang="ru-RU"/>
        </a:p>
      </dgm:t>
    </dgm:pt>
    <dgm:pt modelId="{F2620604-CD87-46A8-82B6-13F7130D4E18}" type="pres">
      <dgm:prSet presAssocID="{6F9F75C1-4F7A-4FA7-B0D5-9DD5CE4D7816}" presName="hierChild3" presStyleCnt="0"/>
      <dgm:spPr/>
    </dgm:pt>
    <dgm:pt modelId="{85DE30CF-1109-446B-B6BC-BF2DF6A05F02}" type="pres">
      <dgm:prSet presAssocID="{FA8FF2A5-5906-4C01-A59D-0076012C27B7}" presName="Name17" presStyleLbl="parChTrans1D3" presStyleIdx="2" presStyleCnt="3"/>
      <dgm:spPr/>
      <dgm:t>
        <a:bodyPr/>
        <a:lstStyle/>
        <a:p>
          <a:endParaRPr lang="ru-RU"/>
        </a:p>
      </dgm:t>
    </dgm:pt>
    <dgm:pt modelId="{6907E789-DA3B-4BB7-8010-C2BCB87AE24C}" type="pres">
      <dgm:prSet presAssocID="{CD89D1AA-E364-4516-A5AF-086731FD3A65}" presName="hierRoot3" presStyleCnt="0"/>
      <dgm:spPr/>
    </dgm:pt>
    <dgm:pt modelId="{927ABF50-02BE-436B-BE93-AF8C813B63F8}" type="pres">
      <dgm:prSet presAssocID="{CD89D1AA-E364-4516-A5AF-086731FD3A65}" presName="composite3" presStyleCnt="0"/>
      <dgm:spPr/>
    </dgm:pt>
    <dgm:pt modelId="{B484311A-9EED-498D-8CFB-DBCFAD5233D2}" type="pres">
      <dgm:prSet presAssocID="{CD89D1AA-E364-4516-A5AF-086731FD3A65}" presName="background3" presStyleLbl="node3" presStyleIdx="2" presStyleCnt="3"/>
      <dgm:spPr/>
    </dgm:pt>
    <dgm:pt modelId="{95356991-0E0F-4ED6-96C5-83A8118CDD06}" type="pres">
      <dgm:prSet presAssocID="{CD89D1AA-E364-4516-A5AF-086731FD3A65}" presName="text3" presStyleLbl="fgAcc3" presStyleIdx="2" presStyleCnt="3" custLinFactNeighborX="49367" custLinFactNeighborY="-13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EAB53E-DC21-4B8E-9AB5-C93722E8D5CD}" type="pres">
      <dgm:prSet presAssocID="{CD89D1AA-E364-4516-A5AF-086731FD3A65}" presName="hierChild4" presStyleCnt="0"/>
      <dgm:spPr/>
    </dgm:pt>
  </dgm:ptLst>
  <dgm:cxnLst>
    <dgm:cxn modelId="{8C56E36E-26E8-48D4-9840-1FA4ED74A220}" srcId="{4847400C-B941-45C5-8544-9682B38EE05F}" destId="{4A675A3E-5AEF-4441-8DFA-C73D4ACB32A7}" srcOrd="0" destOrd="0" parTransId="{709120B3-038F-4B0F-9B3E-E6718EAE924A}" sibTransId="{FCB5E214-03F1-4DBC-A4AC-E10CB8BD8633}"/>
    <dgm:cxn modelId="{F908EE52-8073-4910-8FC7-86DC655D96A2}" type="presOf" srcId="{4E5E23A8-D672-4097-BE9A-78BA381043FA}" destId="{5DC2444C-BCBD-484A-9A4D-74852F6632C1}" srcOrd="0" destOrd="0" presId="urn:microsoft.com/office/officeart/2005/8/layout/hierarchy1"/>
    <dgm:cxn modelId="{CEB66F86-BEDB-4DDB-AE1D-BB04B722E210}" type="presOf" srcId="{4A675A3E-5AEF-4441-8DFA-C73D4ACB32A7}" destId="{731FEC8D-916B-4AEC-A460-660869311FE6}" srcOrd="0" destOrd="0" presId="urn:microsoft.com/office/officeart/2005/8/layout/hierarchy1"/>
    <dgm:cxn modelId="{C32F9C63-8EBE-484A-B0B1-347049EED959}" srcId="{4A675A3E-5AEF-4441-8DFA-C73D4ACB32A7}" destId="{6F9F75C1-4F7A-4FA7-B0D5-9DD5CE4D7816}" srcOrd="1" destOrd="0" parTransId="{E66FAD58-7C74-4E70-96CD-9638416CC2AD}" sibTransId="{12DB2254-A810-49F8-9201-8F639F6F9C51}"/>
    <dgm:cxn modelId="{B9B73010-D6F7-4F32-8382-E73D00DD055B}" srcId="{4A675A3E-5AEF-4441-8DFA-C73D4ACB32A7}" destId="{6EC31BB1-27A4-43EE-B510-DA84C5F3FBE2}" srcOrd="0" destOrd="0" parTransId="{4E5E23A8-D672-4097-BE9A-78BA381043FA}" sibTransId="{FA45FC5C-6B78-461C-887B-637547801FAE}"/>
    <dgm:cxn modelId="{329BB700-9C4F-4369-9EC9-5D23ECF04A61}" type="presOf" srcId="{EC846F90-ECED-4737-AE31-AE7488F7DC72}" destId="{144EF2A6-0A9F-4FD1-84D9-7D1294DF6E79}" srcOrd="0" destOrd="0" presId="urn:microsoft.com/office/officeart/2005/8/layout/hierarchy1"/>
    <dgm:cxn modelId="{5049A27B-3C60-420D-A8EE-E41D0EB684BE}" srcId="{6F9F75C1-4F7A-4FA7-B0D5-9DD5CE4D7816}" destId="{CD89D1AA-E364-4516-A5AF-086731FD3A65}" srcOrd="0" destOrd="0" parTransId="{FA8FF2A5-5906-4C01-A59D-0076012C27B7}" sibTransId="{9BD011EB-0C20-4E96-8950-51CF487BA42A}"/>
    <dgm:cxn modelId="{EAE18BF9-ABD9-42D4-B7F8-C0207A8A3C5C}" srcId="{6EC31BB1-27A4-43EE-B510-DA84C5F3FBE2}" destId="{F726777E-5E79-4EAE-9815-DA18AF9B3E38}" srcOrd="0" destOrd="0" parTransId="{1098E1A5-974A-4351-A17D-4F807946BC6C}" sibTransId="{15985C71-399F-43F4-89A3-C213CAFAB2A8}"/>
    <dgm:cxn modelId="{7A10D04B-94DD-46A7-A948-24B48EE84667}" type="presOf" srcId="{1098E1A5-974A-4351-A17D-4F807946BC6C}" destId="{E77BF919-70F9-453F-9F25-CB52F40599CA}" srcOrd="0" destOrd="0" presId="urn:microsoft.com/office/officeart/2005/8/layout/hierarchy1"/>
    <dgm:cxn modelId="{5ED1EDE5-7BEA-4C6A-B213-24F7B584DE74}" type="presOf" srcId="{B8BADEEF-6D48-43F7-94A5-33CEC7BD103E}" destId="{F1A64A27-0E52-465D-8B96-42AA6EC6944A}" srcOrd="0" destOrd="0" presId="urn:microsoft.com/office/officeart/2005/8/layout/hierarchy1"/>
    <dgm:cxn modelId="{FAE877A3-9130-487B-AD8D-CF6B746945E1}" type="presOf" srcId="{F726777E-5E79-4EAE-9815-DA18AF9B3E38}" destId="{30627692-CE00-4248-8AD7-7FF17A3E7004}" srcOrd="0" destOrd="0" presId="urn:microsoft.com/office/officeart/2005/8/layout/hierarchy1"/>
    <dgm:cxn modelId="{F8CCCA89-7F7E-4B87-BE6D-1BF13EF821AC}" type="presOf" srcId="{E66FAD58-7C74-4E70-96CD-9638416CC2AD}" destId="{0291457F-C591-45FC-9610-C979822D0909}" srcOrd="0" destOrd="0" presId="urn:microsoft.com/office/officeart/2005/8/layout/hierarchy1"/>
    <dgm:cxn modelId="{2BD35F8B-01EA-4B93-9D7B-AA128AF5986C}" type="presOf" srcId="{6F9F75C1-4F7A-4FA7-B0D5-9DD5CE4D7816}" destId="{E56B6590-132A-4F81-BA84-230EEB86F9F3}" srcOrd="0" destOrd="0" presId="urn:microsoft.com/office/officeart/2005/8/layout/hierarchy1"/>
    <dgm:cxn modelId="{9FE8CD7B-93D0-4BA3-BF18-BE0FB15B517A}" srcId="{6EC31BB1-27A4-43EE-B510-DA84C5F3FBE2}" destId="{B8BADEEF-6D48-43F7-94A5-33CEC7BD103E}" srcOrd="1" destOrd="0" parTransId="{EC846F90-ECED-4737-AE31-AE7488F7DC72}" sibTransId="{EEB996E9-7FE4-47AE-9EC9-4068DC9D5E4A}"/>
    <dgm:cxn modelId="{E4A126FA-10BE-4B9C-815B-B9006ED662CF}" type="presOf" srcId="{6EC31BB1-27A4-43EE-B510-DA84C5F3FBE2}" destId="{897B16F8-6F9F-4B37-8D20-D57BC6515477}" srcOrd="0" destOrd="0" presId="urn:microsoft.com/office/officeart/2005/8/layout/hierarchy1"/>
    <dgm:cxn modelId="{CCF12D79-2873-4E3F-9F5E-17D0DE1B9C6C}" type="presOf" srcId="{FA8FF2A5-5906-4C01-A59D-0076012C27B7}" destId="{85DE30CF-1109-446B-B6BC-BF2DF6A05F02}" srcOrd="0" destOrd="0" presId="urn:microsoft.com/office/officeart/2005/8/layout/hierarchy1"/>
    <dgm:cxn modelId="{FD2BC80E-C9AA-4744-BCDD-61ADD7372365}" type="presOf" srcId="{CD89D1AA-E364-4516-A5AF-086731FD3A65}" destId="{95356991-0E0F-4ED6-96C5-83A8118CDD06}" srcOrd="0" destOrd="0" presId="urn:microsoft.com/office/officeart/2005/8/layout/hierarchy1"/>
    <dgm:cxn modelId="{DDFBB78D-0F85-4307-B14F-64301442091C}" type="presOf" srcId="{4847400C-B941-45C5-8544-9682B38EE05F}" destId="{140E7F0D-7FA9-490D-81D3-24361A0C64AB}" srcOrd="0" destOrd="0" presId="urn:microsoft.com/office/officeart/2005/8/layout/hierarchy1"/>
    <dgm:cxn modelId="{F5BB0D85-D877-43EC-B389-B6F7418C042F}" type="presParOf" srcId="{140E7F0D-7FA9-490D-81D3-24361A0C64AB}" destId="{E193DB13-14D1-409C-8446-D7075BF04710}" srcOrd="0" destOrd="0" presId="urn:microsoft.com/office/officeart/2005/8/layout/hierarchy1"/>
    <dgm:cxn modelId="{F8F4058C-A2C9-4B41-BF77-3781867DA612}" type="presParOf" srcId="{E193DB13-14D1-409C-8446-D7075BF04710}" destId="{54E19C0D-9160-40AF-BEED-757965AF0F3F}" srcOrd="0" destOrd="0" presId="urn:microsoft.com/office/officeart/2005/8/layout/hierarchy1"/>
    <dgm:cxn modelId="{E02818C4-E21E-4B48-8D24-63CB57DF1DD1}" type="presParOf" srcId="{54E19C0D-9160-40AF-BEED-757965AF0F3F}" destId="{98DA0050-5685-428A-8FAE-2419640FF8D6}" srcOrd="0" destOrd="0" presId="urn:microsoft.com/office/officeart/2005/8/layout/hierarchy1"/>
    <dgm:cxn modelId="{49F89FB0-E0B0-4D76-ABCE-301E4CF9CB77}" type="presParOf" srcId="{54E19C0D-9160-40AF-BEED-757965AF0F3F}" destId="{731FEC8D-916B-4AEC-A460-660869311FE6}" srcOrd="1" destOrd="0" presId="urn:microsoft.com/office/officeart/2005/8/layout/hierarchy1"/>
    <dgm:cxn modelId="{F7214D23-9770-4AA3-ADC3-BCE399261CCC}" type="presParOf" srcId="{E193DB13-14D1-409C-8446-D7075BF04710}" destId="{E4B6E8F6-2243-440A-A055-70FDBDEC862C}" srcOrd="1" destOrd="0" presId="urn:microsoft.com/office/officeart/2005/8/layout/hierarchy1"/>
    <dgm:cxn modelId="{8AD9F543-BD3A-4CD8-8714-DBE821EAEBA8}" type="presParOf" srcId="{E4B6E8F6-2243-440A-A055-70FDBDEC862C}" destId="{5DC2444C-BCBD-484A-9A4D-74852F6632C1}" srcOrd="0" destOrd="0" presId="urn:microsoft.com/office/officeart/2005/8/layout/hierarchy1"/>
    <dgm:cxn modelId="{E569F7F7-559F-4EB3-B773-F658BF6488D8}" type="presParOf" srcId="{E4B6E8F6-2243-440A-A055-70FDBDEC862C}" destId="{F3B1C354-9541-40F4-83F0-2A4D95E98610}" srcOrd="1" destOrd="0" presId="urn:microsoft.com/office/officeart/2005/8/layout/hierarchy1"/>
    <dgm:cxn modelId="{293C24B9-BC2B-4463-82F0-036867D6BB14}" type="presParOf" srcId="{F3B1C354-9541-40F4-83F0-2A4D95E98610}" destId="{55EF5D87-EAD4-4834-93A1-BF7827922F4E}" srcOrd="0" destOrd="0" presId="urn:microsoft.com/office/officeart/2005/8/layout/hierarchy1"/>
    <dgm:cxn modelId="{B830D111-772C-433E-AF80-0B7E9616F17B}" type="presParOf" srcId="{55EF5D87-EAD4-4834-93A1-BF7827922F4E}" destId="{345879C9-C124-441F-9685-6AD5B39FF58C}" srcOrd="0" destOrd="0" presId="urn:microsoft.com/office/officeart/2005/8/layout/hierarchy1"/>
    <dgm:cxn modelId="{9E2A1BC5-81DF-4710-BD07-D3E2F5522BCD}" type="presParOf" srcId="{55EF5D87-EAD4-4834-93A1-BF7827922F4E}" destId="{897B16F8-6F9F-4B37-8D20-D57BC6515477}" srcOrd="1" destOrd="0" presId="urn:microsoft.com/office/officeart/2005/8/layout/hierarchy1"/>
    <dgm:cxn modelId="{0EDF34DB-AE0D-4680-ADA1-26C031E1B621}" type="presParOf" srcId="{F3B1C354-9541-40F4-83F0-2A4D95E98610}" destId="{F227D7D3-A69B-407D-ADAA-771A583CC55F}" srcOrd="1" destOrd="0" presId="urn:microsoft.com/office/officeart/2005/8/layout/hierarchy1"/>
    <dgm:cxn modelId="{FEE60F23-A24E-4727-9348-A8DF7C3715C5}" type="presParOf" srcId="{F227D7D3-A69B-407D-ADAA-771A583CC55F}" destId="{E77BF919-70F9-453F-9F25-CB52F40599CA}" srcOrd="0" destOrd="0" presId="urn:microsoft.com/office/officeart/2005/8/layout/hierarchy1"/>
    <dgm:cxn modelId="{B8EB6781-A662-4A8F-8786-932E98072D0A}" type="presParOf" srcId="{F227D7D3-A69B-407D-ADAA-771A583CC55F}" destId="{F863CCAE-77BD-41BF-B12E-A0A3A3A36E6C}" srcOrd="1" destOrd="0" presId="urn:microsoft.com/office/officeart/2005/8/layout/hierarchy1"/>
    <dgm:cxn modelId="{A4F351FF-6DED-4CED-9AE2-93EF828E65B6}" type="presParOf" srcId="{F863CCAE-77BD-41BF-B12E-A0A3A3A36E6C}" destId="{45966FF1-A8E0-40C7-AB38-7FEA2340E3AC}" srcOrd="0" destOrd="0" presId="urn:microsoft.com/office/officeart/2005/8/layout/hierarchy1"/>
    <dgm:cxn modelId="{50CF9DDF-874A-4894-B3B1-B5ACF5DD998B}" type="presParOf" srcId="{45966FF1-A8E0-40C7-AB38-7FEA2340E3AC}" destId="{3A2D5006-1A66-4592-B281-50E9EFDE9816}" srcOrd="0" destOrd="0" presId="urn:microsoft.com/office/officeart/2005/8/layout/hierarchy1"/>
    <dgm:cxn modelId="{0097F127-81DF-4FDE-A7A1-EC48AF9D79AC}" type="presParOf" srcId="{45966FF1-A8E0-40C7-AB38-7FEA2340E3AC}" destId="{30627692-CE00-4248-8AD7-7FF17A3E7004}" srcOrd="1" destOrd="0" presId="urn:microsoft.com/office/officeart/2005/8/layout/hierarchy1"/>
    <dgm:cxn modelId="{868A6740-1B30-433F-B64E-2B8A1F6F838A}" type="presParOf" srcId="{F863CCAE-77BD-41BF-B12E-A0A3A3A36E6C}" destId="{0A2E73CE-3EBF-4F0C-AF44-BA12AB18D31B}" srcOrd="1" destOrd="0" presId="urn:microsoft.com/office/officeart/2005/8/layout/hierarchy1"/>
    <dgm:cxn modelId="{7060DD61-8705-4348-A2A7-41FE3D26E468}" type="presParOf" srcId="{F227D7D3-A69B-407D-ADAA-771A583CC55F}" destId="{144EF2A6-0A9F-4FD1-84D9-7D1294DF6E79}" srcOrd="2" destOrd="0" presId="urn:microsoft.com/office/officeart/2005/8/layout/hierarchy1"/>
    <dgm:cxn modelId="{9C9DE278-8257-4A91-851C-2829109075B1}" type="presParOf" srcId="{F227D7D3-A69B-407D-ADAA-771A583CC55F}" destId="{7E124409-ACFB-4AD2-8274-66BB9F8BA456}" srcOrd="3" destOrd="0" presId="urn:microsoft.com/office/officeart/2005/8/layout/hierarchy1"/>
    <dgm:cxn modelId="{70A4EDD3-E152-4EA0-A953-8205F34F35B0}" type="presParOf" srcId="{7E124409-ACFB-4AD2-8274-66BB9F8BA456}" destId="{B5493D16-D9BF-4FD0-861F-7004A0E58445}" srcOrd="0" destOrd="0" presId="urn:microsoft.com/office/officeart/2005/8/layout/hierarchy1"/>
    <dgm:cxn modelId="{25DF6694-48E6-4434-BE43-5AE6387B6D88}" type="presParOf" srcId="{B5493D16-D9BF-4FD0-861F-7004A0E58445}" destId="{8BFB9E97-97A2-4AC7-9CFA-4E1110C685BB}" srcOrd="0" destOrd="0" presId="urn:microsoft.com/office/officeart/2005/8/layout/hierarchy1"/>
    <dgm:cxn modelId="{D40BE848-A060-4F5A-B77D-3D98F4FA60C7}" type="presParOf" srcId="{B5493D16-D9BF-4FD0-861F-7004A0E58445}" destId="{F1A64A27-0E52-465D-8B96-42AA6EC6944A}" srcOrd="1" destOrd="0" presId="urn:microsoft.com/office/officeart/2005/8/layout/hierarchy1"/>
    <dgm:cxn modelId="{5AC1F57D-DB10-4059-92C1-D524118131F8}" type="presParOf" srcId="{7E124409-ACFB-4AD2-8274-66BB9F8BA456}" destId="{88DC8DB3-0E92-4874-9D5A-C325ADDFB1D2}" srcOrd="1" destOrd="0" presId="urn:microsoft.com/office/officeart/2005/8/layout/hierarchy1"/>
    <dgm:cxn modelId="{B4A7403A-CA61-4884-B1F1-2A1A1395FAD3}" type="presParOf" srcId="{E4B6E8F6-2243-440A-A055-70FDBDEC862C}" destId="{0291457F-C591-45FC-9610-C979822D0909}" srcOrd="2" destOrd="0" presId="urn:microsoft.com/office/officeart/2005/8/layout/hierarchy1"/>
    <dgm:cxn modelId="{7113C2C9-F3C3-4A5E-98C9-EC2858A66344}" type="presParOf" srcId="{E4B6E8F6-2243-440A-A055-70FDBDEC862C}" destId="{C27FA484-8C6C-4D9C-A79F-415DFD55B23E}" srcOrd="3" destOrd="0" presId="urn:microsoft.com/office/officeart/2005/8/layout/hierarchy1"/>
    <dgm:cxn modelId="{221975E7-9B83-457E-9A13-9C86F38DC850}" type="presParOf" srcId="{C27FA484-8C6C-4D9C-A79F-415DFD55B23E}" destId="{C7DBC093-AE31-4ECD-99F1-78615A0C1601}" srcOrd="0" destOrd="0" presId="urn:microsoft.com/office/officeart/2005/8/layout/hierarchy1"/>
    <dgm:cxn modelId="{AF3F95AF-22A9-4085-A8E4-2056BF1CD4C0}" type="presParOf" srcId="{C7DBC093-AE31-4ECD-99F1-78615A0C1601}" destId="{565F788F-B14C-487C-BAC0-87BD8A4A6CB1}" srcOrd="0" destOrd="0" presId="urn:microsoft.com/office/officeart/2005/8/layout/hierarchy1"/>
    <dgm:cxn modelId="{DF94F8F7-D628-4924-9D61-9337FDF123BC}" type="presParOf" srcId="{C7DBC093-AE31-4ECD-99F1-78615A0C1601}" destId="{E56B6590-132A-4F81-BA84-230EEB86F9F3}" srcOrd="1" destOrd="0" presId="urn:microsoft.com/office/officeart/2005/8/layout/hierarchy1"/>
    <dgm:cxn modelId="{3D4D1E07-6010-453F-A196-2F4930A2212F}" type="presParOf" srcId="{C27FA484-8C6C-4D9C-A79F-415DFD55B23E}" destId="{F2620604-CD87-46A8-82B6-13F7130D4E18}" srcOrd="1" destOrd="0" presId="urn:microsoft.com/office/officeart/2005/8/layout/hierarchy1"/>
    <dgm:cxn modelId="{7678390A-1A45-414E-9074-AE34607C5B44}" type="presParOf" srcId="{F2620604-CD87-46A8-82B6-13F7130D4E18}" destId="{85DE30CF-1109-446B-B6BC-BF2DF6A05F02}" srcOrd="0" destOrd="0" presId="urn:microsoft.com/office/officeart/2005/8/layout/hierarchy1"/>
    <dgm:cxn modelId="{A14B8582-2F13-475E-BD31-7B07065B2F6E}" type="presParOf" srcId="{F2620604-CD87-46A8-82B6-13F7130D4E18}" destId="{6907E789-DA3B-4BB7-8010-C2BCB87AE24C}" srcOrd="1" destOrd="0" presId="urn:microsoft.com/office/officeart/2005/8/layout/hierarchy1"/>
    <dgm:cxn modelId="{21C9FB5B-9699-4604-BF53-0B54ECCFF411}" type="presParOf" srcId="{6907E789-DA3B-4BB7-8010-C2BCB87AE24C}" destId="{927ABF50-02BE-436B-BE93-AF8C813B63F8}" srcOrd="0" destOrd="0" presId="urn:microsoft.com/office/officeart/2005/8/layout/hierarchy1"/>
    <dgm:cxn modelId="{B4D21B42-3604-4094-91D1-5894E48D01E5}" type="presParOf" srcId="{927ABF50-02BE-436B-BE93-AF8C813B63F8}" destId="{B484311A-9EED-498D-8CFB-DBCFAD5233D2}" srcOrd="0" destOrd="0" presId="urn:microsoft.com/office/officeart/2005/8/layout/hierarchy1"/>
    <dgm:cxn modelId="{7C1C925D-2220-44B6-8537-1D37F4FB9549}" type="presParOf" srcId="{927ABF50-02BE-436B-BE93-AF8C813B63F8}" destId="{95356991-0E0F-4ED6-96C5-83A8118CDD06}" srcOrd="1" destOrd="0" presId="urn:microsoft.com/office/officeart/2005/8/layout/hierarchy1"/>
    <dgm:cxn modelId="{F5D46DD0-2EB7-4658-A347-72CC307063B7}" type="presParOf" srcId="{6907E789-DA3B-4BB7-8010-C2BCB87AE24C}" destId="{7EEAB53E-DC21-4B8E-9AB5-C93722E8D5C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E30CF-1109-446B-B6BC-BF2DF6A05F02}">
      <dsp:nvSpPr>
        <dsp:cNvPr id="0" name=""/>
        <dsp:cNvSpPr/>
      </dsp:nvSpPr>
      <dsp:spPr>
        <a:xfrm>
          <a:off x="5092571" y="2393771"/>
          <a:ext cx="91440" cy="4956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5618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91457F-C591-45FC-9610-C979822D0909}">
      <dsp:nvSpPr>
        <dsp:cNvPr id="0" name=""/>
        <dsp:cNvSpPr/>
      </dsp:nvSpPr>
      <dsp:spPr>
        <a:xfrm>
          <a:off x="3439790" y="995933"/>
          <a:ext cx="1698500" cy="4026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511"/>
              </a:lnTo>
              <a:lnTo>
                <a:pt x="1698500" y="257511"/>
              </a:lnTo>
              <a:lnTo>
                <a:pt x="1698500" y="40269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4EF2A6-0A9F-4FD1-84D9-7D1294DF6E79}">
      <dsp:nvSpPr>
        <dsp:cNvPr id="0" name=""/>
        <dsp:cNvSpPr/>
      </dsp:nvSpPr>
      <dsp:spPr>
        <a:xfrm>
          <a:off x="716823" y="1305215"/>
          <a:ext cx="2196878" cy="1139159"/>
        </a:xfrm>
        <a:custGeom>
          <a:avLst/>
          <a:gdLst/>
          <a:ahLst/>
          <a:cxnLst/>
          <a:rect l="0" t="0" r="0" b="0"/>
          <a:pathLst>
            <a:path>
              <a:moveTo>
                <a:pt x="0" y="1139159"/>
              </a:moveTo>
              <a:lnTo>
                <a:pt x="2196878" y="0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7BF919-70F9-453F-9F25-CB52F40599CA}">
      <dsp:nvSpPr>
        <dsp:cNvPr id="0" name=""/>
        <dsp:cNvSpPr/>
      </dsp:nvSpPr>
      <dsp:spPr>
        <a:xfrm>
          <a:off x="609451" y="2444374"/>
          <a:ext cx="107371" cy="459056"/>
        </a:xfrm>
        <a:custGeom>
          <a:avLst/>
          <a:gdLst/>
          <a:ahLst/>
          <a:cxnLst/>
          <a:rect l="0" t="0" r="0" b="0"/>
          <a:pathLst>
            <a:path>
              <a:moveTo>
                <a:pt x="107371" y="0"/>
              </a:moveTo>
              <a:lnTo>
                <a:pt x="107371" y="313876"/>
              </a:lnTo>
              <a:lnTo>
                <a:pt x="0" y="313876"/>
              </a:lnTo>
              <a:lnTo>
                <a:pt x="0" y="459056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2444C-BCBD-484A-9A4D-74852F6632C1}">
      <dsp:nvSpPr>
        <dsp:cNvPr id="0" name=""/>
        <dsp:cNvSpPr/>
      </dsp:nvSpPr>
      <dsp:spPr>
        <a:xfrm>
          <a:off x="716823" y="995933"/>
          <a:ext cx="2722966" cy="453294"/>
        </a:xfrm>
        <a:custGeom>
          <a:avLst/>
          <a:gdLst/>
          <a:ahLst/>
          <a:cxnLst/>
          <a:rect l="0" t="0" r="0" b="0"/>
          <a:pathLst>
            <a:path>
              <a:moveTo>
                <a:pt x="2722966" y="0"/>
              </a:moveTo>
              <a:lnTo>
                <a:pt x="2722966" y="308114"/>
              </a:lnTo>
              <a:lnTo>
                <a:pt x="0" y="308114"/>
              </a:lnTo>
              <a:lnTo>
                <a:pt x="0" y="453294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DA0050-5685-428A-8FAE-2419640FF8D6}">
      <dsp:nvSpPr>
        <dsp:cNvPr id="0" name=""/>
        <dsp:cNvSpPr/>
      </dsp:nvSpPr>
      <dsp:spPr>
        <a:xfrm>
          <a:off x="2656209" y="786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1FEC8D-916B-4AEC-A460-660869311FE6}">
      <dsp:nvSpPr>
        <dsp:cNvPr id="0" name=""/>
        <dsp:cNvSpPr/>
      </dsp:nvSpPr>
      <dsp:spPr>
        <a:xfrm>
          <a:off x="2830338" y="166208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боровся</a:t>
          </a:r>
          <a:endParaRPr lang="ru-RU" sz="1400" kern="1200" dirty="0"/>
        </a:p>
      </dsp:txBody>
      <dsp:txXfrm>
        <a:off x="2859485" y="195355"/>
        <a:ext cx="1508866" cy="936852"/>
      </dsp:txXfrm>
    </dsp:sp>
    <dsp:sp modelId="{345879C9-C124-441F-9685-6AD5B39FF58C}">
      <dsp:nvSpPr>
        <dsp:cNvPr id="0" name=""/>
        <dsp:cNvSpPr/>
      </dsp:nvSpPr>
      <dsp:spPr>
        <a:xfrm>
          <a:off x="-66756" y="1449227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7B16F8-6F9F-4B37-8D20-D57BC6515477}">
      <dsp:nvSpPr>
        <dsp:cNvPr id="0" name=""/>
        <dsp:cNvSpPr/>
      </dsp:nvSpPr>
      <dsp:spPr>
        <a:xfrm>
          <a:off x="107371" y="1614650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політичний</a:t>
          </a:r>
          <a:endParaRPr lang="ru-RU" sz="1400" kern="1200" dirty="0"/>
        </a:p>
      </dsp:txBody>
      <dsp:txXfrm>
        <a:off x="136518" y="1643797"/>
        <a:ext cx="1508866" cy="936852"/>
      </dsp:txXfrm>
    </dsp:sp>
    <dsp:sp modelId="{3A2D5006-1A66-4592-B281-50E9EFDE9816}">
      <dsp:nvSpPr>
        <dsp:cNvPr id="0" name=""/>
        <dsp:cNvSpPr/>
      </dsp:nvSpPr>
      <dsp:spPr>
        <a:xfrm>
          <a:off x="-174128" y="2903430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27692-CE00-4248-8AD7-7FF17A3E7004}">
      <dsp:nvSpPr>
        <dsp:cNvPr id="0" name=""/>
        <dsp:cNvSpPr/>
      </dsp:nvSpPr>
      <dsp:spPr>
        <a:xfrm>
          <a:off x="0" y="3068853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Лідер Народного Руху України</a:t>
          </a:r>
          <a:endParaRPr lang="ru-RU" sz="1400" kern="1200" dirty="0"/>
        </a:p>
      </dsp:txBody>
      <dsp:txXfrm>
        <a:off x="29147" y="3098000"/>
        <a:ext cx="1508866" cy="936852"/>
      </dsp:txXfrm>
    </dsp:sp>
    <dsp:sp modelId="{8BFB9E97-97A2-4AC7-9CFA-4E1110C685BB}">
      <dsp:nvSpPr>
        <dsp:cNvPr id="0" name=""/>
        <dsp:cNvSpPr/>
      </dsp:nvSpPr>
      <dsp:spPr>
        <a:xfrm>
          <a:off x="2130121" y="1305215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64A27-0E52-465D-8B96-42AA6EC6944A}">
      <dsp:nvSpPr>
        <dsp:cNvPr id="0" name=""/>
        <dsp:cNvSpPr/>
      </dsp:nvSpPr>
      <dsp:spPr>
        <a:xfrm>
          <a:off x="2304250" y="1470637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Державотворчій </a:t>
          </a:r>
          <a:endParaRPr lang="ru-RU" sz="1400" kern="1200" dirty="0"/>
        </a:p>
      </dsp:txBody>
      <dsp:txXfrm>
        <a:off x="2333397" y="1499784"/>
        <a:ext cx="1508866" cy="936852"/>
      </dsp:txXfrm>
    </dsp:sp>
    <dsp:sp modelId="{565F788F-B14C-487C-BAC0-87BD8A4A6CB1}">
      <dsp:nvSpPr>
        <dsp:cNvPr id="0" name=""/>
        <dsp:cNvSpPr/>
      </dsp:nvSpPr>
      <dsp:spPr>
        <a:xfrm>
          <a:off x="4354710" y="1398624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6B6590-132A-4F81-BA84-230EEB86F9F3}">
      <dsp:nvSpPr>
        <dsp:cNvPr id="0" name=""/>
        <dsp:cNvSpPr/>
      </dsp:nvSpPr>
      <dsp:spPr>
        <a:xfrm>
          <a:off x="4528839" y="1564046"/>
          <a:ext cx="1567160" cy="995146"/>
        </a:xfrm>
        <a:prstGeom prst="round1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Громадянський </a:t>
          </a:r>
          <a:endParaRPr lang="ru-RU" sz="1400" kern="1200" dirty="0"/>
        </a:p>
      </dsp:txBody>
      <dsp:txXfrm>
        <a:off x="4528839" y="1564046"/>
        <a:ext cx="1518581" cy="995146"/>
      </dsp:txXfrm>
    </dsp:sp>
    <dsp:sp modelId="{B484311A-9EED-498D-8CFB-DBCFAD5233D2}">
      <dsp:nvSpPr>
        <dsp:cNvPr id="0" name=""/>
        <dsp:cNvSpPr/>
      </dsp:nvSpPr>
      <dsp:spPr>
        <a:xfrm>
          <a:off x="4354710" y="2889389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56991-0E0F-4ED6-96C5-83A8118CDD06}">
      <dsp:nvSpPr>
        <dsp:cNvPr id="0" name=""/>
        <dsp:cNvSpPr/>
      </dsp:nvSpPr>
      <dsp:spPr>
        <a:xfrm>
          <a:off x="4528839" y="3054811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Потенціал народу</a:t>
          </a:r>
          <a:endParaRPr lang="ru-RU" sz="1400" kern="1200" dirty="0"/>
        </a:p>
      </dsp:txBody>
      <dsp:txXfrm>
        <a:off x="4557986" y="3083958"/>
        <a:ext cx="1508866" cy="936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2780928"/>
            <a:ext cx="4136504" cy="2625824"/>
          </a:xfrm>
        </p:spPr>
        <p:txBody>
          <a:bodyPr>
            <a:noAutofit/>
          </a:bodyPr>
          <a:lstStyle/>
          <a:p>
            <a:pPr algn="l"/>
            <a:r>
              <a:rPr lang="uk-UA" sz="1400" b="0" dirty="0" err="1">
                <a:latin typeface="Times New Roman" pitchFamily="18" charset="0"/>
                <a:cs typeface="Times New Roman" pitchFamily="18" charset="0"/>
              </a:rPr>
              <a:t>Мерабет</a:t>
            </a:r>
            <a:r>
              <a:rPr lang="uk-UA" sz="1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0" dirty="0" err="1">
                <a:latin typeface="Times New Roman" pitchFamily="18" charset="0"/>
                <a:cs typeface="Times New Roman" pitchFamily="18" charset="0"/>
              </a:rPr>
              <a:t>Ясмін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1400" b="0" dirty="0">
                <a:latin typeface="Times New Roman" pitchFamily="18" charset="0"/>
                <a:cs typeface="Times New Roman" pitchFamily="18" charset="0"/>
              </a:rPr>
              <a:t>Учениця 9-А класу Харківської загальноосвітньої школи І-ІІІ ст..№84 Харківської міської ради Харківської області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1400" b="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1400" b="0" dirty="0">
                <a:latin typeface="Times New Roman" pitchFamily="18" charset="0"/>
                <a:cs typeface="Times New Roman" pitchFamily="18" charset="0"/>
              </a:rPr>
              <a:t>Науковий керівник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1400" b="0" dirty="0" err="1">
                <a:latin typeface="Times New Roman" pitchFamily="18" charset="0"/>
                <a:cs typeface="Times New Roman" pitchFamily="18" charset="0"/>
              </a:rPr>
              <a:t>Лавроненко</a:t>
            </a:r>
            <a:r>
              <a:rPr lang="uk-UA" sz="1400" b="0" dirty="0">
                <a:latin typeface="Times New Roman" pitchFamily="18" charset="0"/>
                <a:cs typeface="Times New Roman" pitchFamily="18" charset="0"/>
              </a:rPr>
              <a:t> Марина Олександрівна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1400" b="0" dirty="0">
                <a:latin typeface="Times New Roman" pitchFamily="18" charset="0"/>
                <a:cs typeface="Times New Roman" pitchFamily="18" charset="0"/>
              </a:rPr>
              <a:t>Вчитель історії, спеціаліст вищої категорії Харківської загальноосвітньої школи І-ІІІ ст..№84 Харківської міської ради Харківської області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«Роль особистості в історії</a:t>
            </a:r>
            <a:r>
              <a:rPr lang="uk-UA" b="1" dirty="0" smtClean="0"/>
              <a:t>»</a:t>
            </a:r>
            <a:br>
              <a:rPr lang="uk-UA" b="1" dirty="0" smtClean="0"/>
            </a:br>
            <a:r>
              <a:rPr lang="uk-UA" dirty="0" smtClean="0"/>
              <a:t>В</a:t>
            </a:r>
            <a:r>
              <a:rPr lang="ru-RU" dirty="0"/>
              <a:t>’</a:t>
            </a:r>
            <a:r>
              <a:rPr lang="uk-UA" dirty="0" err="1"/>
              <a:t>ячеслав</a:t>
            </a:r>
            <a:r>
              <a:rPr lang="uk-UA" dirty="0"/>
              <a:t> </a:t>
            </a:r>
            <a:r>
              <a:rPr lang="uk-UA" dirty="0" smtClean="0"/>
              <a:t>Чорновіл </a:t>
            </a:r>
            <a:r>
              <a:rPr lang="uk-UA" dirty="0"/>
              <a:t>– серце незалежної України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47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51920" y="306896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/>
              <a:t>Зараз наша держава переживає тяжкі часи і кожен намагається допомогти, внести свій вклад у майбутнє. Ми пам’ятаємо наших героїв, які боролись проти несправедливості, стояли </a:t>
            </a:r>
            <a:r>
              <a:rPr lang="uk-UA" sz="2000" dirty="0" err="1"/>
              <a:t>насмерть</a:t>
            </a:r>
            <a:r>
              <a:rPr lang="uk-UA" sz="2000" dirty="0"/>
              <a:t> за незалежність нашої держави</a:t>
            </a:r>
            <a:r>
              <a:rPr lang="uk-UA" sz="2000" dirty="0" smtClean="0"/>
              <a:t>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48" y="2419773"/>
            <a:ext cx="417646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Людина </a:t>
            </a:r>
          </a:p>
          <a:p>
            <a:pPr algn="ctr"/>
            <a:r>
              <a:rPr lang="uk-UA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історичної епохи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2" descr="http://www.profi-forex.org/system/user_files/Images/wiki2/chornovil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6672"/>
            <a:ext cx="64770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402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32657"/>
            <a:ext cx="514806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Тема дослідження </a:t>
            </a:r>
          </a:p>
          <a:p>
            <a:pPr algn="ctr"/>
            <a:r>
              <a:rPr lang="uk-UA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є актуальною: </a:t>
            </a:r>
            <a:endParaRPr lang="ru-RU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78581457"/>
              </p:ext>
            </p:extLst>
          </p:nvPr>
        </p:nvGraphicFramePr>
        <p:xfrm>
          <a:off x="1795608" y="1844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авая фигурная скобка 6"/>
          <p:cNvSpPr/>
          <p:nvPr/>
        </p:nvSpPr>
        <p:spPr>
          <a:xfrm rot="5400000">
            <a:off x="4391980" y="2528900"/>
            <a:ext cx="648072" cy="4464496"/>
          </a:xfrm>
          <a:prstGeom prst="rightBrace">
            <a:avLst>
              <a:gd name="adj1" fmla="val 8333"/>
              <a:gd name="adj2" fmla="val 17105"/>
            </a:avLst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ages.unian.net/photos/2014_03/thumb_files/630_400_1395730828-2926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t="8374" r="9853" b="3611"/>
          <a:stretch/>
        </p:blipFill>
        <p:spPr bwMode="auto">
          <a:xfrm>
            <a:off x="467544" y="1556792"/>
            <a:ext cx="2520280" cy="16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yt3.ggpht.com/-DodrI2AU3aM/AAAAAAAAAAI/AAAAAAAAAAA/GeGTCAbHfzY/s900-c-k-no-mo-rj-c0xffffff/phot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81" y="3366092"/>
            <a:ext cx="1198616" cy="119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0222370">
            <a:off x="3347864" y="2256229"/>
            <a:ext cx="9701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350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Мета роботи полягає у вивченні на основі опрацювання та аналізу джерельної бази політичної біографії В’ячеслава  Максимовича Чорновола, його державницької діяльності, як одного з лідерів національно - визвольного руху.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553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/>
              <a:t>Для того щоб досягти поставленої мети ми обрали наступні завдання:</a:t>
            </a:r>
            <a:endParaRPr lang="ru-RU" dirty="0"/>
          </a:p>
          <a:p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dirty="0" err="1"/>
              <a:t>розкрити</a:t>
            </a:r>
            <a:r>
              <a:rPr lang="ru-RU" dirty="0"/>
              <a:t> </a:t>
            </a:r>
            <a:r>
              <a:rPr lang="ru-RU" dirty="0" err="1"/>
              <a:t>історіографічну</a:t>
            </a:r>
            <a:r>
              <a:rPr lang="ru-RU" dirty="0"/>
              <a:t> та </a:t>
            </a:r>
            <a:r>
              <a:rPr lang="ru-RU" dirty="0" err="1"/>
              <a:t>джерельно-методологічну</a:t>
            </a:r>
            <a:r>
              <a:rPr lang="ru-RU" dirty="0"/>
              <a:t> базу </a:t>
            </a:r>
            <a:r>
              <a:rPr lang="ru-RU" dirty="0" err="1"/>
              <a:t>наукового</a:t>
            </a:r>
            <a:r>
              <a:rPr lang="ru-RU" dirty="0"/>
              <a:t> </a:t>
            </a:r>
          </a:p>
          <a:p>
            <a:r>
              <a:rPr lang="ru-RU" dirty="0" err="1"/>
              <a:t>дослідження</a:t>
            </a:r>
            <a:r>
              <a:rPr lang="ru-RU" dirty="0"/>
              <a:t>;</a:t>
            </a:r>
          </a:p>
          <a:p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dirty="0" err="1"/>
              <a:t>проаналізувати</a:t>
            </a:r>
            <a:r>
              <a:rPr lang="ru-RU" dirty="0"/>
              <a:t> </a:t>
            </a:r>
            <a:r>
              <a:rPr lang="ru-RU" dirty="0" err="1"/>
              <a:t>життєвий</a:t>
            </a:r>
            <a:r>
              <a:rPr lang="ru-RU" dirty="0"/>
              <a:t> шлях та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світогляду</a:t>
            </a:r>
            <a:r>
              <a:rPr lang="ru-RU" dirty="0"/>
              <a:t> </a:t>
            </a:r>
            <a:r>
              <a:rPr lang="ru-RU" dirty="0" err="1"/>
              <a:t>В.Чорновола</a:t>
            </a:r>
            <a:r>
              <a:rPr lang="ru-RU" dirty="0"/>
              <a:t>;</a:t>
            </a:r>
          </a:p>
          <a:p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dirty="0" err="1"/>
              <a:t>висвітлити</a:t>
            </a:r>
            <a:r>
              <a:rPr lang="ru-RU" dirty="0"/>
              <a:t> участь </a:t>
            </a:r>
            <a:r>
              <a:rPr lang="ru-RU" dirty="0" err="1"/>
              <a:t>В.Чорновола</a:t>
            </a:r>
            <a:r>
              <a:rPr lang="ru-RU" dirty="0"/>
              <a:t> в </a:t>
            </a:r>
            <a:r>
              <a:rPr lang="ru-RU" dirty="0" err="1"/>
              <a:t>русі</a:t>
            </a:r>
            <a:r>
              <a:rPr lang="ru-RU" dirty="0"/>
              <a:t> </a:t>
            </a:r>
            <a:r>
              <a:rPr lang="ru-RU" dirty="0" err="1"/>
              <a:t>шістдесятників</a:t>
            </a:r>
            <a:r>
              <a:rPr lang="ru-RU" dirty="0"/>
              <a:t>, </a:t>
            </a:r>
            <a:r>
              <a:rPr lang="ru-RU" dirty="0" err="1"/>
              <a:t>дисидентів</a:t>
            </a:r>
            <a:r>
              <a:rPr lang="ru-RU" dirty="0"/>
              <a:t>;</a:t>
            </a:r>
          </a:p>
          <a:p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dirty="0" err="1"/>
              <a:t>охарактеризувати</a:t>
            </a:r>
            <a:r>
              <a:rPr lang="ru-RU" dirty="0"/>
              <a:t> </a:t>
            </a:r>
            <a:r>
              <a:rPr lang="ru-RU" dirty="0" err="1"/>
              <a:t>внесок</a:t>
            </a:r>
            <a:r>
              <a:rPr lang="ru-RU" dirty="0"/>
              <a:t> В. </a:t>
            </a:r>
            <a:r>
              <a:rPr lang="ru-RU" dirty="0" err="1"/>
              <a:t>Чорновола</a:t>
            </a:r>
            <a:r>
              <a:rPr lang="ru-RU" dirty="0"/>
              <a:t> у </a:t>
            </a:r>
            <a:r>
              <a:rPr lang="ru-RU" dirty="0" err="1"/>
              <a:t>розвиток</a:t>
            </a:r>
            <a:r>
              <a:rPr lang="uk-UA" dirty="0"/>
              <a:t>у</a:t>
            </a:r>
            <a:r>
              <a:rPr lang="ru-RU" dirty="0"/>
              <a:t> </a:t>
            </a:r>
            <a:r>
              <a:rPr lang="ru-RU" dirty="0" err="1"/>
              <a:t>суспільно-політичної</a:t>
            </a:r>
            <a:r>
              <a:rPr lang="ru-RU" dirty="0"/>
              <a:t> думки;</a:t>
            </a:r>
          </a:p>
          <a:p>
            <a:r>
              <a:rPr lang="ru-RU" dirty="0">
                <a:sym typeface="Symbol"/>
              </a:rPr>
              <a:t></a:t>
            </a:r>
            <a:r>
              <a:rPr lang="ru-RU" dirty="0" err="1"/>
              <a:t>вияснити</a:t>
            </a:r>
            <a:r>
              <a:rPr lang="ru-RU" dirty="0"/>
              <a:t> роль </a:t>
            </a:r>
            <a:r>
              <a:rPr lang="ru-RU" dirty="0" err="1"/>
              <a:t>політика</a:t>
            </a:r>
            <a:r>
              <a:rPr lang="ru-RU" dirty="0"/>
              <a:t> у </a:t>
            </a:r>
            <a:r>
              <a:rPr lang="ru-RU" dirty="0" err="1"/>
              <a:t>діяльності</a:t>
            </a:r>
            <a:r>
              <a:rPr lang="ru-RU" dirty="0"/>
              <a:t> Народного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; </a:t>
            </a:r>
          </a:p>
          <a:p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dirty="0" err="1"/>
              <a:t>дослідити</a:t>
            </a:r>
            <a:r>
              <a:rPr lang="ru-RU" dirty="0"/>
              <a:t> </a:t>
            </a:r>
            <a:r>
              <a:rPr lang="ru-RU" dirty="0" err="1"/>
              <a:t>внесок</a:t>
            </a:r>
            <a:r>
              <a:rPr lang="ru-RU" dirty="0"/>
              <a:t> </a:t>
            </a:r>
            <a:r>
              <a:rPr lang="ru-RU" dirty="0" err="1"/>
              <a:t>В.Чорновола</a:t>
            </a:r>
            <a:r>
              <a:rPr lang="ru-RU" dirty="0"/>
              <a:t> у </a:t>
            </a:r>
            <a:r>
              <a:rPr lang="ru-RU" dirty="0" err="1"/>
              <a:t>процес</a:t>
            </a:r>
            <a:r>
              <a:rPr lang="uk-UA" dirty="0"/>
              <a:t>і</a:t>
            </a:r>
            <a:r>
              <a:rPr lang="ru-RU" dirty="0"/>
              <a:t> </a:t>
            </a:r>
            <a:r>
              <a:rPr lang="ru-RU" dirty="0" err="1"/>
              <a:t>становлення</a:t>
            </a:r>
            <a:r>
              <a:rPr lang="ru-RU" dirty="0"/>
              <a:t> та </a:t>
            </a:r>
            <a:r>
              <a:rPr lang="ru-RU" dirty="0" err="1"/>
              <a:t>розбудови</a:t>
            </a:r>
            <a:r>
              <a:rPr lang="ru-RU" dirty="0"/>
              <a:t> </a:t>
            </a:r>
          </a:p>
          <a:p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незалежності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656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Об’єктом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uk-UA" dirty="0"/>
              <a:t>: є</a:t>
            </a:r>
            <a:r>
              <a:rPr lang="ru-RU" dirty="0"/>
              <a:t> </a:t>
            </a:r>
            <a:r>
              <a:rPr lang="ru-RU" dirty="0" err="1"/>
              <a:t>суспільно-політичне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в ІІ пол. ХХ ст. </a:t>
            </a:r>
            <a:r>
              <a:rPr lang="uk-UA" dirty="0"/>
              <a:t>навколо особистості В.М.Чорновола</a:t>
            </a:r>
            <a:endParaRPr lang="ru-RU" dirty="0"/>
          </a:p>
          <a:p>
            <a:r>
              <a:rPr lang="uk-UA" dirty="0"/>
              <a:t>Предметом дослідження є  політичний портрет В. Чорновола, його внесок у розбудову української державності та розвиток суспільно-політичної думки.</a:t>
            </a:r>
            <a:endParaRPr lang="ru-RU" dirty="0"/>
          </a:p>
          <a:p>
            <a:r>
              <a:rPr lang="uk-UA" dirty="0"/>
              <a:t>Хронологічні рамки дослідження </a:t>
            </a:r>
            <a:r>
              <a:rPr lang="uk-UA" dirty="0" err="1"/>
              <a:t>–це</a:t>
            </a:r>
            <a:r>
              <a:rPr lang="uk-UA" dirty="0"/>
              <a:t> період життя та діяльності В.Чорновола –1937–1999роки. </a:t>
            </a:r>
            <a:endParaRPr lang="ru-RU" dirty="0"/>
          </a:p>
          <a:p>
            <a:r>
              <a:rPr lang="ru-RU" dirty="0" err="1"/>
              <a:t>Територіальні</a:t>
            </a:r>
            <a:r>
              <a:rPr lang="ru-RU" dirty="0"/>
              <a:t> рамки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охоплюють</a:t>
            </a:r>
            <a:r>
              <a:rPr lang="ru-RU" dirty="0"/>
              <a:t>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державні</a:t>
            </a:r>
            <a:r>
              <a:rPr lang="ru-RU" dirty="0"/>
              <a:t> </a:t>
            </a:r>
            <a:r>
              <a:rPr lang="ru-RU" dirty="0" err="1"/>
              <a:t>кордони</a:t>
            </a:r>
            <a:r>
              <a:rPr lang="ru-RU" dirty="0"/>
              <a:t> </a:t>
            </a:r>
          </a:p>
          <a:p>
            <a:r>
              <a:rPr lang="ru-RU" dirty="0" err="1"/>
              <a:t>України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607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базуються</a:t>
            </a:r>
            <a:r>
              <a:rPr lang="ru-RU" dirty="0"/>
              <a:t> на </a:t>
            </a:r>
            <a:r>
              <a:rPr lang="ru-RU" dirty="0" err="1"/>
              <a:t>фундаментальних</a:t>
            </a:r>
            <a:r>
              <a:rPr lang="ru-RU" dirty="0"/>
              <a:t> </a:t>
            </a:r>
            <a:r>
              <a:rPr lang="ru-RU" dirty="0" err="1"/>
              <a:t>положеннях</a:t>
            </a:r>
            <a:r>
              <a:rPr lang="ru-RU" dirty="0"/>
              <a:t> про </a:t>
            </a:r>
            <a:r>
              <a:rPr lang="ru-RU" dirty="0" err="1"/>
              <a:t>сутність</a:t>
            </a:r>
            <a:r>
              <a:rPr lang="ru-RU" dirty="0"/>
              <a:t> </a:t>
            </a:r>
            <a:r>
              <a:rPr lang="ru-RU" dirty="0" err="1"/>
              <a:t>історичного</a:t>
            </a:r>
            <a:r>
              <a:rPr lang="ru-RU" dirty="0"/>
              <a:t> </a:t>
            </a:r>
            <a:r>
              <a:rPr lang="ru-RU" dirty="0" err="1"/>
              <a:t>пізнання</a:t>
            </a:r>
            <a:r>
              <a:rPr lang="ru-RU" dirty="0"/>
              <a:t>, </a:t>
            </a:r>
            <a:r>
              <a:rPr lang="ru-RU" dirty="0" err="1"/>
              <a:t>об’єктивних</a:t>
            </a:r>
            <a:r>
              <a:rPr lang="ru-RU" dirty="0"/>
              <a:t> та </a:t>
            </a:r>
            <a:r>
              <a:rPr lang="ru-RU" dirty="0" err="1"/>
              <a:t>суб’єкти</a:t>
            </a:r>
            <a:r>
              <a:rPr lang="ru-RU" dirty="0"/>
              <a:t> </a:t>
            </a:r>
            <a:r>
              <a:rPr lang="ru-RU" dirty="0" err="1"/>
              <a:t>вних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</a:p>
          <a:p>
            <a:r>
              <a:rPr lang="ru-RU" dirty="0"/>
              <a:t>науки, </a:t>
            </a:r>
            <a:r>
              <a:rPr lang="ru-RU" dirty="0" err="1"/>
              <a:t>її</a:t>
            </a:r>
            <a:r>
              <a:rPr lang="ru-RU" dirty="0"/>
              <a:t> норм та </a:t>
            </a:r>
            <a:r>
              <a:rPr lang="ru-RU" dirty="0" err="1"/>
              <a:t>цінностей</a:t>
            </a:r>
            <a:r>
              <a:rPr lang="ru-RU" dirty="0"/>
              <a:t>. </a:t>
            </a:r>
            <a:r>
              <a:rPr lang="ru-RU" dirty="0" err="1"/>
              <a:t>Загальнонаукові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дозволили </a:t>
            </a:r>
            <a:r>
              <a:rPr lang="ru-RU" dirty="0" err="1"/>
              <a:t>дослідити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та </a:t>
            </a:r>
            <a:r>
              <a:rPr lang="ru-RU" dirty="0" err="1"/>
              <a:t>діяльність</a:t>
            </a:r>
            <a:r>
              <a:rPr lang="ru-RU" dirty="0"/>
              <a:t> В. </a:t>
            </a:r>
            <a:r>
              <a:rPr lang="ru-RU" dirty="0" err="1"/>
              <a:t>Чорновола</a:t>
            </a:r>
            <a:r>
              <a:rPr lang="ru-RU" dirty="0"/>
              <a:t>, </a:t>
            </a:r>
            <a:r>
              <a:rPr lang="ru-RU" dirty="0" err="1"/>
              <a:t>проаналізувати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науково-публіцистичну</a:t>
            </a:r>
            <a:r>
              <a:rPr lang="ru-RU" dirty="0"/>
              <a:t> </a:t>
            </a:r>
            <a:r>
              <a:rPr lang="ru-RU" dirty="0" err="1"/>
              <a:t>спадщину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2405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Є багато </a:t>
            </a:r>
            <a:r>
              <a:rPr lang="uk-UA" dirty="0" smtClean="0"/>
              <a:t>дослідників, </a:t>
            </a:r>
            <a:r>
              <a:rPr lang="uk-UA" dirty="0"/>
              <a:t>в </a:t>
            </a:r>
            <a:r>
              <a:rPr lang="uk-UA" dirty="0" smtClean="0"/>
              <a:t>які розкривають життєвий шлях В</a:t>
            </a:r>
            <a:r>
              <a:rPr lang="uk-UA" dirty="0"/>
              <a:t>. </a:t>
            </a:r>
            <a:r>
              <a:rPr lang="uk-UA" dirty="0" smtClean="0"/>
              <a:t>Чорновола:</a:t>
            </a:r>
          </a:p>
          <a:p>
            <a:r>
              <a:rPr lang="uk-UA" dirty="0" smtClean="0"/>
              <a:t>В. Ф. </a:t>
            </a:r>
            <a:r>
              <a:rPr lang="uk-UA" dirty="0" err="1" smtClean="0"/>
              <a:t>Деревінський</a:t>
            </a:r>
            <a:r>
              <a:rPr lang="uk-UA" dirty="0" smtClean="0"/>
              <a:t>, </a:t>
            </a:r>
            <a:r>
              <a:rPr lang="ru-RU" dirty="0" smtClean="0"/>
              <a:t>Б. </a:t>
            </a:r>
            <a:r>
              <a:rPr lang="ru-RU" dirty="0" err="1" smtClean="0"/>
              <a:t>Бердиховська</a:t>
            </a:r>
            <a:r>
              <a:rPr lang="ru-RU" dirty="0" smtClean="0"/>
              <a:t>, В. </a:t>
            </a:r>
            <a:r>
              <a:rPr lang="ru-RU" dirty="0" err="1" smtClean="0"/>
              <a:t>Гаман</a:t>
            </a:r>
            <a:r>
              <a:rPr lang="ru-RU" dirty="0" smtClean="0"/>
              <a:t>, </a:t>
            </a:r>
            <a:r>
              <a:rPr lang="uk-UA" dirty="0" smtClean="0"/>
              <a:t>       </a:t>
            </a:r>
            <a:r>
              <a:rPr lang="ru-RU" dirty="0" smtClean="0"/>
              <a:t>С. </a:t>
            </a:r>
            <a:r>
              <a:rPr lang="ru-RU" dirty="0" err="1" smtClean="0"/>
              <a:t>Давимук</a:t>
            </a:r>
            <a:r>
              <a:rPr lang="ru-RU" dirty="0" smtClean="0"/>
              <a:t>, Ю. </a:t>
            </a:r>
            <a:r>
              <a:rPr lang="ru-RU" dirty="0" err="1" smtClean="0"/>
              <a:t>Діденко</a:t>
            </a:r>
            <a:r>
              <a:rPr lang="ru-RU" dirty="0" smtClean="0"/>
              <a:t>, </a:t>
            </a:r>
            <a:r>
              <a:rPr lang="uk-UA" dirty="0" smtClean="0"/>
              <a:t>                                                        </a:t>
            </a:r>
            <a:r>
              <a:rPr lang="ru-RU" dirty="0" smtClean="0"/>
              <a:t>А. Климчук, Р. </a:t>
            </a:r>
            <a:r>
              <a:rPr lang="ru-RU" dirty="0" err="1" smtClean="0"/>
              <a:t>Корогодський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8" t="23053" r="20695" b="38314"/>
          <a:stretch/>
        </p:blipFill>
        <p:spPr bwMode="auto">
          <a:xfrm>
            <a:off x="4807074" y="3717032"/>
            <a:ext cx="3935700" cy="264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918493"/>
            <a:ext cx="613291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Всі дослідники схожі </a:t>
            </a:r>
          </a:p>
          <a:p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одній думці – </a:t>
            </a:r>
          </a:p>
          <a:p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В.Чорновіл </a:t>
            </a:r>
          </a:p>
          <a:p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борець </a:t>
            </a:r>
          </a:p>
          <a:p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незалежність України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4658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В’ячеслав</a:t>
            </a:r>
            <a:r>
              <a:rPr lang="ru-RU" dirty="0" smtClean="0"/>
              <a:t> </a:t>
            </a:r>
            <a:r>
              <a:rPr lang="ru-RU" dirty="0"/>
              <a:t>Максимович </a:t>
            </a:r>
            <a:r>
              <a:rPr lang="ru-RU" dirty="0" err="1"/>
              <a:t>народився</a:t>
            </a:r>
            <a:r>
              <a:rPr lang="ru-RU" dirty="0"/>
              <a:t> у </a:t>
            </a:r>
            <a:r>
              <a:rPr lang="ru-RU" dirty="0" err="1"/>
              <a:t>грудні</a:t>
            </a:r>
            <a:r>
              <a:rPr lang="ru-RU" dirty="0"/>
              <a:t> 1937 року в </a:t>
            </a:r>
            <a:r>
              <a:rPr lang="ru-RU" dirty="0" err="1"/>
              <a:t>селі</a:t>
            </a:r>
            <a:r>
              <a:rPr lang="ru-RU" dirty="0"/>
              <a:t> </a:t>
            </a:r>
            <a:r>
              <a:rPr lang="ru-RU" dirty="0" err="1"/>
              <a:t>Єрки</a:t>
            </a:r>
            <a:r>
              <a:rPr lang="ru-RU" dirty="0"/>
              <a:t>  </a:t>
            </a:r>
            <a:r>
              <a:rPr lang="uk-UA" dirty="0"/>
              <a:t> у сім</a:t>
            </a:r>
            <a:r>
              <a:rPr lang="ru-RU" dirty="0"/>
              <a:t>’</a:t>
            </a:r>
            <a:r>
              <a:rPr lang="uk-UA" dirty="0"/>
              <a:t>ї вчителів. У радянські часи сім</a:t>
            </a:r>
            <a:r>
              <a:rPr lang="ru-RU" dirty="0"/>
              <a:t>’</a:t>
            </a:r>
            <a:r>
              <a:rPr lang="uk-UA" dirty="0"/>
              <a:t>я зазнала </a:t>
            </a:r>
            <a:r>
              <a:rPr lang="uk-UA" dirty="0" smtClean="0"/>
              <a:t>переслідувань. Проте це не завадило успішно навчатись у школі та закінчити </a:t>
            </a:r>
            <a:r>
              <a:rPr lang="uk-UA" dirty="0"/>
              <a:t>Київський університет імені </a:t>
            </a:r>
            <a:r>
              <a:rPr lang="uk-UA" dirty="0" smtClean="0"/>
              <a:t>Шевченка.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11" t="17571" r="27905" b="32226"/>
          <a:stretch/>
        </p:blipFill>
        <p:spPr bwMode="auto">
          <a:xfrm>
            <a:off x="467544" y="3573016"/>
            <a:ext cx="1798575" cy="2888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0" t="34581" r="20444" b="50753"/>
          <a:stretch/>
        </p:blipFill>
        <p:spPr bwMode="auto">
          <a:xfrm>
            <a:off x="2699792" y="4149080"/>
            <a:ext cx="6182587" cy="1563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847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Після закінчення вищого учбового закладу В. </a:t>
            </a:r>
            <a:r>
              <a:rPr lang="uk-UA" dirty="0" err="1" smtClean="0"/>
              <a:t>Чорновол</a:t>
            </a:r>
            <a:r>
              <a:rPr lang="uk-UA" dirty="0" smtClean="0"/>
              <a:t> </a:t>
            </a:r>
            <a:r>
              <a:rPr lang="uk-UA" dirty="0"/>
              <a:t>отримав призначення на Львівську телевізійну студію, де крім основної роботи, виконував обов’язки секретаря комсомольської організації, був членом районного і Львівського обласного комітетів ЛКСМУ. Він працював там з липня 1960 до травня 1963рр. Здібний журналіст і перспективний організатор молоді працював штатним секретарем комітету комсомолу головного управління Київської ГЕС, а згодом був висунутий на посаду завідувачем відділу комсомольської газети. Отже шлях для просування по службовій драбині був Чорноволу відкритим.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747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Однак, попри всю логіку подій він обрав для себе іншу дорогу, сповнену численних життєвих негараздів, немислимо тяжких випробувань і на хвилі хрущовської «відлиги» захопився історією української літератури, особливо - забороненим в СРСР Борисом Грінченком. </a:t>
            </a:r>
            <a:endParaRPr lang="ru-RU" dirty="0"/>
          </a:p>
        </p:txBody>
      </p:sp>
      <p:pic>
        <p:nvPicPr>
          <p:cNvPr id="5122" name="Picture 2" descr="http://podrobnosti.ua/upload/news/2012/12/24/878401_3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45"/>
          <a:stretch/>
        </p:blipFill>
        <p:spPr bwMode="auto">
          <a:xfrm>
            <a:off x="5436096" y="3717032"/>
            <a:ext cx="2649071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596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dirty="0"/>
              <a:t>Кожна дата життя В.</a:t>
            </a:r>
            <a:r>
              <a:rPr lang="uk-UA" sz="2400" dirty="0" err="1"/>
              <a:t>Чорновіла</a:t>
            </a:r>
            <a:r>
              <a:rPr lang="uk-UA" sz="2400" dirty="0"/>
              <a:t> це творіння історії.</a:t>
            </a:r>
            <a:br>
              <a:rPr lang="uk-UA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sz="2400" dirty="0" smtClean="0"/>
              <a:t>Так у 60-х роках ХХ ст. він організував «Клятву самостійності Україні»</a:t>
            </a:r>
          </a:p>
          <a:p>
            <a:r>
              <a:rPr lang="uk-UA" sz="2400" dirty="0" smtClean="0"/>
              <a:t>У 1965 р. разом зі Стусом виступив проти арештів інтелігенції, під час перегляду фільму Сергія Параджанова «Тіні забутих предків»</a:t>
            </a:r>
          </a:p>
          <a:p>
            <a:r>
              <a:rPr lang="ru-RU" sz="2400" dirty="0"/>
              <a:t>1966 </a:t>
            </a:r>
            <a:r>
              <a:rPr lang="ru-RU" sz="2400" dirty="0" err="1"/>
              <a:t>році</a:t>
            </a:r>
            <a:r>
              <a:rPr lang="ru-RU" sz="2400" dirty="0"/>
              <a:t> написав «</a:t>
            </a:r>
            <a:r>
              <a:rPr lang="ru-RU" sz="2400" dirty="0" err="1"/>
              <a:t>Правосуддя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рецидиви</a:t>
            </a:r>
            <a:r>
              <a:rPr lang="ru-RU" sz="2400" dirty="0"/>
              <a:t> </a:t>
            </a:r>
            <a:r>
              <a:rPr lang="ru-RU" sz="2400" dirty="0" err="1"/>
              <a:t>терору</a:t>
            </a:r>
            <a:r>
              <a:rPr lang="ru-RU" sz="2400" dirty="0"/>
              <a:t>?» </a:t>
            </a:r>
            <a:endParaRPr lang="ru-RU" sz="2400" dirty="0" smtClean="0"/>
          </a:p>
          <a:p>
            <a:r>
              <a:rPr lang="uk-UA" sz="2400" dirty="0" smtClean="0"/>
              <a:t>1970 р. організовує випуск «Українського вісника»</a:t>
            </a:r>
          </a:p>
          <a:p>
            <a:r>
              <a:rPr lang="uk-UA" sz="2400" dirty="0" smtClean="0"/>
              <a:t>1979 організував Українську Гельсінську Спілку</a:t>
            </a:r>
          </a:p>
          <a:p>
            <a:r>
              <a:rPr lang="uk-UA" dirty="0" smtClean="0"/>
              <a:t>Організував Народний Рух </a:t>
            </a:r>
          </a:p>
          <a:p>
            <a:r>
              <a:rPr lang="uk-UA" dirty="0" smtClean="0"/>
              <a:t>Був ініціатором Декларації про державний суверенітет </a:t>
            </a:r>
          </a:p>
          <a:p>
            <a:r>
              <a:rPr lang="uk-UA" dirty="0" smtClean="0"/>
              <a:t>Був кандидатом у Президенти України  у 1991 р., 1999</a:t>
            </a:r>
          </a:p>
          <a:p>
            <a:r>
              <a:rPr lang="uk-UA" dirty="0"/>
              <a:t>У 2000 році йому було </a:t>
            </a:r>
            <a:r>
              <a:rPr lang="uk-UA" dirty="0" smtClean="0"/>
              <a:t>присвоєно посмертно </a:t>
            </a:r>
            <a:r>
              <a:rPr lang="uk-UA" dirty="0"/>
              <a:t>звання Героя України.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473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8" t="22264" r="20376" b="38868"/>
          <a:stretch/>
        </p:blipFill>
        <p:spPr bwMode="auto">
          <a:xfrm>
            <a:off x="251520" y="1844824"/>
            <a:ext cx="6008705" cy="399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67" t="16051" r="27614" b="32378"/>
          <a:stretch/>
        </p:blipFill>
        <p:spPr bwMode="auto">
          <a:xfrm>
            <a:off x="6372200" y="1916832"/>
            <a:ext cx="2614410" cy="402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890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В.Чорновіл це дійсно людина в історії нашої Батьківщини, він міг потягнути за собою мільйони людей. Чорновіл був літературним критиком, діячем руху </a:t>
            </a:r>
            <a:r>
              <a:rPr lang="uk-UA" dirty="0" smtClean="0"/>
              <a:t>опору </a:t>
            </a:r>
            <a:r>
              <a:rPr lang="uk-UA" dirty="0"/>
              <a:t>проти русифікації та національної дискримінації українського народу. Він був ув’язнений за «антирадянську пропаганду», перебував у таборах суворого </a:t>
            </a:r>
            <a:r>
              <a:rPr lang="uk-UA" dirty="0" smtClean="0"/>
              <a:t>режиму </a:t>
            </a:r>
            <a:r>
              <a:rPr lang="uk-UA" dirty="0"/>
              <a:t>і на засланні.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7347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306</TotalTime>
  <Words>618</Words>
  <Application>Microsoft Office PowerPoint</Application>
  <PresentationFormat>Экран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«Роль особистості в історії» В’ячеслав Чорновіл – серце незалежної України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Кожна дата життя В.Чорновіла це творіння історії.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 А Ю</dc:creator>
  <cp:lastModifiedBy>М А Ю</cp:lastModifiedBy>
  <cp:revision>39</cp:revision>
  <dcterms:created xsi:type="dcterms:W3CDTF">2017-04-02T13:30:22Z</dcterms:created>
  <dcterms:modified xsi:type="dcterms:W3CDTF">2017-04-07T17:00:35Z</dcterms:modified>
</cp:coreProperties>
</file>