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72" r:id="rId4"/>
    <p:sldId id="261" r:id="rId5"/>
    <p:sldId id="258" r:id="rId6"/>
    <p:sldId id="259" r:id="rId7"/>
    <p:sldId id="263" r:id="rId8"/>
    <p:sldId id="286" r:id="rId9"/>
    <p:sldId id="287" r:id="rId10"/>
    <p:sldId id="283" r:id="rId11"/>
    <p:sldId id="290" r:id="rId12"/>
    <p:sldId id="289" r:id="rId13"/>
    <p:sldId id="291" r:id="rId14"/>
    <p:sldId id="292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BC5CBA-65ED-4272-9933-F655F642F46B}" type="doc">
      <dgm:prSet loTypeId="urn:microsoft.com/office/officeart/2005/8/layout/radial4" loCatId="relationship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E56C8023-2E4B-4942-B47F-F75FCB1C9287}">
      <dgm:prSet phldrT="[Текст]"/>
      <dgm:spPr/>
      <dgm:t>
        <a:bodyPr/>
        <a:lstStyle/>
        <a:p>
          <a:r>
            <a:rPr lang="uk-UA" b="1" dirty="0" smtClean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Джерела</a:t>
          </a:r>
          <a:endParaRPr lang="ru-RU" b="1" dirty="0">
            <a:solidFill>
              <a:schemeClr val="accent5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9179E77-D380-4544-89DE-51F9CA095E83}" type="parTrans" cxnId="{736A7007-C02F-4E4E-BC9D-DB7785E23E4E}">
      <dgm:prSet/>
      <dgm:spPr/>
      <dgm:t>
        <a:bodyPr/>
        <a:lstStyle/>
        <a:p>
          <a:endParaRPr lang="ru-RU"/>
        </a:p>
      </dgm:t>
    </dgm:pt>
    <dgm:pt modelId="{86A9F0B6-CCB0-4D2B-82E8-E938634C3D95}" type="sibTrans" cxnId="{736A7007-C02F-4E4E-BC9D-DB7785E23E4E}">
      <dgm:prSet/>
      <dgm:spPr/>
      <dgm:t>
        <a:bodyPr/>
        <a:lstStyle/>
        <a:p>
          <a:endParaRPr lang="ru-RU"/>
        </a:p>
      </dgm:t>
    </dgm:pt>
    <dgm:pt modelId="{F067AC87-0951-4B15-8210-29AB7A47187A}">
      <dgm:prSet phldrT="[Текст]" custT="1"/>
      <dgm:spPr/>
      <dgm:t>
        <a:bodyPr/>
        <a:lstStyle/>
        <a:p>
          <a:r>
            <a:rPr lang="uk-UA" sz="2000" b="1" dirty="0" smtClean="0">
              <a:latin typeface="Times New Roman" pitchFamily="18" charset="0"/>
              <a:cs typeface="Times New Roman" pitchFamily="18" charset="0"/>
            </a:rPr>
            <a:t>Перекази старожилів </a:t>
          </a:r>
        </a:p>
        <a:p>
          <a:r>
            <a:rPr lang="uk-UA" sz="2000" b="1" dirty="0" err="1" smtClean="0">
              <a:latin typeface="Times New Roman" pitchFamily="18" charset="0"/>
              <a:cs typeface="Times New Roman" pitchFamily="18" charset="0"/>
            </a:rPr>
            <a:t>м.Камянець-Подільського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95378371-E5CE-443C-B359-260AB2254A1F}" type="parTrans" cxnId="{C727BCA4-A649-48C1-A953-3011284C01E2}">
      <dgm:prSet/>
      <dgm:spPr/>
      <dgm:t>
        <a:bodyPr/>
        <a:lstStyle/>
        <a:p>
          <a:endParaRPr lang="ru-RU"/>
        </a:p>
      </dgm:t>
    </dgm:pt>
    <dgm:pt modelId="{B11A0A9D-587F-4D6E-9189-645DFDF061F7}" type="sibTrans" cxnId="{C727BCA4-A649-48C1-A953-3011284C01E2}">
      <dgm:prSet/>
      <dgm:spPr/>
      <dgm:t>
        <a:bodyPr/>
        <a:lstStyle/>
        <a:p>
          <a:endParaRPr lang="ru-RU"/>
        </a:p>
      </dgm:t>
    </dgm:pt>
    <dgm:pt modelId="{4E90A283-4737-4286-916D-BE68F6E49A4E}">
      <dgm:prSet phldrT="[Текст]"/>
      <dgm:spPr/>
      <dgm:t>
        <a:bodyPr/>
        <a:lstStyle/>
        <a:p>
          <a:endParaRPr lang="ru-RU" dirty="0"/>
        </a:p>
      </dgm:t>
    </dgm:pt>
    <dgm:pt modelId="{2304A117-9262-4015-B336-D9CCB0BD1310}" type="parTrans" cxnId="{4C67E25E-E707-4021-8145-54A7CC9DD041}">
      <dgm:prSet/>
      <dgm:spPr/>
      <dgm:t>
        <a:bodyPr/>
        <a:lstStyle/>
        <a:p>
          <a:endParaRPr lang="ru-RU"/>
        </a:p>
      </dgm:t>
    </dgm:pt>
    <dgm:pt modelId="{B94C3679-1BE1-493D-96AC-EC733B007B97}" type="sibTrans" cxnId="{4C67E25E-E707-4021-8145-54A7CC9DD041}">
      <dgm:prSet/>
      <dgm:spPr/>
      <dgm:t>
        <a:bodyPr/>
        <a:lstStyle/>
        <a:p>
          <a:endParaRPr lang="ru-RU"/>
        </a:p>
      </dgm:t>
    </dgm:pt>
    <dgm:pt modelId="{36BEA395-6B5F-4E9C-A6A0-A301BFEB38D7}">
      <dgm:prSet phldrT="[Текст]" custT="1"/>
      <dgm:spPr/>
      <dgm:t>
        <a:bodyPr/>
        <a:lstStyle/>
        <a:p>
          <a:r>
            <a:rPr lang="uk-UA" sz="2400" b="1" dirty="0" smtClean="0">
              <a:latin typeface="Times New Roman" pitchFamily="18" charset="0"/>
              <a:cs typeface="Times New Roman" pitchFamily="18" charset="0"/>
            </a:rPr>
            <a:t>Документи Державного архіву</a:t>
          </a:r>
        </a:p>
        <a:p>
          <a:r>
            <a:rPr lang="uk-UA" sz="2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k-UA" sz="2400" b="1" dirty="0" smtClean="0">
              <a:latin typeface="Times New Roman" pitchFamily="18" charset="0"/>
              <a:cs typeface="Times New Roman" pitchFamily="18" charset="0"/>
            </a:rPr>
            <a:t>Хмельницької областей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0460FB80-CDB1-4160-B8E0-ACD0D8405087}" type="parTrans" cxnId="{ECD79D2B-C93A-468C-B67E-0CF6B320A393}">
      <dgm:prSet/>
      <dgm:spPr/>
      <dgm:t>
        <a:bodyPr/>
        <a:lstStyle/>
        <a:p>
          <a:endParaRPr lang="ru-RU"/>
        </a:p>
      </dgm:t>
    </dgm:pt>
    <dgm:pt modelId="{4A5974D3-DD73-489B-AF4C-561600843AAC}" type="sibTrans" cxnId="{ECD79D2B-C93A-468C-B67E-0CF6B320A393}">
      <dgm:prSet/>
      <dgm:spPr/>
      <dgm:t>
        <a:bodyPr/>
        <a:lstStyle/>
        <a:p>
          <a:endParaRPr lang="ru-RU"/>
        </a:p>
      </dgm:t>
    </dgm:pt>
    <dgm:pt modelId="{C8953272-B056-43E9-8063-95742DF8001A}">
      <dgm:prSet phldrT="[Текст]" custT="1"/>
      <dgm:spPr/>
      <dgm:t>
        <a:bodyPr/>
        <a:lstStyle/>
        <a:p>
          <a:r>
            <a:rPr lang="uk-UA" sz="2800" b="1" dirty="0" smtClean="0">
              <a:latin typeface="Times New Roman" pitchFamily="18" charset="0"/>
              <a:cs typeface="Times New Roman" pitchFamily="18" charset="0"/>
            </a:rPr>
            <a:t>Документи</a:t>
          </a:r>
        </a:p>
        <a:p>
          <a:r>
            <a:rPr lang="uk-UA" sz="2800" b="1" dirty="0" smtClean="0">
              <a:latin typeface="Times New Roman" pitchFamily="18" charset="0"/>
              <a:cs typeface="Times New Roman" pitchFamily="18" charset="0"/>
            </a:rPr>
            <a:t>ГАРФ,РГИА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05503140-7665-43D7-ADB6-B5BD12AE2E21}" type="parTrans" cxnId="{EC65B44A-E941-44BE-BBD6-1BB11B4D42F1}">
      <dgm:prSet/>
      <dgm:spPr/>
      <dgm:t>
        <a:bodyPr/>
        <a:lstStyle/>
        <a:p>
          <a:endParaRPr lang="ru-RU"/>
        </a:p>
      </dgm:t>
    </dgm:pt>
    <dgm:pt modelId="{EC56B9BA-75E6-4782-ACB1-B2FE82D945F5}" type="sibTrans" cxnId="{EC65B44A-E941-44BE-BBD6-1BB11B4D42F1}">
      <dgm:prSet/>
      <dgm:spPr/>
      <dgm:t>
        <a:bodyPr/>
        <a:lstStyle/>
        <a:p>
          <a:endParaRPr lang="ru-RU"/>
        </a:p>
      </dgm:t>
    </dgm:pt>
    <dgm:pt modelId="{BC5FBF5D-F862-4914-9E54-CE0E6F300944}" type="pres">
      <dgm:prSet presAssocID="{8EBC5CBA-65ED-4272-9933-F655F642F46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046A7F7-C21C-45AC-9FDB-A7CB9FADDA42}" type="pres">
      <dgm:prSet presAssocID="{E56C8023-2E4B-4942-B47F-F75FCB1C9287}" presName="centerShape" presStyleLbl="node0" presStyleIdx="0" presStyleCnt="1" custScaleX="108355" custScaleY="118403" custLinFactNeighborX="-17061" custLinFactNeighborY="2786"/>
      <dgm:spPr/>
      <dgm:t>
        <a:bodyPr/>
        <a:lstStyle/>
        <a:p>
          <a:endParaRPr lang="ru-RU"/>
        </a:p>
      </dgm:t>
    </dgm:pt>
    <dgm:pt modelId="{8A0548CC-30F7-438C-A683-1691B746464E}" type="pres">
      <dgm:prSet presAssocID="{95378371-E5CE-443C-B359-260AB2254A1F}" presName="parTrans" presStyleLbl="bgSibTrans2D1" presStyleIdx="0" presStyleCnt="3" custLinFactNeighborX="592" custLinFactNeighborY="-62"/>
      <dgm:spPr/>
      <dgm:t>
        <a:bodyPr/>
        <a:lstStyle/>
        <a:p>
          <a:endParaRPr lang="ru-RU"/>
        </a:p>
      </dgm:t>
    </dgm:pt>
    <dgm:pt modelId="{5E905B78-312E-4D47-9219-3582F5AE7752}" type="pres">
      <dgm:prSet presAssocID="{F067AC87-0951-4B15-8210-29AB7A47187A}" presName="node" presStyleLbl="node1" presStyleIdx="0" presStyleCnt="3" custScaleX="108604" custScaleY="107790" custRadScaleRad="97401" custRadScaleInc="2303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11D863-CB70-4ADC-9804-3A2B146F07E6}" type="pres">
      <dgm:prSet presAssocID="{05503140-7665-43D7-ADB6-B5BD12AE2E21}" presName="parTrans" presStyleLbl="bgSibTrans2D1" presStyleIdx="1" presStyleCnt="3" custLinFactNeighborX="-414" custLinFactNeighborY="8785"/>
      <dgm:spPr/>
      <dgm:t>
        <a:bodyPr/>
        <a:lstStyle/>
        <a:p>
          <a:endParaRPr lang="ru-RU"/>
        </a:p>
      </dgm:t>
    </dgm:pt>
    <dgm:pt modelId="{8287AAF2-936C-4623-8EED-46969B191EB6}" type="pres">
      <dgm:prSet presAssocID="{C8953272-B056-43E9-8063-95742DF8001A}" presName="node" presStyleLbl="node1" presStyleIdx="1" presStyleCnt="3" custScaleX="113037" custScaleY="108150" custRadScaleRad="115255" custRadScaleInc="274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EC5524-E6EA-4E11-8688-770DC9F4D56E}" type="pres">
      <dgm:prSet presAssocID="{0460FB80-CDB1-4160-B8E0-ACD0D8405087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7BA93E9E-CA23-45B9-B650-AE385DA163CE}" type="pres">
      <dgm:prSet presAssocID="{36BEA395-6B5F-4E9C-A6A0-A301BFEB38D7}" presName="node" presStyleLbl="node1" presStyleIdx="2" presStyleCnt="3" custScaleX="144335" custScaleY="112808" custRadScaleRad="123238" custRadScaleInc="-1580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22BFC7-EEB1-48B5-9525-EE235422AEF5}" type="presOf" srcId="{F067AC87-0951-4B15-8210-29AB7A47187A}" destId="{5E905B78-312E-4D47-9219-3582F5AE7752}" srcOrd="0" destOrd="0" presId="urn:microsoft.com/office/officeart/2005/8/layout/radial4"/>
    <dgm:cxn modelId="{F5F47237-580C-47BD-BD44-D8FABEBE4081}" type="presOf" srcId="{8EBC5CBA-65ED-4272-9933-F655F642F46B}" destId="{BC5FBF5D-F862-4914-9E54-CE0E6F300944}" srcOrd="0" destOrd="0" presId="urn:microsoft.com/office/officeart/2005/8/layout/radial4"/>
    <dgm:cxn modelId="{4C67E25E-E707-4021-8145-54A7CC9DD041}" srcId="{8EBC5CBA-65ED-4272-9933-F655F642F46B}" destId="{4E90A283-4737-4286-916D-BE68F6E49A4E}" srcOrd="1" destOrd="0" parTransId="{2304A117-9262-4015-B336-D9CCB0BD1310}" sibTransId="{B94C3679-1BE1-493D-96AC-EC733B007B97}"/>
    <dgm:cxn modelId="{F222A2C8-C79D-4FA4-A18E-80CD12C890AD}" type="presOf" srcId="{05503140-7665-43D7-ADB6-B5BD12AE2E21}" destId="{3F11D863-CB70-4ADC-9804-3A2B146F07E6}" srcOrd="0" destOrd="0" presId="urn:microsoft.com/office/officeart/2005/8/layout/radial4"/>
    <dgm:cxn modelId="{736A7007-C02F-4E4E-BC9D-DB7785E23E4E}" srcId="{8EBC5CBA-65ED-4272-9933-F655F642F46B}" destId="{E56C8023-2E4B-4942-B47F-F75FCB1C9287}" srcOrd="0" destOrd="0" parTransId="{69179E77-D380-4544-89DE-51F9CA095E83}" sibTransId="{86A9F0B6-CCB0-4D2B-82E8-E938634C3D95}"/>
    <dgm:cxn modelId="{D0CDEDB1-8DE9-4EA8-88C2-21B582875EF8}" type="presOf" srcId="{95378371-E5CE-443C-B359-260AB2254A1F}" destId="{8A0548CC-30F7-438C-A683-1691B746464E}" srcOrd="0" destOrd="0" presId="urn:microsoft.com/office/officeart/2005/8/layout/radial4"/>
    <dgm:cxn modelId="{73F4F319-D9EE-4B51-B68B-59CF68A45561}" type="presOf" srcId="{E56C8023-2E4B-4942-B47F-F75FCB1C9287}" destId="{E046A7F7-C21C-45AC-9FDB-A7CB9FADDA42}" srcOrd="0" destOrd="0" presId="urn:microsoft.com/office/officeart/2005/8/layout/radial4"/>
    <dgm:cxn modelId="{7DC32E7A-7715-4DDA-B641-00C0B457E8B2}" type="presOf" srcId="{C8953272-B056-43E9-8063-95742DF8001A}" destId="{8287AAF2-936C-4623-8EED-46969B191EB6}" srcOrd="0" destOrd="0" presId="urn:microsoft.com/office/officeart/2005/8/layout/radial4"/>
    <dgm:cxn modelId="{C727BCA4-A649-48C1-A953-3011284C01E2}" srcId="{E56C8023-2E4B-4942-B47F-F75FCB1C9287}" destId="{F067AC87-0951-4B15-8210-29AB7A47187A}" srcOrd="0" destOrd="0" parTransId="{95378371-E5CE-443C-B359-260AB2254A1F}" sibTransId="{B11A0A9D-587F-4D6E-9189-645DFDF061F7}"/>
    <dgm:cxn modelId="{ECD79D2B-C93A-468C-B67E-0CF6B320A393}" srcId="{E56C8023-2E4B-4942-B47F-F75FCB1C9287}" destId="{36BEA395-6B5F-4E9C-A6A0-A301BFEB38D7}" srcOrd="2" destOrd="0" parTransId="{0460FB80-CDB1-4160-B8E0-ACD0D8405087}" sibTransId="{4A5974D3-DD73-489B-AF4C-561600843AAC}"/>
    <dgm:cxn modelId="{18D8F544-436B-48E1-BFC7-7ED3BB08C82B}" type="presOf" srcId="{36BEA395-6B5F-4E9C-A6A0-A301BFEB38D7}" destId="{7BA93E9E-CA23-45B9-B650-AE385DA163CE}" srcOrd="0" destOrd="0" presId="urn:microsoft.com/office/officeart/2005/8/layout/radial4"/>
    <dgm:cxn modelId="{D4C0E17B-4213-46E4-9659-C3CCBC5F5022}" type="presOf" srcId="{0460FB80-CDB1-4160-B8E0-ACD0D8405087}" destId="{4DEC5524-E6EA-4E11-8688-770DC9F4D56E}" srcOrd="0" destOrd="0" presId="urn:microsoft.com/office/officeart/2005/8/layout/radial4"/>
    <dgm:cxn modelId="{EC65B44A-E941-44BE-BBD6-1BB11B4D42F1}" srcId="{E56C8023-2E4B-4942-B47F-F75FCB1C9287}" destId="{C8953272-B056-43E9-8063-95742DF8001A}" srcOrd="1" destOrd="0" parTransId="{05503140-7665-43D7-ADB6-B5BD12AE2E21}" sibTransId="{EC56B9BA-75E6-4782-ACB1-B2FE82D945F5}"/>
    <dgm:cxn modelId="{CC1DA11C-3A23-4C8B-8042-18D8C8AE0245}" type="presParOf" srcId="{BC5FBF5D-F862-4914-9E54-CE0E6F300944}" destId="{E046A7F7-C21C-45AC-9FDB-A7CB9FADDA42}" srcOrd="0" destOrd="0" presId="urn:microsoft.com/office/officeart/2005/8/layout/radial4"/>
    <dgm:cxn modelId="{398B089B-B3FE-44A6-8632-F85250D108E1}" type="presParOf" srcId="{BC5FBF5D-F862-4914-9E54-CE0E6F300944}" destId="{8A0548CC-30F7-438C-A683-1691B746464E}" srcOrd="1" destOrd="0" presId="urn:microsoft.com/office/officeart/2005/8/layout/radial4"/>
    <dgm:cxn modelId="{A8FD774C-DAA9-4FE0-A675-2F8833490D5C}" type="presParOf" srcId="{BC5FBF5D-F862-4914-9E54-CE0E6F300944}" destId="{5E905B78-312E-4D47-9219-3582F5AE7752}" srcOrd="2" destOrd="0" presId="urn:microsoft.com/office/officeart/2005/8/layout/radial4"/>
    <dgm:cxn modelId="{EB183F53-DD3F-4EA0-932C-88843C12E8FF}" type="presParOf" srcId="{BC5FBF5D-F862-4914-9E54-CE0E6F300944}" destId="{3F11D863-CB70-4ADC-9804-3A2B146F07E6}" srcOrd="3" destOrd="0" presId="urn:microsoft.com/office/officeart/2005/8/layout/radial4"/>
    <dgm:cxn modelId="{1D6164F0-1474-48B1-AD27-959FB28E0150}" type="presParOf" srcId="{BC5FBF5D-F862-4914-9E54-CE0E6F300944}" destId="{8287AAF2-936C-4623-8EED-46969B191EB6}" srcOrd="4" destOrd="0" presId="urn:microsoft.com/office/officeart/2005/8/layout/radial4"/>
    <dgm:cxn modelId="{BB488A4F-2194-4382-806F-A1EF103CE102}" type="presParOf" srcId="{BC5FBF5D-F862-4914-9E54-CE0E6F300944}" destId="{4DEC5524-E6EA-4E11-8688-770DC9F4D56E}" srcOrd="5" destOrd="0" presId="urn:microsoft.com/office/officeart/2005/8/layout/radial4"/>
    <dgm:cxn modelId="{9F84E530-0D28-4D1E-827A-E2BC8207DF49}" type="presParOf" srcId="{BC5FBF5D-F862-4914-9E54-CE0E6F300944}" destId="{7BA93E9E-CA23-45B9-B650-AE385DA163CE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B27E88-A6C0-48C7-BF7F-8020F3ADF833}" type="doc">
      <dgm:prSet loTypeId="urn:microsoft.com/office/officeart/2005/8/layout/default#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CD96E7-EEE2-4069-A5F1-51A7B4016D68}">
      <dgm:prSet phldrT="[Текст]" custT="1"/>
      <dgm:spPr/>
      <dgm:t>
        <a:bodyPr/>
        <a:lstStyle/>
        <a:p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удосконалення</a:t>
          </a:r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діяльності</a:t>
          </a:r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семінарій</a:t>
          </a:r>
          <a:endParaRPr lang="ru-RU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9E988EB-FD39-4FF7-8DD1-704CFD7DE82F}" type="parTrans" cxnId="{5CA9A441-F726-4AC1-9B62-4279D9BD8538}">
      <dgm:prSet/>
      <dgm:spPr/>
      <dgm:t>
        <a:bodyPr/>
        <a:lstStyle/>
        <a:p>
          <a:endParaRPr lang="ru-RU"/>
        </a:p>
      </dgm:t>
    </dgm:pt>
    <dgm:pt modelId="{FD0087F6-F493-4C3B-BC8C-EBFD319B1DA5}" type="sibTrans" cxnId="{5CA9A441-F726-4AC1-9B62-4279D9BD8538}">
      <dgm:prSet/>
      <dgm:spPr/>
      <dgm:t>
        <a:bodyPr/>
        <a:lstStyle/>
        <a:p>
          <a:endParaRPr lang="ru-RU"/>
        </a:p>
      </dgm:t>
    </dgm:pt>
    <dgm:pt modelId="{8FF9A023-A570-4C12-BB0D-14631D2C7819}">
      <dgm:prSet phldrT="[Текст]" custT="1"/>
      <dgm:spPr/>
      <dgm:t>
        <a:bodyPr/>
        <a:lstStyle/>
        <a:p>
          <a:r>
            <a:rPr lang="uk-UA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Місіонерська діяльність</a:t>
          </a:r>
          <a:endParaRPr lang="ru-RU" sz="2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240F4076-4F6C-441C-AD82-6C5E2BAC2A8E}" type="parTrans" cxnId="{6AB6E25A-9A35-4532-BF97-111D4DB636C2}">
      <dgm:prSet/>
      <dgm:spPr/>
      <dgm:t>
        <a:bodyPr/>
        <a:lstStyle/>
        <a:p>
          <a:endParaRPr lang="ru-RU"/>
        </a:p>
      </dgm:t>
    </dgm:pt>
    <dgm:pt modelId="{DC5F61B2-F926-44BF-8AA8-399A3902AB83}" type="sibTrans" cxnId="{6AB6E25A-9A35-4532-BF97-111D4DB636C2}">
      <dgm:prSet/>
      <dgm:spPr/>
      <dgm:t>
        <a:bodyPr/>
        <a:lstStyle/>
        <a:p>
          <a:endParaRPr lang="ru-RU"/>
        </a:p>
      </dgm:t>
    </dgm:pt>
    <dgm:pt modelId="{26531E4C-B5E1-4708-8252-8B27145164CA}">
      <dgm:prSet phldrT="[Текст]" custT="1"/>
      <dgm:spPr/>
      <dgm:t>
        <a:bodyPr/>
        <a:lstStyle/>
        <a:p>
          <a:r>
            <a:rPr lang="ru-RU" sz="24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Організація</a:t>
          </a:r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чернечих</a:t>
          </a:r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згромаджень</a:t>
          </a:r>
          <a:endParaRPr lang="ru-RU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72896EC-4320-4576-8D4B-6F86B748BE7D}" type="parTrans" cxnId="{8F040026-F0B6-4239-9D83-139624052ADD}">
      <dgm:prSet/>
      <dgm:spPr/>
      <dgm:t>
        <a:bodyPr/>
        <a:lstStyle/>
        <a:p>
          <a:endParaRPr lang="ru-RU"/>
        </a:p>
      </dgm:t>
    </dgm:pt>
    <dgm:pt modelId="{64C4B74A-8A49-4C59-A150-25707B228E8B}" type="sibTrans" cxnId="{8F040026-F0B6-4239-9D83-139624052ADD}">
      <dgm:prSet/>
      <dgm:spPr/>
      <dgm:t>
        <a:bodyPr/>
        <a:lstStyle/>
        <a:p>
          <a:endParaRPr lang="ru-RU"/>
        </a:p>
      </dgm:t>
    </dgm:pt>
    <dgm:pt modelId="{C509446F-0E0D-41CF-8365-4928770ECF59}">
      <dgm:prSet phldrT="[Текст]" custT="1"/>
      <dgm:spPr/>
      <dgm:t>
        <a:bodyPr/>
        <a:lstStyle/>
        <a:p>
          <a:r>
            <a:rPr lang="uk-UA" sz="2800" b="1" dirty="0" smtClean="0">
              <a:effectLst/>
              <a:latin typeface="Times New Roman" pitchFamily="18" charset="0"/>
              <a:cs typeface="Times New Roman" pitchFamily="18" charset="0"/>
            </a:rPr>
            <a:t>  </a:t>
          </a:r>
          <a:r>
            <a:rPr lang="uk-UA" sz="2800" b="1" dirty="0" err="1" smtClean="0">
              <a:effectLst/>
              <a:latin typeface="Times New Roman" pitchFamily="18" charset="0"/>
              <a:cs typeface="Times New Roman" pitchFamily="18" charset="0"/>
            </a:rPr>
            <a:t>пожертвуваннягромадам</a:t>
          </a:r>
          <a:r>
            <a:rPr lang="uk-UA" sz="2800" b="1" dirty="0" smtClean="0">
              <a:effectLst/>
              <a:latin typeface="Times New Roman" pitchFamily="18" charset="0"/>
              <a:cs typeface="Times New Roman" pitchFamily="18" charset="0"/>
            </a:rPr>
            <a:t> частини своєї платні</a:t>
          </a:r>
          <a:endParaRPr lang="ru-RU" sz="2800" b="1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45C3A533-248D-4C14-8DDF-4E711778EE11}" type="parTrans" cxnId="{62C42488-4212-4E1D-93C3-4F51AC2DA9FF}">
      <dgm:prSet/>
      <dgm:spPr/>
      <dgm:t>
        <a:bodyPr/>
        <a:lstStyle/>
        <a:p>
          <a:endParaRPr lang="ru-RU"/>
        </a:p>
      </dgm:t>
    </dgm:pt>
    <dgm:pt modelId="{04453D66-D2B4-4B83-9AD7-437FBA72F947}" type="sibTrans" cxnId="{62C42488-4212-4E1D-93C3-4F51AC2DA9FF}">
      <dgm:prSet/>
      <dgm:spPr/>
      <dgm:t>
        <a:bodyPr/>
        <a:lstStyle/>
        <a:p>
          <a:endParaRPr lang="ru-RU"/>
        </a:p>
      </dgm:t>
    </dgm:pt>
    <dgm:pt modelId="{378144C3-43E3-415E-9077-3443662558F2}">
      <dgm:prSet phldrT="[Текст]" custT="1"/>
      <dgm:spPr/>
      <dgm:t>
        <a:bodyPr/>
        <a:lstStyle/>
        <a:p>
          <a:r>
            <a:rPr lang="ru-RU" sz="25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відкриття</a:t>
          </a:r>
          <a:r>
            <a:rPr lang="ru-RU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нових</a:t>
          </a:r>
          <a:r>
            <a:rPr lang="ru-RU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храмів</a:t>
          </a:r>
          <a:r>
            <a:rPr lang="ru-RU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та </a:t>
          </a:r>
          <a:r>
            <a:rPr lang="ru-RU" sz="25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соборів</a:t>
          </a:r>
          <a:r>
            <a:rPr lang="ru-RU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удосконалення</a:t>
          </a:r>
          <a:r>
            <a:rPr lang="ru-RU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текстів</a:t>
          </a:r>
          <a:r>
            <a:rPr lang="ru-RU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проповідей</a:t>
          </a:r>
          <a:endParaRPr lang="ru-RU" sz="25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AA757A-C30E-4855-B051-C08E575B2508}" type="parTrans" cxnId="{3CD2BE64-0F9C-4191-B08F-E6AB36E0BB13}">
      <dgm:prSet/>
      <dgm:spPr/>
      <dgm:t>
        <a:bodyPr/>
        <a:lstStyle/>
        <a:p>
          <a:endParaRPr lang="ru-RU"/>
        </a:p>
      </dgm:t>
    </dgm:pt>
    <dgm:pt modelId="{7A20169E-02D3-478E-9B4D-3440E314E00C}" type="sibTrans" cxnId="{3CD2BE64-0F9C-4191-B08F-E6AB36E0BB13}">
      <dgm:prSet/>
      <dgm:spPr/>
      <dgm:t>
        <a:bodyPr/>
        <a:lstStyle/>
        <a:p>
          <a:endParaRPr lang="ru-RU"/>
        </a:p>
      </dgm:t>
    </dgm:pt>
    <dgm:pt modelId="{1EDAA7AE-D394-4B97-9410-AECA179EA4A0}">
      <dgm:prSet phldrT="[Текст]" custT="1"/>
      <dgm:spPr/>
      <dgm:t>
        <a:bodyPr/>
        <a:lstStyle/>
        <a:p>
          <a:r>
            <a:rPr lang="ru-RU" sz="27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Удосконалення</a:t>
          </a:r>
          <a:r>
            <a:rPr lang="ru-RU" sz="2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 </a:t>
          </a:r>
          <a:r>
            <a:rPr lang="ru-RU" sz="27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проповідей</a:t>
          </a:r>
          <a:r>
            <a:rPr lang="ru-RU" sz="2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7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дієцезії</a:t>
          </a:r>
          <a:r>
            <a:rPr lang="ru-RU" sz="2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endParaRPr lang="ru-RU" sz="2700" dirty="0"/>
        </a:p>
      </dgm:t>
    </dgm:pt>
    <dgm:pt modelId="{6D3BBB2F-1F3A-4543-A96B-DAD4181689C6}" type="parTrans" cxnId="{24C1A689-9D3F-43CB-B91E-8276908A595A}">
      <dgm:prSet/>
      <dgm:spPr/>
      <dgm:t>
        <a:bodyPr/>
        <a:lstStyle/>
        <a:p>
          <a:endParaRPr lang="ru-RU"/>
        </a:p>
      </dgm:t>
    </dgm:pt>
    <dgm:pt modelId="{55291E72-F6F4-44EB-8E67-98F273214E7A}" type="sibTrans" cxnId="{24C1A689-9D3F-43CB-B91E-8276908A595A}">
      <dgm:prSet/>
      <dgm:spPr/>
      <dgm:t>
        <a:bodyPr/>
        <a:lstStyle/>
        <a:p>
          <a:endParaRPr lang="ru-RU"/>
        </a:p>
      </dgm:t>
    </dgm:pt>
    <dgm:pt modelId="{83724D1D-5E26-4BF8-9F92-6E6D0D6E957C}" type="pres">
      <dgm:prSet presAssocID="{62B27E88-A6C0-48C7-BF7F-8020F3ADF83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D20110-D9B2-4D4D-937D-7035E5B90E94}" type="pres">
      <dgm:prSet presAssocID="{D9CD96E7-EEE2-4069-A5F1-51A7B4016D6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98FCE9-EB53-424E-B683-0D866F8523AB}" type="pres">
      <dgm:prSet presAssocID="{FD0087F6-F493-4C3B-BC8C-EBFD319B1DA5}" presName="sibTrans" presStyleCnt="0"/>
      <dgm:spPr/>
    </dgm:pt>
    <dgm:pt modelId="{7B39C552-618C-4FC7-8504-69A8AD33B773}" type="pres">
      <dgm:prSet presAssocID="{8FF9A023-A570-4C12-BB0D-14631D2C7819}" presName="node" presStyleLbl="node1" presStyleIdx="1" presStyleCnt="6" custScaleY="1173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47D4FE-AF71-4B67-A348-C81D16BC9D07}" type="pres">
      <dgm:prSet presAssocID="{DC5F61B2-F926-44BF-8AA8-399A3902AB83}" presName="sibTrans" presStyleCnt="0"/>
      <dgm:spPr/>
    </dgm:pt>
    <dgm:pt modelId="{64EF3284-A4EC-48FA-9CDF-3BAD83C363CB}" type="pres">
      <dgm:prSet presAssocID="{26531E4C-B5E1-4708-8252-8B27145164CA}" presName="node" presStyleLbl="node1" presStyleIdx="2" presStyleCnt="6" custLinFactNeighborX="2397" custLinFactNeighborY="-1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A7E4E9-34FA-4C65-A36C-FF148C8D2DF7}" type="pres">
      <dgm:prSet presAssocID="{64C4B74A-8A49-4C59-A150-25707B228E8B}" presName="sibTrans" presStyleCnt="0"/>
      <dgm:spPr/>
    </dgm:pt>
    <dgm:pt modelId="{7752E617-046A-4143-94E6-6A6E0029D844}" type="pres">
      <dgm:prSet presAssocID="{C509446F-0E0D-41CF-8365-4928770ECF5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1E66BE-8842-4515-9206-F76A24B15BBA}" type="pres">
      <dgm:prSet presAssocID="{04453D66-D2B4-4B83-9AD7-437FBA72F947}" presName="sibTrans" presStyleCnt="0"/>
      <dgm:spPr/>
    </dgm:pt>
    <dgm:pt modelId="{619AD26B-3A9B-4C91-B465-65B9083952C7}" type="pres">
      <dgm:prSet presAssocID="{378144C3-43E3-415E-9077-3443662558F2}" presName="node" presStyleLbl="node1" presStyleIdx="4" presStyleCnt="6" custScaleY="117480" custLinFactNeighborX="1074" custLinFactNeighborY="137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445A28-D44D-48D6-801F-36CB852BC0A0}" type="pres">
      <dgm:prSet presAssocID="{7A20169E-02D3-478E-9B4D-3440E314E00C}" presName="sibTrans" presStyleCnt="0"/>
      <dgm:spPr/>
    </dgm:pt>
    <dgm:pt modelId="{7B884246-72A9-4350-9628-2EBABB138E80}" type="pres">
      <dgm:prSet presAssocID="{1EDAA7AE-D394-4B97-9410-AECA179EA4A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C42488-4212-4E1D-93C3-4F51AC2DA9FF}" srcId="{62B27E88-A6C0-48C7-BF7F-8020F3ADF833}" destId="{C509446F-0E0D-41CF-8365-4928770ECF59}" srcOrd="3" destOrd="0" parTransId="{45C3A533-248D-4C14-8DDF-4E711778EE11}" sibTransId="{04453D66-D2B4-4B83-9AD7-437FBA72F947}"/>
    <dgm:cxn modelId="{EB6CE892-1890-42DB-AFA2-A51A227C5119}" type="presOf" srcId="{8FF9A023-A570-4C12-BB0D-14631D2C7819}" destId="{7B39C552-618C-4FC7-8504-69A8AD33B773}" srcOrd="0" destOrd="0" presId="urn:microsoft.com/office/officeart/2005/8/layout/default#1"/>
    <dgm:cxn modelId="{CCE4128C-9208-4EE5-80AE-A814B5D30D29}" type="presOf" srcId="{62B27E88-A6C0-48C7-BF7F-8020F3ADF833}" destId="{83724D1D-5E26-4BF8-9F92-6E6D0D6E957C}" srcOrd="0" destOrd="0" presId="urn:microsoft.com/office/officeart/2005/8/layout/default#1"/>
    <dgm:cxn modelId="{789A4609-AD41-433A-AD0D-963CE86F3FC7}" type="presOf" srcId="{378144C3-43E3-415E-9077-3443662558F2}" destId="{619AD26B-3A9B-4C91-B465-65B9083952C7}" srcOrd="0" destOrd="0" presId="urn:microsoft.com/office/officeart/2005/8/layout/default#1"/>
    <dgm:cxn modelId="{F1C6202B-C2A4-45B8-88CE-925F04104C71}" type="presOf" srcId="{26531E4C-B5E1-4708-8252-8B27145164CA}" destId="{64EF3284-A4EC-48FA-9CDF-3BAD83C363CB}" srcOrd="0" destOrd="0" presId="urn:microsoft.com/office/officeart/2005/8/layout/default#1"/>
    <dgm:cxn modelId="{14233B5C-373C-49A6-81F3-61909B3B464D}" type="presOf" srcId="{D9CD96E7-EEE2-4069-A5F1-51A7B4016D68}" destId="{62D20110-D9B2-4D4D-937D-7035E5B90E94}" srcOrd="0" destOrd="0" presId="urn:microsoft.com/office/officeart/2005/8/layout/default#1"/>
    <dgm:cxn modelId="{24C1A689-9D3F-43CB-B91E-8276908A595A}" srcId="{62B27E88-A6C0-48C7-BF7F-8020F3ADF833}" destId="{1EDAA7AE-D394-4B97-9410-AECA179EA4A0}" srcOrd="5" destOrd="0" parTransId="{6D3BBB2F-1F3A-4543-A96B-DAD4181689C6}" sibTransId="{55291E72-F6F4-44EB-8E67-98F273214E7A}"/>
    <dgm:cxn modelId="{5CA9A441-F726-4AC1-9B62-4279D9BD8538}" srcId="{62B27E88-A6C0-48C7-BF7F-8020F3ADF833}" destId="{D9CD96E7-EEE2-4069-A5F1-51A7B4016D68}" srcOrd="0" destOrd="0" parTransId="{C9E988EB-FD39-4FF7-8DD1-704CFD7DE82F}" sibTransId="{FD0087F6-F493-4C3B-BC8C-EBFD319B1DA5}"/>
    <dgm:cxn modelId="{3CD2BE64-0F9C-4191-B08F-E6AB36E0BB13}" srcId="{62B27E88-A6C0-48C7-BF7F-8020F3ADF833}" destId="{378144C3-43E3-415E-9077-3443662558F2}" srcOrd="4" destOrd="0" parTransId="{07AA757A-C30E-4855-B051-C08E575B2508}" sibTransId="{7A20169E-02D3-478E-9B4D-3440E314E00C}"/>
    <dgm:cxn modelId="{6AB6E25A-9A35-4532-BF97-111D4DB636C2}" srcId="{62B27E88-A6C0-48C7-BF7F-8020F3ADF833}" destId="{8FF9A023-A570-4C12-BB0D-14631D2C7819}" srcOrd="1" destOrd="0" parTransId="{240F4076-4F6C-441C-AD82-6C5E2BAC2A8E}" sibTransId="{DC5F61B2-F926-44BF-8AA8-399A3902AB83}"/>
    <dgm:cxn modelId="{556A3C30-FDBC-4812-B8FD-9AE13E244B33}" type="presOf" srcId="{1EDAA7AE-D394-4B97-9410-AECA179EA4A0}" destId="{7B884246-72A9-4350-9628-2EBABB138E80}" srcOrd="0" destOrd="0" presId="urn:microsoft.com/office/officeart/2005/8/layout/default#1"/>
    <dgm:cxn modelId="{2C30026F-34E8-4B98-9D42-99C592EED8B8}" type="presOf" srcId="{C509446F-0E0D-41CF-8365-4928770ECF59}" destId="{7752E617-046A-4143-94E6-6A6E0029D844}" srcOrd="0" destOrd="0" presId="urn:microsoft.com/office/officeart/2005/8/layout/default#1"/>
    <dgm:cxn modelId="{8F040026-F0B6-4239-9D83-139624052ADD}" srcId="{62B27E88-A6C0-48C7-BF7F-8020F3ADF833}" destId="{26531E4C-B5E1-4708-8252-8B27145164CA}" srcOrd="2" destOrd="0" parTransId="{372896EC-4320-4576-8D4B-6F86B748BE7D}" sibTransId="{64C4B74A-8A49-4C59-A150-25707B228E8B}"/>
    <dgm:cxn modelId="{B7D61C40-D524-43FA-BEB8-E3FD3ECFAC01}" type="presParOf" srcId="{83724D1D-5E26-4BF8-9F92-6E6D0D6E957C}" destId="{62D20110-D9B2-4D4D-937D-7035E5B90E94}" srcOrd="0" destOrd="0" presId="urn:microsoft.com/office/officeart/2005/8/layout/default#1"/>
    <dgm:cxn modelId="{21D1EDB6-B486-44AD-800B-3D54E74B1279}" type="presParOf" srcId="{83724D1D-5E26-4BF8-9F92-6E6D0D6E957C}" destId="{5E98FCE9-EB53-424E-B683-0D866F8523AB}" srcOrd="1" destOrd="0" presId="urn:microsoft.com/office/officeart/2005/8/layout/default#1"/>
    <dgm:cxn modelId="{31F166E0-9557-46CE-9442-E436A6A9E0FF}" type="presParOf" srcId="{83724D1D-5E26-4BF8-9F92-6E6D0D6E957C}" destId="{7B39C552-618C-4FC7-8504-69A8AD33B773}" srcOrd="2" destOrd="0" presId="urn:microsoft.com/office/officeart/2005/8/layout/default#1"/>
    <dgm:cxn modelId="{467B5ADF-7332-4434-9486-AA52D9BE19AC}" type="presParOf" srcId="{83724D1D-5E26-4BF8-9F92-6E6D0D6E957C}" destId="{3C47D4FE-AF71-4B67-A348-C81D16BC9D07}" srcOrd="3" destOrd="0" presId="urn:microsoft.com/office/officeart/2005/8/layout/default#1"/>
    <dgm:cxn modelId="{897FB9B8-33C5-444F-8CB8-A5D44AF13026}" type="presParOf" srcId="{83724D1D-5E26-4BF8-9F92-6E6D0D6E957C}" destId="{64EF3284-A4EC-48FA-9CDF-3BAD83C363CB}" srcOrd="4" destOrd="0" presId="urn:microsoft.com/office/officeart/2005/8/layout/default#1"/>
    <dgm:cxn modelId="{4A365F52-2F29-4BE1-80BE-D7EA7C615272}" type="presParOf" srcId="{83724D1D-5E26-4BF8-9F92-6E6D0D6E957C}" destId="{17A7E4E9-34FA-4C65-A36C-FF148C8D2DF7}" srcOrd="5" destOrd="0" presId="urn:microsoft.com/office/officeart/2005/8/layout/default#1"/>
    <dgm:cxn modelId="{32BBB6B9-1503-4BEA-8FAA-CCE2AACC6D3C}" type="presParOf" srcId="{83724D1D-5E26-4BF8-9F92-6E6D0D6E957C}" destId="{7752E617-046A-4143-94E6-6A6E0029D844}" srcOrd="6" destOrd="0" presId="urn:microsoft.com/office/officeart/2005/8/layout/default#1"/>
    <dgm:cxn modelId="{4043363C-B300-4FD0-A954-EF8E02F4DECD}" type="presParOf" srcId="{83724D1D-5E26-4BF8-9F92-6E6D0D6E957C}" destId="{F31E66BE-8842-4515-9206-F76A24B15BBA}" srcOrd="7" destOrd="0" presId="urn:microsoft.com/office/officeart/2005/8/layout/default#1"/>
    <dgm:cxn modelId="{2813D3FE-A682-4921-AB9D-0BC932FD03D3}" type="presParOf" srcId="{83724D1D-5E26-4BF8-9F92-6E6D0D6E957C}" destId="{619AD26B-3A9B-4C91-B465-65B9083952C7}" srcOrd="8" destOrd="0" presId="urn:microsoft.com/office/officeart/2005/8/layout/default#1"/>
    <dgm:cxn modelId="{BF19B513-74F4-4A71-B6CB-1C829D53A1A7}" type="presParOf" srcId="{83724D1D-5E26-4BF8-9F92-6E6D0D6E957C}" destId="{D5445A28-D44D-48D6-801F-36CB852BC0A0}" srcOrd="9" destOrd="0" presId="urn:microsoft.com/office/officeart/2005/8/layout/default#1"/>
    <dgm:cxn modelId="{4B32022B-5BB1-4BBA-9C8E-A3F34531A429}" type="presParOf" srcId="{83724D1D-5E26-4BF8-9F92-6E6D0D6E957C}" destId="{7B884246-72A9-4350-9628-2EBABB138E80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C27FF3-6345-4A24-83FE-648AC14E04A4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7B9434-AF24-4FC4-B067-7F982251F06C}">
      <dgm:prSet phldrT="[Текст]" custT="1"/>
      <dgm:spPr/>
      <dgm:t>
        <a:bodyPr/>
        <a:lstStyle/>
        <a:p>
          <a:r>
            <a:rPr lang="uk-UA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Реформи архієпископа </a:t>
          </a:r>
          <a:r>
            <a:rPr lang="uk-UA" sz="44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Фіалковського</a:t>
          </a:r>
          <a:r>
            <a:rPr lang="uk-UA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у </a:t>
          </a:r>
          <a:r>
            <a:rPr lang="uk-UA" sz="44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дієцезіях</a:t>
          </a:r>
          <a:r>
            <a:rPr lang="uk-UA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endParaRPr lang="ru-RU" sz="4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7826E788-29E2-4141-A48F-93E4B09F9B47}" type="parTrans" cxnId="{49D868C6-8371-41EF-8A1B-1CCC5E8B0046}">
      <dgm:prSet/>
      <dgm:spPr/>
      <dgm:t>
        <a:bodyPr/>
        <a:lstStyle/>
        <a:p>
          <a:endParaRPr lang="ru-RU"/>
        </a:p>
      </dgm:t>
    </dgm:pt>
    <dgm:pt modelId="{0B9200BC-80CC-45DC-BD0D-5856F373ABB6}" type="sibTrans" cxnId="{49D868C6-8371-41EF-8A1B-1CCC5E8B0046}">
      <dgm:prSet/>
      <dgm:spPr/>
      <dgm:t>
        <a:bodyPr/>
        <a:lstStyle/>
        <a:p>
          <a:endParaRPr lang="ru-RU"/>
        </a:p>
      </dgm:t>
    </dgm:pt>
    <dgm:pt modelId="{9D161382-D4C3-4E76-8B19-2DE08771B72A}">
      <dgm:prSet phldrT="[Текст]"/>
      <dgm:spPr/>
      <dgm:t>
        <a:bodyPr/>
        <a:lstStyle/>
        <a:p>
          <a:endParaRPr lang="ru-RU" dirty="0"/>
        </a:p>
      </dgm:t>
    </dgm:pt>
    <dgm:pt modelId="{1D96345D-A452-4A0A-9ACE-E62EE6F0D5E0}" type="parTrans" cxnId="{8F5A64DD-D299-4317-90DF-050025CE18F1}">
      <dgm:prSet/>
      <dgm:spPr/>
      <dgm:t>
        <a:bodyPr/>
        <a:lstStyle/>
        <a:p>
          <a:endParaRPr lang="ru-RU"/>
        </a:p>
      </dgm:t>
    </dgm:pt>
    <dgm:pt modelId="{CD9F0170-C410-4937-8291-3AB32D8DE13C}" type="sibTrans" cxnId="{8F5A64DD-D299-4317-90DF-050025CE18F1}">
      <dgm:prSet/>
      <dgm:spPr/>
      <dgm:t>
        <a:bodyPr/>
        <a:lstStyle/>
        <a:p>
          <a:endParaRPr lang="ru-RU"/>
        </a:p>
      </dgm:t>
    </dgm:pt>
    <dgm:pt modelId="{813C511A-676B-4DED-9568-A62CF04D074A}" type="pres">
      <dgm:prSet presAssocID="{5CC27FF3-6345-4A24-83FE-648AC14E04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02BB31-858A-4F66-B071-F435A97B01C0}" type="pres">
      <dgm:prSet presAssocID="{CA7B9434-AF24-4FC4-B067-7F982251F06C}" presName="parentText" presStyleLbl="node1" presStyleIdx="0" presStyleCnt="1" custScaleY="123097" custLinFactNeighborX="0" custLinFactNeighborY="2063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211467-6533-4C2A-8569-5F3868E238F6}" type="pres">
      <dgm:prSet presAssocID="{CA7B9434-AF24-4FC4-B067-7F982251F06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57C7C6E-5644-468B-B98B-B42AA0433593}" type="presOf" srcId="{5CC27FF3-6345-4A24-83FE-648AC14E04A4}" destId="{813C511A-676B-4DED-9568-A62CF04D074A}" srcOrd="0" destOrd="0" presId="urn:microsoft.com/office/officeart/2005/8/layout/vList2"/>
    <dgm:cxn modelId="{43DCA5EE-FB7A-4B7F-8A85-0A1148DD4425}" type="presOf" srcId="{9D161382-D4C3-4E76-8B19-2DE08771B72A}" destId="{02211467-6533-4C2A-8569-5F3868E238F6}" srcOrd="0" destOrd="0" presId="urn:microsoft.com/office/officeart/2005/8/layout/vList2"/>
    <dgm:cxn modelId="{BFD94F81-53CA-4815-BF09-AAEDB493E1EA}" type="presOf" srcId="{CA7B9434-AF24-4FC4-B067-7F982251F06C}" destId="{4802BB31-858A-4F66-B071-F435A97B01C0}" srcOrd="0" destOrd="0" presId="urn:microsoft.com/office/officeart/2005/8/layout/vList2"/>
    <dgm:cxn modelId="{8F5A64DD-D299-4317-90DF-050025CE18F1}" srcId="{CA7B9434-AF24-4FC4-B067-7F982251F06C}" destId="{9D161382-D4C3-4E76-8B19-2DE08771B72A}" srcOrd="0" destOrd="0" parTransId="{1D96345D-A452-4A0A-9ACE-E62EE6F0D5E0}" sibTransId="{CD9F0170-C410-4937-8291-3AB32D8DE13C}"/>
    <dgm:cxn modelId="{49D868C6-8371-41EF-8A1B-1CCC5E8B0046}" srcId="{5CC27FF3-6345-4A24-83FE-648AC14E04A4}" destId="{CA7B9434-AF24-4FC4-B067-7F982251F06C}" srcOrd="0" destOrd="0" parTransId="{7826E788-29E2-4141-A48F-93E4B09F9B47}" sibTransId="{0B9200BC-80CC-45DC-BD0D-5856F373ABB6}"/>
    <dgm:cxn modelId="{E5878787-1E85-4162-B17D-238F9AAA01F0}" type="presParOf" srcId="{813C511A-676B-4DED-9568-A62CF04D074A}" destId="{4802BB31-858A-4F66-B071-F435A97B01C0}" srcOrd="0" destOrd="0" presId="urn:microsoft.com/office/officeart/2005/8/layout/vList2"/>
    <dgm:cxn modelId="{BEB24EE7-D9E5-4495-92E0-5ADD514279D1}" type="presParOf" srcId="{813C511A-676B-4DED-9568-A62CF04D074A}" destId="{02211467-6533-4C2A-8569-5F3868E238F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46A7F7-C21C-45AC-9FDB-A7CB9FADDA42}">
      <dsp:nvSpPr>
        <dsp:cNvPr id="0" name=""/>
        <dsp:cNvSpPr/>
      </dsp:nvSpPr>
      <dsp:spPr>
        <a:xfrm>
          <a:off x="1728457" y="2846204"/>
          <a:ext cx="2559510" cy="2796859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b="1" kern="1200" dirty="0" smtClean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Джерела</a:t>
          </a:r>
          <a:endParaRPr lang="ru-RU" sz="3500" b="1" kern="1200" dirty="0">
            <a:solidFill>
              <a:schemeClr val="accent5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103289" y="3255795"/>
        <a:ext cx="1809846" cy="1977677"/>
      </dsp:txXfrm>
    </dsp:sp>
    <dsp:sp modelId="{8A0548CC-30F7-438C-A683-1691B746464E}">
      <dsp:nvSpPr>
        <dsp:cNvPr id="0" name=""/>
        <dsp:cNvSpPr/>
      </dsp:nvSpPr>
      <dsp:spPr>
        <a:xfrm rot="21297273">
          <a:off x="4471551" y="3646236"/>
          <a:ext cx="3030125" cy="673213"/>
        </a:xfrm>
        <a:prstGeom prst="lef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40000"/>
              </a:schemeClr>
              <a:schemeClr val="accent2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905B78-312E-4D47-9219-3582F5AE7752}">
      <dsp:nvSpPr>
        <dsp:cNvPr id="0" name=""/>
        <dsp:cNvSpPr/>
      </dsp:nvSpPr>
      <dsp:spPr>
        <a:xfrm>
          <a:off x="6259307" y="2882474"/>
          <a:ext cx="2437122" cy="193508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40000"/>
              </a:schemeClr>
              <a:schemeClr val="accent2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latin typeface="Times New Roman" pitchFamily="18" charset="0"/>
              <a:cs typeface="Times New Roman" pitchFamily="18" charset="0"/>
            </a:rPr>
            <a:t>Перекази старожилів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err="1" smtClean="0">
              <a:latin typeface="Times New Roman" pitchFamily="18" charset="0"/>
              <a:cs typeface="Times New Roman" pitchFamily="18" charset="0"/>
            </a:rPr>
            <a:t>м.Камянець-Подільського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315984" y="2939151"/>
        <a:ext cx="2323768" cy="1821730"/>
      </dsp:txXfrm>
    </dsp:sp>
    <dsp:sp modelId="{3F11D863-CB70-4ADC-9804-3A2B146F07E6}">
      <dsp:nvSpPr>
        <dsp:cNvPr id="0" name=""/>
        <dsp:cNvSpPr/>
      </dsp:nvSpPr>
      <dsp:spPr>
        <a:xfrm rot="18223517">
          <a:off x="3257840" y="1631280"/>
          <a:ext cx="2597901" cy="673213"/>
        </a:xfrm>
        <a:prstGeom prst="lef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40000"/>
              </a:schemeClr>
              <a:schemeClr val="accent3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87AAF2-936C-4623-8EED-46969B191EB6}">
      <dsp:nvSpPr>
        <dsp:cNvPr id="0" name=""/>
        <dsp:cNvSpPr/>
      </dsp:nvSpPr>
      <dsp:spPr>
        <a:xfrm>
          <a:off x="4020438" y="-142377"/>
          <a:ext cx="2536600" cy="194154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40000"/>
              </a:schemeClr>
              <a:schemeClr val="accent3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latin typeface="Times New Roman" pitchFamily="18" charset="0"/>
              <a:cs typeface="Times New Roman" pitchFamily="18" charset="0"/>
            </a:rPr>
            <a:t>Документи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latin typeface="Times New Roman" pitchFamily="18" charset="0"/>
              <a:cs typeface="Times New Roman" pitchFamily="18" charset="0"/>
            </a:rPr>
            <a:t>ГАРФ,РГИА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77304" y="-85511"/>
        <a:ext cx="2422868" cy="1827815"/>
      </dsp:txXfrm>
    </dsp:sp>
    <dsp:sp modelId="{4DEC5524-E6EA-4E11-8688-770DC9F4D56E}">
      <dsp:nvSpPr>
        <dsp:cNvPr id="0" name=""/>
        <dsp:cNvSpPr/>
      </dsp:nvSpPr>
      <dsp:spPr>
        <a:xfrm rot="14804780">
          <a:off x="1007579" y="1605142"/>
          <a:ext cx="2022122" cy="673213"/>
        </a:xfrm>
        <a:prstGeom prst="lef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40000"/>
              </a:schemeClr>
              <a:schemeClr val="accent4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A93E9E-CA23-45B9-B650-AE385DA163CE}">
      <dsp:nvSpPr>
        <dsp:cNvPr id="0" name=""/>
        <dsp:cNvSpPr/>
      </dsp:nvSpPr>
      <dsp:spPr>
        <a:xfrm>
          <a:off x="0" y="236"/>
          <a:ext cx="3238941" cy="20251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40000"/>
              </a:schemeClr>
              <a:schemeClr val="accent4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latin typeface="Times New Roman" pitchFamily="18" charset="0"/>
              <a:cs typeface="Times New Roman" pitchFamily="18" charset="0"/>
            </a:rPr>
            <a:t>Документи Державного архіву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k-UA" sz="2400" b="1" kern="1200" dirty="0" smtClean="0">
              <a:latin typeface="Times New Roman" pitchFamily="18" charset="0"/>
              <a:cs typeface="Times New Roman" pitchFamily="18" charset="0"/>
            </a:rPr>
            <a:t>Хмельницької областей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315" y="59551"/>
        <a:ext cx="3120311" cy="19065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D20110-D9B2-4D4D-937D-7035E5B90E94}">
      <dsp:nvSpPr>
        <dsp:cNvPr id="0" name=""/>
        <dsp:cNvSpPr/>
      </dsp:nvSpPr>
      <dsp:spPr>
        <a:xfrm>
          <a:off x="0" y="459988"/>
          <a:ext cx="2701249" cy="1620749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удосконалення</a:t>
          </a: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діяльності</a:t>
          </a: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семінарій</a:t>
          </a:r>
          <a:endParaRPr lang="ru-RU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459988"/>
        <a:ext cx="2701249" cy="1620749"/>
      </dsp:txXfrm>
    </dsp:sp>
    <dsp:sp modelId="{7B39C552-618C-4FC7-8504-69A8AD33B773}">
      <dsp:nvSpPr>
        <dsp:cNvPr id="0" name=""/>
        <dsp:cNvSpPr/>
      </dsp:nvSpPr>
      <dsp:spPr>
        <a:xfrm>
          <a:off x="2971374" y="319436"/>
          <a:ext cx="2701249" cy="1901852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Місіонерська діяльність</a:t>
          </a:r>
          <a:endParaRPr lang="ru-RU" sz="2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971374" y="319436"/>
        <a:ext cx="2701249" cy="1901852"/>
      </dsp:txXfrm>
    </dsp:sp>
    <dsp:sp modelId="{64EF3284-A4EC-48FA-9CDF-3BAD83C363CB}">
      <dsp:nvSpPr>
        <dsp:cNvPr id="0" name=""/>
        <dsp:cNvSpPr/>
      </dsp:nvSpPr>
      <dsp:spPr>
        <a:xfrm>
          <a:off x="5942748" y="458140"/>
          <a:ext cx="2701249" cy="1620749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Організація</a:t>
          </a: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чернечих</a:t>
          </a: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згромаджень</a:t>
          </a:r>
          <a:endParaRPr lang="ru-RU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42748" y="458140"/>
        <a:ext cx="2701249" cy="1620749"/>
      </dsp:txXfrm>
    </dsp:sp>
    <dsp:sp modelId="{7752E617-046A-4143-94E6-6A6E0029D844}">
      <dsp:nvSpPr>
        <dsp:cNvPr id="0" name=""/>
        <dsp:cNvSpPr/>
      </dsp:nvSpPr>
      <dsp:spPr>
        <a:xfrm>
          <a:off x="0" y="2633067"/>
          <a:ext cx="2701249" cy="1620749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effectLst/>
              <a:latin typeface="Times New Roman" pitchFamily="18" charset="0"/>
              <a:cs typeface="Times New Roman" pitchFamily="18" charset="0"/>
            </a:rPr>
            <a:t>  </a:t>
          </a:r>
          <a:r>
            <a:rPr lang="uk-UA" sz="2800" b="1" kern="1200" dirty="0" err="1" smtClean="0">
              <a:effectLst/>
              <a:latin typeface="Times New Roman" pitchFamily="18" charset="0"/>
              <a:cs typeface="Times New Roman" pitchFamily="18" charset="0"/>
            </a:rPr>
            <a:t>пожертвуваннягромадам</a:t>
          </a:r>
          <a:r>
            <a:rPr lang="uk-UA" sz="2800" b="1" kern="1200" dirty="0" smtClean="0">
              <a:effectLst/>
              <a:latin typeface="Times New Roman" pitchFamily="18" charset="0"/>
              <a:cs typeface="Times New Roman" pitchFamily="18" charset="0"/>
            </a:rPr>
            <a:t> частини своєї платні</a:t>
          </a:r>
          <a:endParaRPr lang="ru-RU" sz="2800" b="1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0" y="2633067"/>
        <a:ext cx="2701249" cy="1620749"/>
      </dsp:txXfrm>
    </dsp:sp>
    <dsp:sp modelId="{619AD26B-3A9B-4C91-B465-65B9083952C7}">
      <dsp:nvSpPr>
        <dsp:cNvPr id="0" name=""/>
        <dsp:cNvSpPr/>
      </dsp:nvSpPr>
      <dsp:spPr>
        <a:xfrm>
          <a:off x="3000385" y="2714640"/>
          <a:ext cx="2701249" cy="1904056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відкриття</a:t>
          </a:r>
          <a:r>
            <a:rPr lang="ru-RU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нових</a:t>
          </a:r>
          <a:r>
            <a:rPr lang="ru-RU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храмів</a:t>
          </a:r>
          <a:r>
            <a:rPr lang="ru-RU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та </a:t>
          </a:r>
          <a:r>
            <a:rPr lang="ru-RU" sz="2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соборів</a:t>
          </a:r>
          <a:r>
            <a:rPr lang="ru-RU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удосконалення</a:t>
          </a:r>
          <a:r>
            <a:rPr lang="ru-RU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текстів</a:t>
          </a:r>
          <a:r>
            <a:rPr lang="ru-RU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проповідей</a:t>
          </a:r>
          <a:endParaRPr lang="ru-RU" sz="2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00385" y="2714640"/>
        <a:ext cx="2701249" cy="1904056"/>
      </dsp:txXfrm>
    </dsp:sp>
    <dsp:sp modelId="{7B884246-72A9-4350-9628-2EBABB138E80}">
      <dsp:nvSpPr>
        <dsp:cNvPr id="0" name=""/>
        <dsp:cNvSpPr/>
      </dsp:nvSpPr>
      <dsp:spPr>
        <a:xfrm>
          <a:off x="5942748" y="2633067"/>
          <a:ext cx="2701249" cy="1620749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Удосконалення</a:t>
          </a:r>
          <a:r>
            <a:rPr lang="ru-RU" sz="2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 </a:t>
          </a:r>
          <a:r>
            <a:rPr lang="ru-RU" sz="27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проповідей</a:t>
          </a:r>
          <a:r>
            <a:rPr lang="ru-RU" sz="2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27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дієцезії</a:t>
          </a:r>
          <a:r>
            <a:rPr lang="ru-RU" sz="2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endParaRPr lang="ru-RU" sz="2700" kern="1200" dirty="0"/>
        </a:p>
      </dsp:txBody>
      <dsp:txXfrm>
        <a:off x="5942748" y="2633067"/>
        <a:ext cx="2701249" cy="16207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02BB31-858A-4F66-B071-F435A97B01C0}">
      <dsp:nvSpPr>
        <dsp:cNvPr id="0" name=""/>
        <dsp:cNvSpPr/>
      </dsp:nvSpPr>
      <dsp:spPr>
        <a:xfrm>
          <a:off x="0" y="60857"/>
          <a:ext cx="9144000" cy="2056655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Реформи архієпископа </a:t>
          </a:r>
          <a:r>
            <a:rPr lang="uk-UA" sz="44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Фіалковського</a:t>
          </a:r>
          <a:r>
            <a:rPr lang="uk-UA" sz="4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у </a:t>
          </a:r>
          <a:r>
            <a:rPr lang="uk-UA" sz="44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дієцезіях</a:t>
          </a:r>
          <a:r>
            <a:rPr lang="uk-UA" sz="4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</a:t>
          </a:r>
          <a:endParaRPr lang="ru-RU" sz="4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00398" y="161255"/>
        <a:ext cx="8943204" cy="1855859"/>
      </dsp:txXfrm>
    </dsp:sp>
    <dsp:sp modelId="{02211467-6533-4C2A-8569-5F3868E238F6}">
      <dsp:nvSpPr>
        <dsp:cNvPr id="0" name=""/>
        <dsp:cNvSpPr/>
      </dsp:nvSpPr>
      <dsp:spPr>
        <a:xfrm>
          <a:off x="0" y="2069665"/>
          <a:ext cx="9144000" cy="231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17780" rIns="99568" bIns="1778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100" kern="1200" dirty="0"/>
        </a:p>
      </dsp:txBody>
      <dsp:txXfrm>
        <a:off x="0" y="2069665"/>
        <a:ext cx="9144000" cy="231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5018-EF6B-4CD5-AB7D-1FBC258DDF51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D1FC11-7665-4378-B896-E239A84CE9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5CE5018-EF6B-4CD5-AB7D-1FBC258DDF51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3D1FC11-7665-4378-B896-E239A84CE9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5018-EF6B-4CD5-AB7D-1FBC258DDF51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1FC11-7665-4378-B896-E239A84CE9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5018-EF6B-4CD5-AB7D-1FBC258DDF51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1FC11-7665-4378-B896-E239A84CE9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1FC11-7665-4378-B896-E239A84CE9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5018-EF6B-4CD5-AB7D-1FBC258DDF51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5018-EF6B-4CD5-AB7D-1FBC258DDF51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1FC11-7665-4378-B896-E239A84CE9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5018-EF6B-4CD5-AB7D-1FBC258DDF51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1FC11-7665-4378-B896-E239A84CE9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5CE5018-EF6B-4CD5-AB7D-1FBC258DDF51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3D1FC11-7665-4378-B896-E239A84CE9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5018-EF6B-4CD5-AB7D-1FBC258DDF51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D1FC11-7665-4378-B896-E239A84CE9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5018-EF6B-4CD5-AB7D-1FBC258DDF51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1FC11-7665-4378-B896-E239A84CE9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5018-EF6B-4CD5-AB7D-1FBC258DDF51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1FC11-7665-4378-B896-E239A84CE9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5CE5018-EF6B-4CD5-AB7D-1FBC258DDF51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3D1FC11-7665-4378-B896-E239A84CE9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4678" y="3857628"/>
            <a:ext cx="5119694" cy="2451692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uk-UA" sz="2800" b="1" spc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Біланчук</a:t>
            </a:r>
            <a:r>
              <a:rPr lang="uk-UA" sz="2800" b="1" spc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Богдана</a:t>
            </a:r>
            <a:r>
              <a:rPr lang="uk-UA" sz="2800" b="1" spc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uk-UA" sz="2800" b="1" spc="0" dirty="0" smtClean="0">
              <a:ln w="50800"/>
              <a:solidFill>
                <a:schemeClr val="bg1">
                  <a:shade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800" b="1" spc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учениця </a:t>
            </a:r>
            <a:r>
              <a:rPr lang="uk-UA" sz="2800" b="1" spc="0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uk-UA" sz="2800" b="1" spc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spc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класу </a:t>
            </a:r>
          </a:p>
          <a:p>
            <a:r>
              <a:rPr lang="uk-UA" sz="2800" b="1" spc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ЗОШ І-ІІІ ступенів </a:t>
            </a:r>
            <a:r>
              <a:rPr lang="uk-UA" sz="2800" b="1" spc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с.Прилісне</a:t>
            </a:r>
            <a:r>
              <a:rPr lang="uk-UA" sz="2800" b="1" spc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spc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Маневицького</a:t>
            </a:r>
            <a:r>
              <a:rPr lang="uk-UA" sz="2800" b="1" spc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району</a:t>
            </a:r>
          </a:p>
          <a:p>
            <a:r>
              <a:rPr lang="uk-UA" sz="2800" b="1" spc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Волинська область</a:t>
            </a:r>
            <a:endParaRPr lang="ru-RU" sz="2800" b="1" spc="0" dirty="0">
              <a:ln w="50800"/>
              <a:solidFill>
                <a:schemeClr val="bg1">
                  <a:shade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857232"/>
            <a:ext cx="9001156" cy="348616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400" b="1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Антоній </a:t>
            </a:r>
            <a:r>
              <a:rPr lang="uk-UA" sz="4400" b="1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Фіалковський</a:t>
            </a:r>
            <a:r>
              <a:rPr lang="uk-UA" sz="4400" b="1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400" b="1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 розвитку Римо-католицької церкви ХІХ ст.</a:t>
            </a:r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 </a:t>
            </a:r>
            <a:r>
              <a:rPr lang="ru-RU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/>
            </a:r>
            <a:br>
              <a:rPr lang="ru-RU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endParaRPr lang="ru-RU" b="1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7806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4294967295"/>
          </p:nvPr>
        </p:nvSpPr>
        <p:spPr>
          <a:xfrm>
            <a:off x="571473" y="764704"/>
            <a:ext cx="7143799" cy="762000"/>
          </a:xfrm>
        </p:spPr>
        <p:txBody>
          <a:bodyPr>
            <a:normAutofit/>
          </a:bodyPr>
          <a:lstStyle/>
          <a:p>
            <a:pPr algn="ctr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Антоній </a:t>
            </a:r>
            <a:r>
              <a:rPr lang="uk-UA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Фіалковський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(1796-1883)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74" y="1428736"/>
            <a:ext cx="3294062" cy="427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43174" y="6184773"/>
            <a:ext cx="46434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Фото </a:t>
            </a:r>
            <a:r>
              <a:rPr lang="uk-UA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1866р. </a:t>
            </a:r>
            <a:r>
              <a:rPr lang="uk-UA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Камянець-Подільський</a:t>
            </a:r>
            <a:r>
              <a:rPr lang="uk-UA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34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596" y="285728"/>
            <a:ext cx="8229600" cy="928694"/>
          </a:xfrm>
          <a:ln>
            <a:solidFill>
              <a:schemeClr val="tx1"/>
            </a:solidFill>
          </a:ln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uk-UA" b="1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ДОСЛІДНИКИ   ПРОБЛЕМИ:</a:t>
            </a:r>
            <a:endParaRPr lang="ru-RU" b="1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" y="1400175"/>
            <a:ext cx="4355975" cy="1165225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Микола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Годлевський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– варшавський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релігієзнавець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4294967295"/>
          </p:nvPr>
        </p:nvSpPr>
        <p:spPr>
          <a:xfrm>
            <a:off x="4227307" y="1484784"/>
            <a:ext cx="4885714" cy="10001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Єжи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Віславський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pPr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польський науковий діяч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708920"/>
            <a:ext cx="2394753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15847"/>
            <a:ext cx="2304257" cy="359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125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         </a:t>
            </a:r>
            <a:r>
              <a:rPr lang="uk-UA" sz="54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Новизна дослідження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90867782"/>
              </p:ext>
            </p:extLst>
          </p:nvPr>
        </p:nvGraphicFramePr>
        <p:xfrm>
          <a:off x="395288" y="1052513"/>
          <a:ext cx="8748712" cy="5500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926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ідтворити </a:t>
            </a:r>
            <a:r>
              <a:rPr lang="uk-UA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життєвий шлях  та основні аспекти 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діяльності архієпископа, </a:t>
            </a:r>
            <a:r>
              <a:rPr lang="uk-UA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визначити 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його  </a:t>
            </a:r>
            <a:r>
              <a:rPr lang="uk-UA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внесок у контекст релігійних процесів 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РКЦ </a:t>
            </a:r>
          </a:p>
          <a:p>
            <a:pPr marL="0" indent="0" algn="ctr">
              <a:buNone/>
            </a:pP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Російський імперії </a:t>
            </a:r>
            <a:r>
              <a:rPr lang="uk-UA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ХІХ  ст. </a:t>
            </a:r>
            <a:endParaRPr lang="ru-RU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38944"/>
          </a:xfrm>
        </p:spPr>
        <p:txBody>
          <a:bodyPr>
            <a:noAutofit/>
          </a:bodyPr>
          <a:lstStyle/>
          <a:p>
            <a:r>
              <a:rPr lang="uk-U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uk-UA" sz="54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Мета роботи :</a:t>
            </a:r>
            <a:endParaRPr lang="ru-RU" sz="5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59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з’ясувати </a:t>
            </a:r>
            <a:r>
              <a:rPr lang="uk-UA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стан наукової розробки проблеми та джерельну базу дослідження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висвітлити особливості становлення отця, священицької та культурно-просвітницької діяльності;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показати  </a:t>
            </a:r>
            <a:r>
              <a:rPr lang="uk-UA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роль та місце 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А.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Фіалковського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церковно-релігійному 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історії РКЦ ХІХ ст.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800" b="1" spc="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uk-UA" sz="5400" b="1" spc="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Завдання:</a:t>
            </a:r>
            <a:endParaRPr lang="ru-RU" sz="5400" b="1" spc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05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6786610" cy="1052736"/>
          </a:xfrm>
        </p:spPr>
        <p:txBody>
          <a:bodyPr>
            <a:normAutofit fontScale="90000"/>
          </a:bodyPr>
          <a:lstStyle/>
          <a:p>
            <a:r>
              <a:rPr lang="uk-UA" sz="36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Антоній </a:t>
            </a:r>
            <a:r>
              <a:rPr lang="uk-UA" sz="3600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Іоанович</a:t>
            </a:r>
            <a:r>
              <a:rPr lang="uk-UA" sz="36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6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uk-UA" sz="3600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Фіалковський</a:t>
            </a:r>
            <a:endParaRPr lang="ru-RU" sz="3600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8464" y="6389936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Фото зроблене в </a:t>
            </a:r>
            <a:r>
              <a:rPr lang="uk-UA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с.Дзвинячка</a:t>
            </a:r>
            <a:r>
              <a:rPr lang="uk-U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1357298"/>
            <a:ext cx="3669331" cy="4755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42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Віленський університет – місце навчання А. </a:t>
            </a:r>
            <a:r>
              <a:rPr lang="uk-UA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Фіалковського</a:t>
            </a:r>
            <a:endParaRPr lang="ru-RU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372" y="1988840"/>
            <a:ext cx="4590510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940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Митрополит Ігнатій </a:t>
            </a:r>
            <a:r>
              <a:rPr lang="uk-UA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Головінський</a:t>
            </a:r>
            <a:r>
              <a:rPr lang="uk-UA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– духовний наставник архієпископа</a:t>
            </a:r>
            <a:endParaRPr lang="ru-RU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12776"/>
            <a:ext cx="4013238" cy="4607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899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 flipV="1">
            <a:off x="-3071866" y="1371599"/>
            <a:ext cx="857256" cy="70007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566634992"/>
              </p:ext>
            </p:extLst>
          </p:nvPr>
        </p:nvGraphicFramePr>
        <p:xfrm>
          <a:off x="285720" y="1928802"/>
          <a:ext cx="8643998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304959947"/>
              </p:ext>
            </p:extLst>
          </p:nvPr>
        </p:nvGraphicFramePr>
        <p:xfrm>
          <a:off x="0" y="-171400"/>
          <a:ext cx="9144000" cy="2314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Стрелка вниз 8"/>
          <p:cNvSpPr/>
          <p:nvPr/>
        </p:nvSpPr>
        <p:spPr>
          <a:xfrm>
            <a:off x="1285852" y="1643050"/>
            <a:ext cx="571504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4429124" y="1571612"/>
            <a:ext cx="571504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7286644" y="1571612"/>
            <a:ext cx="571504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7358082" y="4000504"/>
            <a:ext cx="571504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357686" y="4071942"/>
            <a:ext cx="571504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1428728" y="3929066"/>
            <a:ext cx="571504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404392"/>
          </a:xfrm>
        </p:spPr>
        <p:txBody>
          <a:bodyPr>
            <a:noAutofit/>
          </a:bodyPr>
          <a:lstStyle/>
          <a:p>
            <a:pPr algn="ctr"/>
            <a:r>
              <a:rPr lang="ru-RU" sz="3200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Кафедральний</a:t>
            </a:r>
            <a:r>
              <a:rPr lang="ru-RU" sz="3200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собор </a:t>
            </a:r>
            <a:r>
              <a:rPr lang="ru-RU" sz="3200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Св.Петра</a:t>
            </a:r>
            <a:r>
              <a:rPr lang="ru-RU" sz="3200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і Павла в </a:t>
            </a:r>
            <a:r>
              <a:rPr lang="ru-RU" sz="3200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м.Кам'янець-Подільський</a:t>
            </a:r>
            <a:r>
              <a:rPr lang="ru-RU" sz="3200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– </a:t>
            </a:r>
            <a:r>
              <a:rPr lang="ru-RU" sz="3200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відновлений</a:t>
            </a:r>
            <a:r>
              <a:rPr lang="ru-RU" sz="3200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коштом </a:t>
            </a:r>
            <a:r>
              <a:rPr lang="ru-RU" sz="3200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А.Фіалковського.Фото</a:t>
            </a:r>
            <a:r>
              <a:rPr lang="ru-RU" sz="3200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1980 р.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556792"/>
            <a:ext cx="4030390" cy="5031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792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Ордени Антонія </a:t>
            </a:r>
            <a:r>
              <a:rPr lang="uk-UA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Фіалковського</a:t>
            </a:r>
            <a:endParaRPr lang="ru-RU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1905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5085184"/>
            <a:ext cx="28237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Орден  Св. Олександра </a:t>
            </a:r>
          </a:p>
          <a:p>
            <a:r>
              <a:rPr lang="uk-UA" b="1" dirty="0" smtClean="0">
                <a:solidFill>
                  <a:schemeClr val="bg1"/>
                </a:solidFill>
              </a:rPr>
              <a:t>Невського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480" y="1589607"/>
            <a:ext cx="2126729" cy="4168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35346" y="5731515"/>
            <a:ext cx="23272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Орден  </a:t>
            </a:r>
            <a:r>
              <a:rPr lang="ru-RU" b="1" dirty="0" err="1" smtClean="0">
                <a:solidFill>
                  <a:schemeClr val="bg1"/>
                </a:solidFill>
              </a:rPr>
              <a:t>Білого</a:t>
            </a:r>
            <a:r>
              <a:rPr lang="ru-RU" b="1" dirty="0" smtClean="0">
                <a:solidFill>
                  <a:schemeClr val="bg1"/>
                </a:solidFill>
              </a:rPr>
              <a:t> орла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554293"/>
            <a:ext cx="2448272" cy="3045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379116" y="5223683"/>
            <a:ext cx="2419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Орден  </a:t>
            </a:r>
            <a:r>
              <a:rPr lang="ru-RU" b="1" dirty="0" err="1" smtClean="0">
                <a:solidFill>
                  <a:schemeClr val="bg1"/>
                </a:solidFill>
              </a:rPr>
              <a:t>Святої</a:t>
            </a:r>
            <a:r>
              <a:rPr lang="ru-RU" b="1" dirty="0" smtClean="0">
                <a:solidFill>
                  <a:schemeClr val="bg1"/>
                </a:solidFill>
              </a:rPr>
              <a:t> Анни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665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Похорон </a:t>
            </a:r>
            <a:r>
              <a:rPr lang="ru-RU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Антонія</a:t>
            </a:r>
            <a:r>
              <a:rPr lang="ru-RU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Фіалковського</a:t>
            </a:r>
            <a:endParaRPr lang="ru-RU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90688"/>
            <a:ext cx="6580400" cy="425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5824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4294967295"/>
          </p:nvPr>
        </p:nvSpPr>
        <p:spPr>
          <a:xfrm>
            <a:off x="133350" y="5800898"/>
            <a:ext cx="9010650" cy="762000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Відзначення 155 річчя з дня призначення на посаду </a:t>
            </a:r>
            <a:r>
              <a:rPr lang="uk-UA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єпископа-ординарія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Кам'янець-Подільську 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дієцезію.8.09.2015 р.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0" y="155575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Вшанування</a:t>
            </a:r>
            <a:r>
              <a:rPr lang="ru-RU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пам'яті</a:t>
            </a:r>
            <a:r>
              <a:rPr lang="ru-RU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про</a:t>
            </a:r>
            <a:br>
              <a:rPr lang="ru-RU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А.Фіалковського</a:t>
            </a:r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</a:t>
            </a:r>
            <a:r>
              <a:rPr lang="ru-RU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Україні</a:t>
            </a:r>
            <a:endParaRPr lang="ru-RU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5" y="1556792"/>
            <a:ext cx="5647373" cy="376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9513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76664"/>
          </a:xfrm>
        </p:spPr>
        <p:txBody>
          <a:bodyPr>
            <a:normAutofit/>
          </a:bodyPr>
          <a:lstStyle/>
          <a:p>
            <a:pPr algn="just"/>
            <a:r>
              <a:rPr lang="ru-RU" sz="3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З'ясували</a:t>
            </a:r>
            <a:r>
              <a:rPr lang="ru-RU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церковно-релігійна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громадська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діяльність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о.Антонія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сьогодні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залишається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малодосліджена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uk-UA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Висвітлили</a:t>
            </a:r>
            <a:r>
              <a:rPr lang="uk-UA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етапи життя та діяльності  єпископа, його виснажливе служіння на благо РКЦ.</a:t>
            </a:r>
            <a:endParaRPr lang="uk-UA" sz="30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Показали</a:t>
            </a:r>
            <a:r>
              <a:rPr lang="uk-UA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роль  отця у становленні  Конгрегацій в Україні, що сприяло піднесенню авторитету РКЦ.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5400" b="1" spc="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Висновки: </a:t>
            </a:r>
            <a:endParaRPr lang="ru-RU" sz="5400" b="1" spc="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34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Інше 2">
      <a:dk1>
        <a:sysClr val="windowText" lastClr="000000"/>
      </a:dk1>
      <a:lt1>
        <a:sysClr val="window" lastClr="FFFFFF"/>
      </a:lt1>
      <a:dk2>
        <a:srgbClr val="0682FF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13402</TotalTime>
  <Words>274</Words>
  <Application>Microsoft Office PowerPoint</Application>
  <PresentationFormat>Экран (4:3)</PresentationFormat>
  <Paragraphs>50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Бумажная</vt:lpstr>
      <vt:lpstr>Антоній Фіалковський у розвитку Римо-католицької церкви ХІХ ст.    </vt:lpstr>
      <vt:lpstr>Презентация PowerPoint</vt:lpstr>
      <vt:lpstr>    ДОСЛІДНИКИ   ПРОБЛЕМИ:</vt:lpstr>
      <vt:lpstr>          Новизна дослідження</vt:lpstr>
      <vt:lpstr>             Мета роботи :</vt:lpstr>
      <vt:lpstr>              Завдання:</vt:lpstr>
      <vt:lpstr>                 Антоній Іоанович                    Фіалковський</vt:lpstr>
      <vt:lpstr>Віленський університет – місце навчання А. Фіалковського</vt:lpstr>
      <vt:lpstr>Митрополит Ігнатій Головінський – духовний наставник архієпископа</vt:lpstr>
      <vt:lpstr>Презентация PowerPoint</vt:lpstr>
      <vt:lpstr>Кафедральний собор Св.Петра і Павла в м.Кам'янець-Подільський – відновлений коштом А.Фіалковського.Фото 1980 р.</vt:lpstr>
      <vt:lpstr>Ордени Антонія Фіалковського</vt:lpstr>
      <vt:lpstr> Похорон Антонія Фіалковського</vt:lpstr>
      <vt:lpstr>Вшанування пам'яті про  А.Фіалковського в Україні</vt:lpstr>
      <vt:lpstr>               Висновки: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 ЗИҐМУНДА ФЕЛІНСЬКОГО У КОНТЕКСТІ РЕЛІГІЙНИХ ПРОЦЕСІВ ЄВРОПИ ХІХ СТ.</dc:title>
  <dc:creator>пк</dc:creator>
  <cp:lastModifiedBy>пк</cp:lastModifiedBy>
  <cp:revision>109</cp:revision>
  <dcterms:created xsi:type="dcterms:W3CDTF">2015-05-17T08:11:07Z</dcterms:created>
  <dcterms:modified xsi:type="dcterms:W3CDTF">2017-04-13T18:25:47Z</dcterms:modified>
</cp:coreProperties>
</file>