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sldIdLst>
    <p:sldId id="257" r:id="rId2"/>
    <p:sldId id="269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0" r:id="rId12"/>
    <p:sldId id="271" r:id="rId13"/>
    <p:sldId id="267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BD8F4-DE36-4FF0-8DC0-A33BFAEE9CCF}" type="datetimeFigureOut">
              <a:rPr lang="ru-RU" smtClean="0"/>
              <a:t>01.01.2004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AA997-631D-4A13-97A2-6420A1F8A992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BD8F4-DE36-4FF0-8DC0-A33BFAEE9CCF}" type="datetimeFigureOut">
              <a:rPr lang="ru-RU" smtClean="0"/>
              <a:t>01.01.2004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AA997-631D-4A13-97A2-6420A1F8A99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BD8F4-DE36-4FF0-8DC0-A33BFAEE9CCF}" type="datetimeFigureOut">
              <a:rPr lang="ru-RU" smtClean="0"/>
              <a:t>01.01.2004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AA997-631D-4A13-97A2-6420A1F8A9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BD8F4-DE36-4FF0-8DC0-A33BFAEE9CCF}" type="datetimeFigureOut">
              <a:rPr lang="ru-RU" smtClean="0"/>
              <a:t>01.01.2004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AA997-631D-4A13-97A2-6420A1F8A99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BD8F4-DE36-4FF0-8DC0-A33BFAEE9CCF}" type="datetimeFigureOut">
              <a:rPr lang="ru-RU" smtClean="0"/>
              <a:t>01.01.2004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AA997-631D-4A13-97A2-6420A1F8A992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BD8F4-DE36-4FF0-8DC0-A33BFAEE9CCF}" type="datetimeFigureOut">
              <a:rPr lang="ru-RU" smtClean="0"/>
              <a:t>01.01.2004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AA997-631D-4A13-97A2-6420A1F8A9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BD8F4-DE36-4FF0-8DC0-A33BFAEE9CCF}" type="datetimeFigureOut">
              <a:rPr lang="ru-RU" smtClean="0"/>
              <a:t>01.01.2004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AA997-631D-4A13-97A2-6420A1F8A9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BD8F4-DE36-4FF0-8DC0-A33BFAEE9CCF}" type="datetimeFigureOut">
              <a:rPr lang="ru-RU" smtClean="0"/>
              <a:t>01.01.2004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AA997-631D-4A13-97A2-6420A1F8A9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BD8F4-DE36-4FF0-8DC0-A33BFAEE9CCF}" type="datetimeFigureOut">
              <a:rPr lang="ru-RU" smtClean="0"/>
              <a:t>01.01.2004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AA997-631D-4A13-97A2-6420A1F8A992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BD8F4-DE36-4FF0-8DC0-A33BFAEE9CCF}" type="datetimeFigureOut">
              <a:rPr lang="ru-RU" smtClean="0"/>
              <a:t>01.01.2004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AA997-631D-4A13-97A2-6420A1F8A9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BD8F4-DE36-4FF0-8DC0-A33BFAEE9CCF}" type="datetimeFigureOut">
              <a:rPr lang="ru-RU" smtClean="0"/>
              <a:t>01.01.2004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AA997-631D-4A13-97A2-6420A1F8A9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53BD8F4-DE36-4FF0-8DC0-A33BFAEE9CCF}" type="datetimeFigureOut">
              <a:rPr lang="ru-RU" smtClean="0"/>
              <a:t>01.01.2004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D9AA997-631D-4A13-97A2-6420A1F8A99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14000"/>
                <a:satMod val="280000"/>
              </a:schemeClr>
              <a:schemeClr val="bg2">
                <a:tint val="60000"/>
                <a:satMod val="12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</a14:imgLayer>
                </a14:imgProps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620688"/>
            <a:ext cx="7632848" cy="3672408"/>
          </a:xfrm>
        </p:spPr>
        <p:txBody>
          <a:bodyPr>
            <a:normAutofit fontScale="90000"/>
          </a:bodyPr>
          <a:lstStyle/>
          <a:p>
            <a:r>
              <a:rPr lang="uk-UA" sz="6600" dirty="0" smtClean="0">
                <a:solidFill>
                  <a:srgbClr val="00B0F0"/>
                </a:solidFill>
              </a:rPr>
              <a:t>«Бойовий шлях воїна АТО</a:t>
            </a:r>
            <a:br>
              <a:rPr lang="uk-UA" sz="6600" dirty="0" smtClean="0">
                <a:solidFill>
                  <a:srgbClr val="00B0F0"/>
                </a:solidFill>
              </a:rPr>
            </a:br>
            <a:r>
              <a:rPr lang="uk-UA" sz="6600" dirty="0" smtClean="0">
                <a:solidFill>
                  <a:srgbClr val="00B0F0"/>
                </a:solidFill>
              </a:rPr>
              <a:t>Болотного Валерія</a:t>
            </a:r>
            <a:br>
              <a:rPr lang="uk-UA" sz="6600" dirty="0" smtClean="0">
                <a:solidFill>
                  <a:srgbClr val="00B0F0"/>
                </a:solidFill>
              </a:rPr>
            </a:br>
            <a:r>
              <a:rPr lang="uk-UA" sz="6600" dirty="0" smtClean="0">
                <a:solidFill>
                  <a:srgbClr val="00B0F0"/>
                </a:solidFill>
              </a:rPr>
              <a:t>Олександровича»</a:t>
            </a:r>
            <a:endParaRPr lang="ru-RU" sz="6600" dirty="0">
              <a:solidFill>
                <a:srgbClr val="00B0F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499992" y="4725144"/>
            <a:ext cx="3923928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uk-UA" dirty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</a:rPr>
              <a:t>Підготувала: </a:t>
            </a:r>
            <a:r>
              <a:rPr lang="uk-UA" dirty="0" smtClean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</a:rPr>
              <a:t>Болотна Ірина, </a:t>
            </a:r>
          </a:p>
          <a:p>
            <a:pPr>
              <a:lnSpc>
                <a:spcPct val="90000"/>
              </a:lnSpc>
            </a:pPr>
            <a:r>
              <a:rPr lang="uk-UA" dirty="0" smtClean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</a:rPr>
              <a:t>учениця 8 </a:t>
            </a:r>
            <a:r>
              <a:rPr lang="uk-UA" dirty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</a:rPr>
              <a:t>класу </a:t>
            </a:r>
            <a:endParaRPr lang="uk-UA" dirty="0" smtClean="0">
              <a:solidFill>
                <a:schemeClr val="accent1">
                  <a:lumMod val="75000"/>
                </a:schemeClr>
              </a:solidFill>
              <a:latin typeface="Bookman Old Style" pitchFamily="18" charset="0"/>
            </a:endParaRPr>
          </a:p>
          <a:p>
            <a:pPr>
              <a:lnSpc>
                <a:spcPct val="90000"/>
              </a:lnSpc>
            </a:pPr>
            <a:r>
              <a:rPr lang="uk-UA" dirty="0" smtClean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</a:rPr>
              <a:t>Богодухівського </a:t>
            </a:r>
            <a:r>
              <a:rPr lang="uk-UA" dirty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</a:rPr>
              <a:t>колегіуму № 2</a:t>
            </a:r>
          </a:p>
          <a:p>
            <a:pPr>
              <a:lnSpc>
                <a:spcPct val="90000"/>
              </a:lnSpc>
            </a:pPr>
            <a:r>
              <a:rPr lang="uk-UA" dirty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</a:rPr>
              <a:t>Богодухівської районної ради</a:t>
            </a:r>
          </a:p>
          <a:p>
            <a:pPr>
              <a:lnSpc>
                <a:spcPct val="90000"/>
              </a:lnSpc>
            </a:pPr>
            <a:r>
              <a:rPr lang="uk-UA" dirty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</a:rPr>
              <a:t>Харківської області 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375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476672"/>
            <a:ext cx="8136904" cy="5112568"/>
          </a:xfrm>
        </p:spPr>
        <p:txBody>
          <a:bodyPr/>
          <a:lstStyle/>
          <a:p>
            <a:pPr algn="just"/>
            <a:r>
              <a:rPr lang="uk-UA" sz="2000" dirty="0" smtClean="0"/>
              <a:t> </a:t>
            </a:r>
            <a:r>
              <a:rPr lang="uk-UA" sz="2400" dirty="0" smtClean="0"/>
              <a:t>Сьогодні, кожен, хто вважає себе українцем та справжнім патріотом, не може бути байдужим до подій, які відбуваються на сході України. Страшна біда об’єднала Схід і Захід України  у справжню націю. Ми усвідомили, що тільки разом можемо подолати страшного ворога, який хоче забрати нашу землю, принести горе в наш дім, позбавити нас права бути вільними і незалежними.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4427984" y="4365104"/>
            <a:ext cx="4572000" cy="2304256"/>
          </a:xfrm>
        </p:spPr>
        <p:txBody>
          <a:bodyPr>
            <a:normAutofit fontScale="92500" lnSpcReduction="10000"/>
          </a:bodyPr>
          <a:lstStyle/>
          <a:p>
            <a:r>
              <a:rPr lang="ru-RU" sz="2400" dirty="0"/>
              <a:t>Не </a:t>
            </a:r>
            <a:r>
              <a:rPr lang="ru-RU" sz="2400" dirty="0" err="1"/>
              <a:t>дивіться</a:t>
            </a:r>
            <a:r>
              <a:rPr lang="ru-RU" sz="2400" dirty="0"/>
              <a:t> на </a:t>
            </a:r>
            <a:r>
              <a:rPr lang="ru-RU" sz="2400" dirty="0" err="1"/>
              <a:t>Україну</a:t>
            </a:r>
            <a:r>
              <a:rPr lang="ru-RU" sz="2400" dirty="0"/>
              <a:t>, як на землю </a:t>
            </a:r>
            <a:r>
              <a:rPr lang="ru-RU" sz="2400" dirty="0" err="1"/>
              <a:t>своїх</a:t>
            </a:r>
            <a:r>
              <a:rPr lang="ru-RU" sz="2400" dirty="0"/>
              <a:t> </a:t>
            </a:r>
            <a:r>
              <a:rPr lang="ru-RU" sz="2400" dirty="0" err="1"/>
              <a:t>батьків</a:t>
            </a:r>
            <a:r>
              <a:rPr lang="ru-RU" sz="2400" dirty="0"/>
              <a:t>. </a:t>
            </a:r>
            <a:r>
              <a:rPr lang="ru-RU" sz="2400" dirty="0" err="1"/>
              <a:t>Дивіться</a:t>
            </a:r>
            <a:r>
              <a:rPr lang="ru-RU" sz="2400" dirty="0"/>
              <a:t> на </a:t>
            </a:r>
            <a:r>
              <a:rPr lang="ru-RU" sz="2400" dirty="0" err="1"/>
              <a:t>неї</a:t>
            </a:r>
            <a:r>
              <a:rPr lang="ru-RU" sz="2400" dirty="0"/>
              <a:t>, як на землю </a:t>
            </a:r>
            <a:r>
              <a:rPr lang="ru-RU" sz="2400" dirty="0" err="1"/>
              <a:t>своїх</a:t>
            </a:r>
            <a:r>
              <a:rPr lang="ru-RU" sz="2400" dirty="0"/>
              <a:t> </a:t>
            </a:r>
            <a:r>
              <a:rPr lang="ru-RU" sz="2400" dirty="0" err="1"/>
              <a:t>дітей</a:t>
            </a:r>
            <a:r>
              <a:rPr lang="ru-RU" sz="2400" dirty="0"/>
              <a:t>. І </a:t>
            </a:r>
            <a:r>
              <a:rPr lang="ru-RU" sz="2400" dirty="0" err="1"/>
              <a:t>тоді</a:t>
            </a:r>
            <a:r>
              <a:rPr lang="ru-RU" sz="2400" dirty="0"/>
              <a:t> </a:t>
            </a:r>
            <a:r>
              <a:rPr lang="ru-RU" sz="2400" dirty="0" err="1"/>
              <a:t>прийдуть</a:t>
            </a:r>
            <a:r>
              <a:rPr lang="ru-RU" sz="2400" dirty="0"/>
              <a:t> </a:t>
            </a:r>
            <a:r>
              <a:rPr lang="ru-RU" sz="2400" dirty="0" err="1"/>
              <a:t>зміни</a:t>
            </a:r>
            <a:r>
              <a:rPr lang="ru-RU" sz="2400" dirty="0"/>
              <a:t>…</a:t>
            </a:r>
          </a:p>
          <a:p>
            <a:endParaRPr lang="ru-RU" sz="2400" dirty="0"/>
          </a:p>
          <a:p>
            <a:r>
              <a:rPr lang="ru-RU" sz="2400" dirty="0"/>
              <a:t>Святослав Вакарчук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878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Дитинство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476672"/>
            <a:ext cx="2952327" cy="5342870"/>
          </a:xfrm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139952" y="1484784"/>
            <a:ext cx="4248472" cy="4399383"/>
          </a:xfrm>
        </p:spPr>
        <p:txBody>
          <a:bodyPr>
            <a:noAutofit/>
          </a:bodyPr>
          <a:lstStyle/>
          <a:p>
            <a:r>
              <a:rPr lang="uk-UA" sz="2400" b="1" dirty="0" smtClean="0"/>
              <a:t>З чого почалося життя воїна.</a:t>
            </a:r>
            <a:endParaRPr lang="en-US" sz="2400" b="1" dirty="0" smtClean="0"/>
          </a:p>
          <a:p>
            <a:endParaRPr lang="uk-UA" sz="2000" dirty="0" smtClean="0"/>
          </a:p>
          <a:p>
            <a:r>
              <a:rPr lang="uk-UA" sz="2000" dirty="0" smtClean="0"/>
              <a:t>Народився 11 березня 1982 року в місті Богодухові Харківської області. В звичайній сім’ї. Мати була кравчинею, а батько – токарем. А також є старша сестричка з якою вони були, як  </a:t>
            </a:r>
            <a:r>
              <a:rPr lang="uk-UA" sz="2000" dirty="0" err="1" smtClean="0"/>
              <a:t>нерозлий</a:t>
            </a:r>
            <a:r>
              <a:rPr lang="uk-UA" sz="2000" dirty="0" smtClean="0"/>
              <a:t> вода. Він є гарним та вірним товаришем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352367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868144" y="980728"/>
            <a:ext cx="3150190" cy="1258493"/>
          </a:xfrm>
        </p:spPr>
        <p:txBody>
          <a:bodyPr/>
          <a:lstStyle/>
          <a:p>
            <a:r>
              <a:rPr lang="uk-UA" dirty="0" smtClean="0"/>
              <a:t>Шкільні роки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1" y="188640"/>
            <a:ext cx="5431461" cy="4752528"/>
          </a:xfrm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251520" y="5013176"/>
            <a:ext cx="8640960" cy="1584176"/>
          </a:xfrm>
        </p:spPr>
        <p:txBody>
          <a:bodyPr>
            <a:noAutofit/>
          </a:bodyPr>
          <a:lstStyle/>
          <a:p>
            <a:r>
              <a:rPr lang="uk-UA" sz="2000" dirty="0" smtClean="0"/>
              <a:t>До школи пішов у 6 років. </a:t>
            </a:r>
          </a:p>
          <a:p>
            <a:r>
              <a:rPr lang="uk-UA" sz="2000" dirty="0" smtClean="0"/>
              <a:t>Навчався </a:t>
            </a:r>
            <a:r>
              <a:rPr lang="uk-UA" sz="2000" dirty="0"/>
              <a:t>у</a:t>
            </a:r>
            <a:r>
              <a:rPr lang="uk-UA" sz="2000" dirty="0" smtClean="0"/>
              <a:t> Богодухівській середній школі № 2. </a:t>
            </a:r>
            <a:r>
              <a:rPr lang="uk-UA" sz="2000" dirty="0"/>
              <a:t>У</a:t>
            </a:r>
            <a:r>
              <a:rPr lang="uk-UA" sz="2000" dirty="0" smtClean="0"/>
              <a:t>чився добре. Дуже полюбляв майструвати та займався спортом, ходив на легку атлетику. Закінчив школу після 9 класу в 1996 році.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117646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11560" y="4149080"/>
            <a:ext cx="3636085" cy="610421"/>
          </a:xfrm>
        </p:spPr>
        <p:txBody>
          <a:bodyPr/>
          <a:lstStyle/>
          <a:p>
            <a:r>
              <a:rPr lang="uk-UA" dirty="0" smtClean="0"/>
              <a:t>Студентські роки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404664"/>
            <a:ext cx="4896544" cy="3672408"/>
          </a:xfrm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611560" y="4797152"/>
            <a:ext cx="7992888" cy="1512168"/>
          </a:xfrm>
        </p:spPr>
        <p:txBody>
          <a:bodyPr>
            <a:noAutofit/>
          </a:bodyPr>
          <a:lstStyle/>
          <a:p>
            <a:r>
              <a:rPr lang="uk-UA" sz="2000" dirty="0" smtClean="0"/>
              <a:t>Після школи </a:t>
            </a:r>
            <a:r>
              <a:rPr lang="uk-UA" sz="2000" dirty="0"/>
              <a:t>в</a:t>
            </a:r>
            <a:r>
              <a:rPr lang="uk-UA" sz="2000" dirty="0" smtClean="0"/>
              <a:t>ступив до СПТУ №51, який зараз </a:t>
            </a:r>
            <a:r>
              <a:rPr lang="uk-UA" sz="2000" dirty="0"/>
              <a:t>має </a:t>
            </a:r>
            <a:r>
              <a:rPr lang="uk-UA" sz="2000" dirty="0" smtClean="0"/>
              <a:t>назву (Богодухівський </a:t>
            </a:r>
            <a:r>
              <a:rPr lang="uk-UA" sz="2000" dirty="0"/>
              <a:t>професійний аграрний </a:t>
            </a:r>
            <a:r>
              <a:rPr lang="uk-UA" sz="2000" dirty="0" smtClean="0"/>
              <a:t>ліцей). Навчався на тракториста, машиніста широкого профілю. Полюбляє ремонтувати техніку</a:t>
            </a:r>
            <a:r>
              <a:rPr lang="uk-UA" sz="2000" dirty="0"/>
              <a:t> </a:t>
            </a:r>
            <a:r>
              <a:rPr lang="uk-UA" sz="2000" dirty="0" smtClean="0"/>
              <a:t>та відпочити на природі, половити рибку.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356107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55576" y="4869160"/>
            <a:ext cx="3636085" cy="1258493"/>
          </a:xfrm>
        </p:spPr>
        <p:txBody>
          <a:bodyPr/>
          <a:lstStyle/>
          <a:p>
            <a:r>
              <a:rPr lang="uk-UA" dirty="0"/>
              <a:t>Захисник України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48680"/>
            <a:ext cx="4416491" cy="4176464"/>
          </a:xfrm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364088" y="1916832"/>
            <a:ext cx="3388660" cy="2139518"/>
          </a:xfrm>
        </p:spPr>
        <p:txBody>
          <a:bodyPr>
            <a:normAutofit/>
          </a:bodyPr>
          <a:lstStyle/>
          <a:p>
            <a:r>
              <a:rPr lang="uk-UA" sz="2000" dirty="0" smtClean="0"/>
              <a:t>Службу проходив в славному місті Одесі</a:t>
            </a:r>
          </a:p>
        </p:txBody>
      </p:sp>
    </p:spTree>
    <p:extLst>
      <p:ext uri="{BB962C8B-B14F-4D97-AF65-F5344CB8AC3E}">
        <p14:creationId xmlns:p14="http://schemas.microsoft.com/office/powerpoint/2010/main" val="382170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44008" y="1268760"/>
            <a:ext cx="3672408" cy="3240360"/>
          </a:xfrm>
        </p:spPr>
        <p:txBody>
          <a:bodyPr/>
          <a:lstStyle/>
          <a:p>
            <a:r>
              <a:rPr lang="uk-UA" sz="2800" dirty="0" smtClean="0"/>
              <a:t>В 2003 році знайшов свою другу половинку та одружився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620688"/>
            <a:ext cx="2880320" cy="5071869"/>
          </a:xfrm>
        </p:spPr>
      </p:pic>
    </p:spTree>
    <p:extLst>
      <p:ext uri="{BB962C8B-B14F-4D97-AF65-F5344CB8AC3E}">
        <p14:creationId xmlns:p14="http://schemas.microsoft.com/office/powerpoint/2010/main" val="2714462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139952" y="1268760"/>
            <a:ext cx="4752528" cy="3384376"/>
          </a:xfrm>
        </p:spPr>
        <p:txBody>
          <a:bodyPr>
            <a:normAutofit/>
          </a:bodyPr>
          <a:lstStyle/>
          <a:p>
            <a:r>
              <a:rPr lang="uk-UA" sz="4000" dirty="0" smtClean="0"/>
              <a:t>В листопаді 2003 року у них народилася маленька донечка Іринка</a:t>
            </a:r>
            <a:endParaRPr lang="ru-RU" sz="4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2656"/>
            <a:ext cx="3528392" cy="5544616"/>
          </a:xfrm>
        </p:spPr>
      </p:pic>
    </p:spTree>
    <p:extLst>
      <p:ext uri="{BB962C8B-B14F-4D97-AF65-F5344CB8AC3E}">
        <p14:creationId xmlns:p14="http://schemas.microsoft.com/office/powerpoint/2010/main" val="2770802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0" y="548680"/>
            <a:ext cx="4320480" cy="4392488"/>
          </a:xfrm>
        </p:spPr>
        <p:txBody>
          <a:bodyPr/>
          <a:lstStyle/>
          <a:p>
            <a:pPr marL="0" indent="0">
              <a:buNone/>
            </a:pPr>
            <a:r>
              <a:rPr lang="uk-UA" sz="2800" dirty="0" smtClean="0"/>
              <a:t>Мій Татко!</a:t>
            </a:r>
            <a:br>
              <a:rPr lang="uk-UA" sz="2800" dirty="0" smtClean="0"/>
            </a:br>
            <a:r>
              <a:rPr lang="uk-UA" sz="2800" dirty="0" smtClean="0"/>
              <a:t>Чоловік, для якого слово «патріотизм» є внутрішнім стержнем особистості.</a:t>
            </a:r>
            <a:br>
              <a:rPr lang="uk-UA" sz="2800" dirty="0" smtClean="0"/>
            </a:br>
            <a:r>
              <a:rPr lang="uk-UA" sz="2800" dirty="0"/>
              <a:t>З</a:t>
            </a:r>
            <a:r>
              <a:rPr lang="uk-UA" sz="2800" dirty="0" smtClean="0"/>
              <a:t> 30 квітня 2014 року по 24 серпня 2015 року проходив службу у зоні АТО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60648"/>
            <a:ext cx="3597502" cy="5472608"/>
          </a:xfrm>
        </p:spPr>
      </p:pic>
    </p:spTree>
    <p:extLst>
      <p:ext uri="{BB962C8B-B14F-4D97-AF65-F5344CB8AC3E}">
        <p14:creationId xmlns:p14="http://schemas.microsoft.com/office/powerpoint/2010/main" val="3957840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292080" y="3212976"/>
            <a:ext cx="3528392" cy="3096344"/>
          </a:xfrm>
        </p:spPr>
        <p:txBody>
          <a:bodyPr/>
          <a:lstStyle/>
          <a:p>
            <a:r>
              <a:rPr lang="uk-UA" sz="3200" dirty="0"/>
              <a:t>С</a:t>
            </a:r>
            <a:r>
              <a:rPr lang="uk-UA" sz="3200" dirty="0" smtClean="0"/>
              <a:t>лужив </a:t>
            </a:r>
            <a:r>
              <a:rPr lang="uk-UA" sz="3200" dirty="0"/>
              <a:t>у</a:t>
            </a:r>
            <a:r>
              <a:rPr lang="uk-UA" sz="3200" dirty="0" smtClean="0"/>
              <a:t> 22 окремому мотопіхотному батальйоні</a:t>
            </a:r>
            <a:endParaRPr lang="uk-UA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4664"/>
            <a:ext cx="4968552" cy="4320480"/>
          </a:xfrm>
        </p:spPr>
      </p:pic>
    </p:spTree>
    <p:extLst>
      <p:ext uri="{BB962C8B-B14F-4D97-AF65-F5344CB8AC3E}">
        <p14:creationId xmlns:p14="http://schemas.microsoft.com/office/powerpoint/2010/main" val="298983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196752"/>
            <a:ext cx="3588889" cy="3456384"/>
          </a:xfrm>
        </p:spPr>
        <p:txBody>
          <a:bodyPr/>
          <a:lstStyle/>
          <a:p>
            <a:r>
              <a:rPr lang="uk-UA" dirty="0" smtClean="0"/>
              <a:t>Був нагороджений медалями за зразкову службу та отримав почесне звання учасника АТО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 flipH="1">
            <a:off x="-1188640" y="7101408"/>
            <a:ext cx="216024" cy="216024"/>
          </a:xfrm>
        </p:spPr>
        <p:txBody>
          <a:bodyPr>
            <a:normAutofit fontScale="70000" lnSpcReduction="20000"/>
          </a:bodyPr>
          <a:lstStyle/>
          <a:p>
            <a:endParaRPr lang="ru-RU" dirty="0"/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124744"/>
            <a:ext cx="4016375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15490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60897" cy="2659360"/>
          </a:xfrm>
        </p:spPr>
        <p:txBody>
          <a:bodyPr/>
          <a:lstStyle/>
          <a:p>
            <a:r>
              <a:rPr lang="uk-UA" dirty="0" smtClean="0"/>
              <a:t>Отримав подяку за зразкову службу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732" y="509587"/>
            <a:ext cx="3593715" cy="5655717"/>
          </a:xfrm>
        </p:spPr>
      </p:pic>
    </p:spTree>
    <p:extLst>
      <p:ext uri="{BB962C8B-B14F-4D97-AF65-F5344CB8AC3E}">
        <p14:creationId xmlns:p14="http://schemas.microsoft.com/office/powerpoint/2010/main" val="4189189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4048" y="1052736"/>
            <a:ext cx="3960440" cy="4392488"/>
          </a:xfrm>
        </p:spPr>
        <p:txBody>
          <a:bodyPr/>
          <a:lstStyle/>
          <a:p>
            <a:r>
              <a:rPr lang="ru-RU" sz="4000" dirty="0" err="1"/>
              <a:t>Був</a:t>
            </a:r>
            <a:r>
              <a:rPr lang="ru-RU" sz="4000" dirty="0"/>
              <a:t> в </a:t>
            </a:r>
            <a:r>
              <a:rPr lang="ru-RU" sz="4000" dirty="0" err="1"/>
              <a:t>центрі</a:t>
            </a:r>
            <a:r>
              <a:rPr lang="ru-RU" sz="4000" dirty="0"/>
              <a:t> </a:t>
            </a:r>
            <a:r>
              <a:rPr lang="ru-RU" sz="4000" dirty="0" err="1"/>
              <a:t>бойових</a:t>
            </a:r>
            <a:r>
              <a:rPr lang="ru-RU" sz="4000" dirty="0"/>
              <a:t> </a:t>
            </a:r>
            <a:r>
              <a:rPr lang="ru-RU" sz="4000" dirty="0" err="1"/>
              <a:t>дій</a:t>
            </a:r>
            <a:r>
              <a:rPr lang="ru-RU" sz="4000" dirty="0"/>
              <a:t>, а </a:t>
            </a:r>
            <a:r>
              <a:rPr lang="ru-RU" sz="4000" dirty="0" err="1"/>
              <a:t>саме</a:t>
            </a:r>
            <a:r>
              <a:rPr lang="ru-RU" sz="4000" dirty="0"/>
              <a:t> в </a:t>
            </a:r>
            <a:r>
              <a:rPr lang="ru-RU" sz="4000" dirty="0" err="1"/>
              <a:t>Луганській</a:t>
            </a:r>
            <a:r>
              <a:rPr lang="ru-RU" sz="4000" dirty="0"/>
              <a:t> </a:t>
            </a:r>
            <a:r>
              <a:rPr lang="ru-RU" sz="4000" dirty="0" smtClean="0"/>
              <a:t>та </a:t>
            </a:r>
            <a:r>
              <a:rPr lang="ru-RU" sz="4000" dirty="0" err="1" smtClean="0"/>
              <a:t>Донецькій</a:t>
            </a:r>
            <a:r>
              <a:rPr lang="ru-RU" sz="4000" dirty="0" smtClean="0"/>
              <a:t> областях</a:t>
            </a:r>
            <a:endParaRPr lang="ru-RU" sz="4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4176464" cy="5976664"/>
          </a:xfrm>
        </p:spPr>
      </p:pic>
    </p:spTree>
    <p:extLst>
      <p:ext uri="{BB962C8B-B14F-4D97-AF65-F5344CB8AC3E}">
        <p14:creationId xmlns:p14="http://schemas.microsoft.com/office/powerpoint/2010/main" val="701498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3968" y="908720"/>
            <a:ext cx="4248472" cy="1800200"/>
          </a:xfrm>
        </p:spPr>
        <p:txBody>
          <a:bodyPr/>
          <a:lstStyle/>
          <a:p>
            <a:r>
              <a:rPr lang="uk-UA" sz="4000" dirty="0"/>
              <a:t>Слава Україні! Героям слава!</a:t>
            </a:r>
            <a:br>
              <a:rPr lang="uk-UA" sz="4000" dirty="0"/>
            </a:br>
            <a:endParaRPr lang="ru-RU" sz="40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84"/>
          <a:stretch/>
        </p:blipFill>
        <p:spPr>
          <a:xfrm>
            <a:off x="539551" y="332656"/>
            <a:ext cx="2880321" cy="5956250"/>
          </a:xfrm>
        </p:spPr>
      </p:pic>
      <p:sp>
        <p:nvSpPr>
          <p:cNvPr id="2" name="Прямоугольник 1"/>
          <p:cNvSpPr/>
          <p:nvPr/>
        </p:nvSpPr>
        <p:spPr>
          <a:xfrm>
            <a:off x="4644008" y="3284984"/>
            <a:ext cx="37444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Мій Татко є для мене прикладом </a:t>
            </a:r>
            <a:r>
              <a:rPr lang="uk-UA" dirty="0" smtClean="0"/>
              <a:t>мужності. </a:t>
            </a:r>
          </a:p>
          <a:p>
            <a:r>
              <a:rPr lang="uk-UA" dirty="0" smtClean="0"/>
              <a:t>Він найкращий! </a:t>
            </a:r>
          </a:p>
          <a:p>
            <a:r>
              <a:rPr lang="uk-UA" dirty="0" smtClean="0"/>
              <a:t>Він </a:t>
            </a:r>
            <a:r>
              <a:rPr lang="uk-UA" dirty="0"/>
              <a:t>Герой!</a:t>
            </a:r>
          </a:p>
        </p:txBody>
      </p:sp>
    </p:spTree>
    <p:extLst>
      <p:ext uri="{BB962C8B-B14F-4D97-AF65-F5344CB8AC3E}">
        <p14:creationId xmlns:p14="http://schemas.microsoft.com/office/powerpoint/2010/main" val="3633846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229</TotalTime>
  <Words>335</Words>
  <Application>Microsoft Office PowerPoint</Application>
  <PresentationFormat>Экран (4:3)</PresentationFormat>
  <Paragraphs>32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Воздушный поток</vt:lpstr>
      <vt:lpstr>«Бойовий шлях воїна АТО Болотного Валерія Олександровича»</vt:lpstr>
      <vt:lpstr> Сьогодні, кожен, хто вважає себе українцем та справжнім патріотом, не може бути байдужим до подій, які відбуваються на сході України. Страшна біда об’єднала Схід і Захід України  у справжню націю. Ми усвідомили, що тільки разом можемо подолати страшного ворога, який хоче забрати нашу землю, принести горе в наш дім, позбавити нас права бути вільними і незалежними.  </vt:lpstr>
      <vt:lpstr>Дитинство</vt:lpstr>
      <vt:lpstr>Шкільні роки</vt:lpstr>
      <vt:lpstr>Студентські роки</vt:lpstr>
      <vt:lpstr>Захисник України</vt:lpstr>
      <vt:lpstr>В 2003 році знайшов свою другу половинку та одружився</vt:lpstr>
      <vt:lpstr>В листопаді 2003 року у них народилася маленька донечка Іринка</vt:lpstr>
      <vt:lpstr>Мій Татко! Чоловік, для якого слово «патріотизм» є внутрішнім стержнем особистості. З 30 квітня 2014 року по 24 серпня 2015 року проходив службу у зоні АТО</vt:lpstr>
      <vt:lpstr>Служив у 22 окремому мотопіхотному батальйоні</vt:lpstr>
      <vt:lpstr>Був нагороджений медалями за зразкову службу та отримав почесне звання учасника АТО</vt:lpstr>
      <vt:lpstr>Отримав подяку за зразкову службу</vt:lpstr>
      <vt:lpstr>Був в центрі бойових дій, а саме в Луганській та Донецькій областях</vt:lpstr>
      <vt:lpstr>Слава Україні! Героям слава! 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Герой України Болотний Валерій Олександрович</dc:title>
  <dc:creator>Администратор</dc:creator>
  <cp:lastModifiedBy>Admin</cp:lastModifiedBy>
  <cp:revision>23</cp:revision>
  <dcterms:created xsi:type="dcterms:W3CDTF">2017-04-12T17:53:52Z</dcterms:created>
  <dcterms:modified xsi:type="dcterms:W3CDTF">2004-01-01T04:12:11Z</dcterms:modified>
</cp:coreProperties>
</file>