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4" r:id="rId4"/>
    <p:sldId id="268" r:id="rId5"/>
    <p:sldId id="270" r:id="rId6"/>
    <p:sldId id="271" r:id="rId7"/>
    <p:sldId id="272" r:id="rId8"/>
    <p:sldId id="257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1E"/>
    <a:srgbClr val="CD4643"/>
    <a:srgbClr val="9B2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A4B05-1461-4EF2-BB60-EE0A904DC68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F6A93-0C42-4B20-8F6E-16A4CDC1F469}">
      <dgm:prSet phldrT="[Текст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Лідер</a:t>
          </a:r>
          <a:endParaRPr lang="ru-RU" sz="4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3FCA7-F5AD-4EDD-880E-5E9E6DBC2CDE}" type="parTrans" cxnId="{D8E9DF57-4AE5-4BAF-B2C9-F26DE1F127E9}">
      <dgm:prSet/>
      <dgm:spPr/>
      <dgm:t>
        <a:bodyPr/>
        <a:lstStyle/>
        <a:p>
          <a:endParaRPr lang="ru-RU"/>
        </a:p>
      </dgm:t>
    </dgm:pt>
    <dgm:pt modelId="{1C5F0B0A-17FD-4264-B336-5623EAB4D0DB}" type="sibTrans" cxnId="{D8E9DF57-4AE5-4BAF-B2C9-F26DE1F127E9}">
      <dgm:prSet/>
      <dgm:spPr/>
      <dgm:t>
        <a:bodyPr/>
        <a:lstStyle/>
        <a:p>
          <a:endParaRPr lang="ru-RU"/>
        </a:p>
      </dgm:t>
    </dgm:pt>
    <dgm:pt modelId="{FD6D8929-B701-45A7-972B-42FAEACC132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Формальний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9C144D2-718E-46C6-9B9A-AC0E7F5936D0}" type="parTrans" cxnId="{65803C87-5852-4EE8-83DB-7BF9EC008A0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D221141-9FC1-4431-A5FE-37AD829816CB}" type="sibTrans" cxnId="{65803C87-5852-4EE8-83DB-7BF9EC008A06}">
      <dgm:prSet/>
      <dgm:spPr/>
      <dgm:t>
        <a:bodyPr/>
        <a:lstStyle/>
        <a:p>
          <a:endParaRPr lang="ru-RU"/>
        </a:p>
      </dgm:t>
    </dgm:pt>
    <dgm:pt modelId="{CF6C6F67-31FE-4E41-AB16-D1AF1FE0EB87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Неформальний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D3A598-F027-4CA9-A498-D59E1EC2FD19}" type="parTrans" cxnId="{9C8C1B34-20E7-4280-8230-BF45D3A39BF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8722901-E572-401A-80FC-15EC3BC145B8}" type="sibTrans" cxnId="{9C8C1B34-20E7-4280-8230-BF45D3A39BF7}">
      <dgm:prSet/>
      <dgm:spPr/>
      <dgm:t>
        <a:bodyPr/>
        <a:lstStyle/>
        <a:p>
          <a:endParaRPr lang="ru-RU"/>
        </a:p>
      </dgm:t>
    </dgm:pt>
    <dgm:pt modelId="{4D85F622-FCD5-4FCF-A783-C819ECD20616}" type="pres">
      <dgm:prSet presAssocID="{00DA4B05-1461-4EF2-BB60-EE0A904DC68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E6BD1-FF8C-413A-95AA-0CFAEAA6EE5C}" type="pres">
      <dgm:prSet presAssocID="{00DA4B05-1461-4EF2-BB60-EE0A904DC681}" presName="hierFlow" presStyleCnt="0"/>
      <dgm:spPr/>
    </dgm:pt>
    <dgm:pt modelId="{B81F6647-85C1-4411-8DF2-F9BA8F124BC2}" type="pres">
      <dgm:prSet presAssocID="{00DA4B05-1461-4EF2-BB60-EE0A904DC68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91C8790-3DA3-4F19-A5E4-E8980D6611C4}" type="pres">
      <dgm:prSet presAssocID="{EACF6A93-0C42-4B20-8F6E-16A4CDC1F469}" presName="Name14" presStyleCnt="0"/>
      <dgm:spPr/>
    </dgm:pt>
    <dgm:pt modelId="{75CCB4D8-752B-4EB3-BDF2-4804C78FF1A8}" type="pres">
      <dgm:prSet presAssocID="{EACF6A93-0C42-4B20-8F6E-16A4CDC1F469}" presName="level1Shape" presStyleLbl="node0" presStyleIdx="0" presStyleCnt="1" custFlipVert="0" custScaleX="65520" custScaleY="29022" custLinFactNeighborX="-860" custLinFactNeighborY="-31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5ED0D-6D45-4914-9E63-56B37DD8D829}" type="pres">
      <dgm:prSet presAssocID="{EACF6A93-0C42-4B20-8F6E-16A4CDC1F469}" presName="hierChild2" presStyleCnt="0"/>
      <dgm:spPr/>
    </dgm:pt>
    <dgm:pt modelId="{2B4669C5-9638-4086-9C4E-F4854FBDF1E1}" type="pres">
      <dgm:prSet presAssocID="{29C144D2-718E-46C6-9B9A-AC0E7F5936D0}" presName="Name19" presStyleLbl="parChTrans1D2" presStyleIdx="0" presStyleCnt="2"/>
      <dgm:spPr/>
      <dgm:t>
        <a:bodyPr/>
        <a:lstStyle/>
        <a:p>
          <a:endParaRPr lang="ru-RU"/>
        </a:p>
      </dgm:t>
    </dgm:pt>
    <dgm:pt modelId="{6E91C77F-1801-4E94-8321-6BB25F4AD13F}" type="pres">
      <dgm:prSet presAssocID="{FD6D8929-B701-45A7-972B-42FAEACC132A}" presName="Name21" presStyleCnt="0"/>
      <dgm:spPr/>
    </dgm:pt>
    <dgm:pt modelId="{311EB6EB-AE85-4BE9-BB5D-63B75202C3A0}" type="pres">
      <dgm:prSet presAssocID="{FD6D8929-B701-45A7-972B-42FAEACC132A}" presName="level2Shape" presStyleLbl="node2" presStyleIdx="0" presStyleCnt="2" custScaleX="76373" custScaleY="31045" custLinFactNeighborX="1948" custLinFactNeighborY="-44044"/>
      <dgm:spPr/>
      <dgm:t>
        <a:bodyPr/>
        <a:lstStyle/>
        <a:p>
          <a:endParaRPr lang="ru-RU"/>
        </a:p>
      </dgm:t>
    </dgm:pt>
    <dgm:pt modelId="{5A653341-D42F-4500-A30F-13AEA0734FEA}" type="pres">
      <dgm:prSet presAssocID="{FD6D8929-B701-45A7-972B-42FAEACC132A}" presName="hierChild3" presStyleCnt="0"/>
      <dgm:spPr/>
    </dgm:pt>
    <dgm:pt modelId="{212BA7F9-C2C6-4500-A8B5-697C8329FE63}" type="pres">
      <dgm:prSet presAssocID="{1DD3A598-F027-4CA9-A498-D59E1EC2FD19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622A514-E60E-46F3-B453-EBFAA85F5010}" type="pres">
      <dgm:prSet presAssocID="{CF6C6F67-31FE-4E41-AB16-D1AF1FE0EB87}" presName="Name21" presStyleCnt="0"/>
      <dgm:spPr/>
    </dgm:pt>
    <dgm:pt modelId="{58DC6381-310D-4DB3-B0D3-27259086FFC3}" type="pres">
      <dgm:prSet presAssocID="{CF6C6F67-31FE-4E41-AB16-D1AF1FE0EB87}" presName="level2Shape" presStyleLbl="node2" presStyleIdx="1" presStyleCnt="2" custScaleX="87059" custScaleY="31045" custLinFactNeighborX="3048" custLinFactNeighborY="-44044"/>
      <dgm:spPr/>
      <dgm:t>
        <a:bodyPr/>
        <a:lstStyle/>
        <a:p>
          <a:endParaRPr lang="ru-RU"/>
        </a:p>
      </dgm:t>
    </dgm:pt>
    <dgm:pt modelId="{A9743295-489C-4420-85A6-81C65E60344E}" type="pres">
      <dgm:prSet presAssocID="{CF6C6F67-31FE-4E41-AB16-D1AF1FE0EB87}" presName="hierChild3" presStyleCnt="0"/>
      <dgm:spPr/>
    </dgm:pt>
    <dgm:pt modelId="{79C34EDE-3787-4B4D-AD37-78E844CE061C}" type="pres">
      <dgm:prSet presAssocID="{00DA4B05-1461-4EF2-BB60-EE0A904DC681}" presName="bgShapesFlow" presStyleCnt="0"/>
      <dgm:spPr/>
    </dgm:pt>
  </dgm:ptLst>
  <dgm:cxnLst>
    <dgm:cxn modelId="{D8E9DF57-4AE5-4BAF-B2C9-F26DE1F127E9}" srcId="{00DA4B05-1461-4EF2-BB60-EE0A904DC681}" destId="{EACF6A93-0C42-4B20-8F6E-16A4CDC1F469}" srcOrd="0" destOrd="0" parTransId="{0993FCA7-F5AD-4EDD-880E-5E9E6DBC2CDE}" sibTransId="{1C5F0B0A-17FD-4264-B336-5623EAB4D0DB}"/>
    <dgm:cxn modelId="{0AA02629-61FD-4311-A2AE-27D8E7461688}" type="presOf" srcId="{CF6C6F67-31FE-4E41-AB16-D1AF1FE0EB87}" destId="{58DC6381-310D-4DB3-B0D3-27259086FFC3}" srcOrd="0" destOrd="0" presId="urn:microsoft.com/office/officeart/2005/8/layout/hierarchy6"/>
    <dgm:cxn modelId="{249BEAC0-3489-49C2-9C79-C41130E6B61B}" type="presOf" srcId="{FD6D8929-B701-45A7-972B-42FAEACC132A}" destId="{311EB6EB-AE85-4BE9-BB5D-63B75202C3A0}" srcOrd="0" destOrd="0" presId="urn:microsoft.com/office/officeart/2005/8/layout/hierarchy6"/>
    <dgm:cxn modelId="{71398186-D22B-4440-8911-A4A7B30AC5A3}" type="presOf" srcId="{00DA4B05-1461-4EF2-BB60-EE0A904DC681}" destId="{4D85F622-FCD5-4FCF-A783-C819ECD20616}" srcOrd="0" destOrd="0" presId="urn:microsoft.com/office/officeart/2005/8/layout/hierarchy6"/>
    <dgm:cxn modelId="{BD1ADB66-CE0B-4144-82C3-B97E17AAD4E7}" type="presOf" srcId="{EACF6A93-0C42-4B20-8F6E-16A4CDC1F469}" destId="{75CCB4D8-752B-4EB3-BDF2-4804C78FF1A8}" srcOrd="0" destOrd="0" presId="urn:microsoft.com/office/officeart/2005/8/layout/hierarchy6"/>
    <dgm:cxn modelId="{65803C87-5852-4EE8-83DB-7BF9EC008A06}" srcId="{EACF6A93-0C42-4B20-8F6E-16A4CDC1F469}" destId="{FD6D8929-B701-45A7-972B-42FAEACC132A}" srcOrd="0" destOrd="0" parTransId="{29C144D2-718E-46C6-9B9A-AC0E7F5936D0}" sibTransId="{5D221141-9FC1-4431-A5FE-37AD829816CB}"/>
    <dgm:cxn modelId="{F44D16D7-AD55-44E8-B003-BD62313E7275}" type="presOf" srcId="{29C144D2-718E-46C6-9B9A-AC0E7F5936D0}" destId="{2B4669C5-9638-4086-9C4E-F4854FBDF1E1}" srcOrd="0" destOrd="0" presId="urn:microsoft.com/office/officeart/2005/8/layout/hierarchy6"/>
    <dgm:cxn modelId="{1587489B-FA66-48CF-8A55-C259DCD5FB12}" type="presOf" srcId="{1DD3A598-F027-4CA9-A498-D59E1EC2FD19}" destId="{212BA7F9-C2C6-4500-A8B5-697C8329FE63}" srcOrd="0" destOrd="0" presId="urn:microsoft.com/office/officeart/2005/8/layout/hierarchy6"/>
    <dgm:cxn modelId="{9C8C1B34-20E7-4280-8230-BF45D3A39BF7}" srcId="{EACF6A93-0C42-4B20-8F6E-16A4CDC1F469}" destId="{CF6C6F67-31FE-4E41-AB16-D1AF1FE0EB87}" srcOrd="1" destOrd="0" parTransId="{1DD3A598-F027-4CA9-A498-D59E1EC2FD19}" sibTransId="{A8722901-E572-401A-80FC-15EC3BC145B8}"/>
    <dgm:cxn modelId="{FE80CE22-01E6-4442-980A-5679EE1FCE7C}" type="presParOf" srcId="{4D85F622-FCD5-4FCF-A783-C819ECD20616}" destId="{DA8E6BD1-FF8C-413A-95AA-0CFAEAA6EE5C}" srcOrd="0" destOrd="0" presId="urn:microsoft.com/office/officeart/2005/8/layout/hierarchy6"/>
    <dgm:cxn modelId="{F9E50B6F-F06B-4D72-B7E5-8C9DAE7F9894}" type="presParOf" srcId="{DA8E6BD1-FF8C-413A-95AA-0CFAEAA6EE5C}" destId="{B81F6647-85C1-4411-8DF2-F9BA8F124BC2}" srcOrd="0" destOrd="0" presId="urn:microsoft.com/office/officeart/2005/8/layout/hierarchy6"/>
    <dgm:cxn modelId="{6CB8F3D6-3DCD-4AEB-9689-5609D6FE8D14}" type="presParOf" srcId="{B81F6647-85C1-4411-8DF2-F9BA8F124BC2}" destId="{D91C8790-3DA3-4F19-A5E4-E8980D6611C4}" srcOrd="0" destOrd="0" presId="urn:microsoft.com/office/officeart/2005/8/layout/hierarchy6"/>
    <dgm:cxn modelId="{4F0640AC-1A01-41C2-82ED-537E81ACB93B}" type="presParOf" srcId="{D91C8790-3DA3-4F19-A5E4-E8980D6611C4}" destId="{75CCB4D8-752B-4EB3-BDF2-4804C78FF1A8}" srcOrd="0" destOrd="0" presId="urn:microsoft.com/office/officeart/2005/8/layout/hierarchy6"/>
    <dgm:cxn modelId="{C02CB04C-518C-4FCF-9F75-A1CFE6C328B8}" type="presParOf" srcId="{D91C8790-3DA3-4F19-A5E4-E8980D6611C4}" destId="{4E45ED0D-6D45-4914-9E63-56B37DD8D829}" srcOrd="1" destOrd="0" presId="urn:microsoft.com/office/officeart/2005/8/layout/hierarchy6"/>
    <dgm:cxn modelId="{72EAB5EB-BD9A-45BC-B1F9-EED267FEDE47}" type="presParOf" srcId="{4E45ED0D-6D45-4914-9E63-56B37DD8D829}" destId="{2B4669C5-9638-4086-9C4E-F4854FBDF1E1}" srcOrd="0" destOrd="0" presId="urn:microsoft.com/office/officeart/2005/8/layout/hierarchy6"/>
    <dgm:cxn modelId="{31CBEC11-9958-4FC1-BBB2-38F95561D4B1}" type="presParOf" srcId="{4E45ED0D-6D45-4914-9E63-56B37DD8D829}" destId="{6E91C77F-1801-4E94-8321-6BB25F4AD13F}" srcOrd="1" destOrd="0" presId="urn:microsoft.com/office/officeart/2005/8/layout/hierarchy6"/>
    <dgm:cxn modelId="{C39D3E3B-2ADF-4732-B8A5-F725286F229C}" type="presParOf" srcId="{6E91C77F-1801-4E94-8321-6BB25F4AD13F}" destId="{311EB6EB-AE85-4BE9-BB5D-63B75202C3A0}" srcOrd="0" destOrd="0" presId="urn:microsoft.com/office/officeart/2005/8/layout/hierarchy6"/>
    <dgm:cxn modelId="{0FF381C5-1856-41A1-B7AC-AECCA6FB13BA}" type="presParOf" srcId="{6E91C77F-1801-4E94-8321-6BB25F4AD13F}" destId="{5A653341-D42F-4500-A30F-13AEA0734FEA}" srcOrd="1" destOrd="0" presId="urn:microsoft.com/office/officeart/2005/8/layout/hierarchy6"/>
    <dgm:cxn modelId="{FE3F365A-99DE-41D7-858A-E48EB2D25D82}" type="presParOf" srcId="{4E45ED0D-6D45-4914-9E63-56B37DD8D829}" destId="{212BA7F9-C2C6-4500-A8B5-697C8329FE63}" srcOrd="2" destOrd="0" presId="urn:microsoft.com/office/officeart/2005/8/layout/hierarchy6"/>
    <dgm:cxn modelId="{DD03195D-3630-4904-8E62-29DA4D63C5A6}" type="presParOf" srcId="{4E45ED0D-6D45-4914-9E63-56B37DD8D829}" destId="{7622A514-E60E-46F3-B453-EBFAA85F5010}" srcOrd="3" destOrd="0" presId="urn:microsoft.com/office/officeart/2005/8/layout/hierarchy6"/>
    <dgm:cxn modelId="{2DD0FA97-863E-4893-AD56-0EB857F7920C}" type="presParOf" srcId="{7622A514-E60E-46F3-B453-EBFAA85F5010}" destId="{58DC6381-310D-4DB3-B0D3-27259086FFC3}" srcOrd="0" destOrd="0" presId="urn:microsoft.com/office/officeart/2005/8/layout/hierarchy6"/>
    <dgm:cxn modelId="{94E56F90-6707-4D99-9484-DB213DF341C2}" type="presParOf" srcId="{7622A514-E60E-46F3-B453-EBFAA85F5010}" destId="{A9743295-489C-4420-85A6-81C65E60344E}" srcOrd="1" destOrd="0" presId="urn:microsoft.com/office/officeart/2005/8/layout/hierarchy6"/>
    <dgm:cxn modelId="{8BD2065A-2C58-4712-8808-514C4332C197}" type="presParOf" srcId="{4D85F622-FCD5-4FCF-A783-C819ECD20616}" destId="{79C34EDE-3787-4B4D-AD37-78E844CE061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B4D8-752B-4EB3-BDF2-4804C78FF1A8}">
      <dsp:nvSpPr>
        <dsp:cNvPr id="0" name=""/>
        <dsp:cNvSpPr/>
      </dsp:nvSpPr>
      <dsp:spPr>
        <a:xfrm>
          <a:off x="2808304" y="0"/>
          <a:ext cx="2546151" cy="751876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Лідер</a:t>
          </a:r>
          <a:endParaRPr lang="ru-RU" sz="4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0326" y="22022"/>
        <a:ext cx="2502107" cy="707832"/>
      </dsp:txXfrm>
    </dsp:sp>
    <dsp:sp modelId="{2B4669C5-9638-4086-9C4E-F4854FBDF1E1}">
      <dsp:nvSpPr>
        <dsp:cNvPr id="0" name=""/>
        <dsp:cNvSpPr/>
      </dsp:nvSpPr>
      <dsp:spPr>
        <a:xfrm>
          <a:off x="1916004" y="751876"/>
          <a:ext cx="2165375" cy="616277"/>
        </a:xfrm>
        <a:custGeom>
          <a:avLst/>
          <a:gdLst/>
          <a:ahLst/>
          <a:cxnLst/>
          <a:rect l="0" t="0" r="0" b="0"/>
          <a:pathLst>
            <a:path>
              <a:moveTo>
                <a:pt x="2165375" y="0"/>
              </a:moveTo>
              <a:lnTo>
                <a:pt x="2165375" y="308138"/>
              </a:lnTo>
              <a:lnTo>
                <a:pt x="0" y="308138"/>
              </a:lnTo>
              <a:lnTo>
                <a:pt x="0" y="61627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EB6EB-AE85-4BE9-BB5D-63B75202C3A0}">
      <dsp:nvSpPr>
        <dsp:cNvPr id="0" name=""/>
        <dsp:cNvSpPr/>
      </dsp:nvSpPr>
      <dsp:spPr>
        <a:xfrm>
          <a:off x="432051" y="1368153"/>
          <a:ext cx="2967906" cy="4644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Формальний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655" y="1381757"/>
        <a:ext cx="2940698" cy="437260"/>
      </dsp:txXfrm>
    </dsp:sp>
    <dsp:sp modelId="{212BA7F9-C2C6-4500-A8B5-697C8329FE63}">
      <dsp:nvSpPr>
        <dsp:cNvPr id="0" name=""/>
        <dsp:cNvSpPr/>
      </dsp:nvSpPr>
      <dsp:spPr>
        <a:xfrm>
          <a:off x="4081379" y="751876"/>
          <a:ext cx="2218730" cy="616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38"/>
              </a:lnTo>
              <a:lnTo>
                <a:pt x="2218730" y="308138"/>
              </a:lnTo>
              <a:lnTo>
                <a:pt x="2218730" y="61627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C6381-310D-4DB3-B0D3-27259086FFC3}">
      <dsp:nvSpPr>
        <dsp:cNvPr id="0" name=""/>
        <dsp:cNvSpPr/>
      </dsp:nvSpPr>
      <dsp:spPr>
        <a:xfrm>
          <a:off x="4608524" y="1368153"/>
          <a:ext cx="3383171" cy="4644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itchFamily="18" charset="0"/>
              <a:cs typeface="Times New Roman" pitchFamily="18" charset="0"/>
            </a:rPr>
            <a:t>Неформальний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2128" y="1381757"/>
        <a:ext cx="3355963" cy="43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41E86-245D-4185-8D73-B3820C63E222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AD2E-D893-4BCA-B794-16E0B6FC8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5AD2E-D893-4BCA-B794-16E0B6FC83C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5AD2E-D893-4BCA-B794-16E0B6FC83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Роль особистості в історії через призму психології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852936"/>
            <a:ext cx="6400800" cy="3024336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Роботу виконала</a:t>
            </a:r>
          </a:p>
          <a:p>
            <a:pPr algn="r"/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чениця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10-Б класу</a:t>
            </a:r>
          </a:p>
          <a:p>
            <a:pPr algn="r"/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Миколаївської гімназії №4</a:t>
            </a:r>
          </a:p>
          <a:p>
            <a:pPr algn="r"/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Яковенко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Світлана</a:t>
            </a:r>
          </a:p>
          <a:p>
            <a:pPr algn="r"/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Науковий керівник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r"/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вчитель історії та правознавства</a:t>
            </a:r>
          </a:p>
          <a:p>
            <a:pPr algn="r"/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Аркуша Катерина Володимирівна</a:t>
            </a:r>
            <a:endParaRPr lang="uk-UA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203848" y="4365104"/>
            <a:ext cx="4752528" cy="792088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364088" y="3861048"/>
            <a:ext cx="576064" cy="5040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1556792"/>
            <a:ext cx="4824536" cy="2304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Ліберальний (вільний) лідер – Микола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9568" y="836712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довірливість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чарівн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фатальна для правителя.»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Едвард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Радзинський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700808"/>
            <a:ext cx="5706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Підпадав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придвірних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Розстріл мирної демонстрації.</a:t>
            </a: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Виснаження країни війною        бездіяльність.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Картинки по запросу микола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микола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микола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ртинки по запросу николай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592288" cy="360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635896" y="43651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Повалення монархії, Розстріл царської сім'ї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5301208"/>
            <a:ext cx="8316416" cy="1224136"/>
          </a:xfrm>
          <a:prstGeom prst="roundRect">
            <a:avLst>
              <a:gd name="adj" fmla="val 96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другого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занепаду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приходу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авторитетних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лідерів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Ліберальний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лідерства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вважаєтьсяч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найменш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продуктивним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благополучним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7092280" y="2996952"/>
            <a:ext cx="288032" cy="14401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273630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Кожний правитель - унікальний, має свої методи досягнення мети та керівництва.</a:t>
            </a: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Кожний правитель - яскрава, самобутня особистість зі своїми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чеснотами і недоліками.</a:t>
            </a: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Кожний правитель, ставши гідним лідером для свого народу, відіграє значну роль в історії людства.</a:t>
            </a:r>
          </a:p>
          <a:p>
            <a:pPr>
              <a:buBlip>
                <a:blip r:embed="rId2"/>
              </a:buBlip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c.pics.livejournal.com/zapru/2669463/10783/1078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7973909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8680"/>
            <a:ext cx="51125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роботи: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допомогою типології лідерства в психології проаналізувати діяльність визначних історичних постатей вісімнадцятого-двадцятого століть.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Завдання: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З'ясувати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значущість лідерський якостей для правителя на прикладі Людовіка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Наполеона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Порівняти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стилі лідерства, розроблені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Куртом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Левіним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Визначити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переваги й недоліки діяльності Отто фон Бісмарка.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Оцінити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вклад Авраама Лінкольна в історію розвитку США.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Проаналізувати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правління Миколи ІІ. </a:t>
            </a: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Times New Roman"/>
                <a:ea typeface="Calibri"/>
                <a:cs typeface="Times New Roman"/>
              </a:rPr>
              <a:t>Об'єкт дослідження: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історія країн доби Нового часу.</a:t>
            </a:r>
            <a:endParaRPr lang="ru-RU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latin typeface="Times New Roman"/>
                <a:ea typeface="Calibri"/>
                <a:cs typeface="Times New Roman"/>
              </a:rPr>
              <a:t>Предмет 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дослідження: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роль політичних лідерів в державному розвитку.</a:t>
            </a:r>
            <a:endParaRPr lang="ru-RU" dirty="0" smtClean="0"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01008"/>
            <a:ext cx="369458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Картинки по запросу наполеон на к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0688"/>
            <a:ext cx="3332312" cy="266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84984"/>
            <a:ext cx="4176464" cy="17281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Вивчаючи історію, ми частіше говоримо не про народ загалом, а про його керівника – часто хід історії залежить від однієї особистості.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и по запросу богдан хмельницький карт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321324" cy="29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Картинки по запросу вашингтон карт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4429225" cy="250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151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Плем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Держава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71600" y="2204864"/>
            <a:ext cx="288032" cy="360040"/>
          </a:xfrm>
          <a:prstGeom prst="downArrow">
            <a:avLst>
              <a:gd name="adj1" fmla="val 20974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907704" y="1052736"/>
            <a:ext cx="216024" cy="1872208"/>
          </a:xfrm>
          <a:prstGeom prst="rightBrace">
            <a:avLst>
              <a:gd name="adj1" fmla="val 40986"/>
              <a:gd name="adj2" fmla="val 50000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23728" y="1772816"/>
            <a:ext cx="235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Потреба в лідері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971600" y="1484784"/>
            <a:ext cx="288032" cy="360040"/>
          </a:xfrm>
          <a:prstGeom prst="downArrow">
            <a:avLst>
              <a:gd name="adj1" fmla="val 20974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39552" y="548680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3284984"/>
            <a:ext cx="4824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Формальний лідер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людина, що має повноваження лідера, але не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язково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виконує його функції.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Неформальний лідер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той, хто в силу різних причин має вплив у соціальній групі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незалежно від свого реального статусу.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284984"/>
            <a:ext cx="3784476" cy="252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5580112" y="3645024"/>
            <a:ext cx="576064" cy="5040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4149080"/>
            <a:ext cx="5256584" cy="792088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1628800"/>
            <a:ext cx="5112568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Формальний лідер – Людовік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XVI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и по запросу людови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448272" cy="348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052736"/>
            <a:ext cx="4042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законно, тому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я так хочу.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229200"/>
            <a:ext cx="8316416" cy="1224136"/>
          </a:xfrm>
          <a:prstGeom prst="roundRect">
            <a:avLst>
              <a:gd name="adj" fmla="val 96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Отже,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Людовік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XVI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загинув від рук людей, служінню яким планував присвятити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правління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але для яких, через свою нерішучість і відсутність лідерських якостей, так і не став справжнім лідером.  </a:t>
            </a: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628800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Мета – покращення добробуту простолюду, не реалізована.</a:t>
            </a:r>
          </a:p>
          <a:p>
            <a:pPr>
              <a:buBlip>
                <a:blip r:embed="rId3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Не мав значного впливу на підлеглих та дружину.</a:t>
            </a:r>
          </a:p>
          <a:p>
            <a:pPr>
              <a:buBlip>
                <a:blip r:embed="rId3"/>
              </a:buBlip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Вживає ряд реформ, однак пом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якшує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їх через тиск дворянства.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4149080"/>
            <a:ext cx="5198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Велика Французька Революція, страта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короля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низ 21"/>
          <p:cNvSpPr/>
          <p:nvPr/>
        </p:nvSpPr>
        <p:spPr>
          <a:xfrm>
            <a:off x="5580112" y="3717032"/>
            <a:ext cx="576064" cy="5040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6" y="4221088"/>
            <a:ext cx="5400600" cy="792088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1880" y="1628800"/>
            <a:ext cx="4968552" cy="20882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684568" cy="504056"/>
          </a:xfrm>
        </p:spPr>
        <p:txBody>
          <a:bodyPr>
            <a:noAutofit/>
          </a:bodyPr>
          <a:lstStyle/>
          <a:p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Неформальний лідер – Наполеон Бонапарт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воєначальник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солдатів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позбавлених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бойового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духу,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повною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бездарністю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772816"/>
            <a:ext cx="51125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Війни 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Антифранцузькою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коаліцією, Єгипетський, Італійський походи.</a:t>
            </a:r>
          </a:p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Цивільний кодекс Франції.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Картинки по запросу наполе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наполе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301208"/>
            <a:ext cx="8316416" cy="1224136"/>
          </a:xfrm>
          <a:prstGeom prst="roundRect">
            <a:avLst>
              <a:gd name="adj" fmla="val 96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правління Наполеона ознаменувалося завершенням Великої Французької революції, розширенням кордонів Франції, а також закладанням основ сучасного буржуазного суспільства.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365104"/>
            <a:ext cx="545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Авторитет серед армії, буржуазії і селян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Картинки по запросу наполе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Картинки по запросу наполеон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Картинки по запросу наполеон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Картинки по запросу наполеон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Картинки по запросу наполеон 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2543175" cy="344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564904"/>
          <a:ext cx="8208912" cy="408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/>
                <a:gridCol w="2736304"/>
                <a:gridCol w="2736304"/>
              </a:tblGrid>
              <a:tr h="69816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Авторитарний стиль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Демократичний стиль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Ліберальний (вільний) стиль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6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Лідер приймає рішення одноосібно, визначає діяльність підлеглих і не дає їм можливості виявити ініціативу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Доречний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випадку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коли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лідер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кваліфікованіший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член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немає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часу для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спільного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вироблення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рішення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Залучення своїх підлеглих до процесу прийняття рішення на підставі групової дискусії, обговорення, стимулювання їхньої активності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Лідер уникає особистої участі у прийнятті рішення, надає повну свободу учасникам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Фактично являє собою відсутність лідерства в прямому розумінні цього слова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Картинки по запросу курт леві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83150"/>
            <a:ext cx="1800200" cy="213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3871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Стилі лідерства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9888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Автор теорії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Левін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5940152" y="3645024"/>
            <a:ext cx="576064" cy="64807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4293096"/>
            <a:ext cx="4752528" cy="792088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1628800"/>
            <a:ext cx="5112568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Авторитарний лідер – Отто фон Бісмарк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836712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" Великі питання часу вирішуються не розмовами і резолюціями більшості, а залізом та кров'ю."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772816"/>
            <a:ext cx="5220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Суперечки з парламентом і імператором          військова реформа, війни з Данією, Францією, Австрією.</a:t>
            </a: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Одноосібна внутрішня політика</a:t>
            </a: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96136" y="2348880"/>
            <a:ext cx="360040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Картинки по запросу бисмарк отто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880320" cy="384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23528" y="5301208"/>
            <a:ext cx="8316416" cy="1224136"/>
          </a:xfrm>
          <a:prstGeom prst="roundRect">
            <a:avLst>
              <a:gd name="adj" fmla="val 96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діяльність Бісмарка часто призводила до невдоволення сучасників, ставала предметом критики з боку істориків. Однак у ситуації, яка склалась на теренах Німецької імперії, владний та рішучій лідер, який візьме ситуацію у свої руки, був необхідним.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93096"/>
            <a:ext cx="504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залізом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кров’ю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139952" y="1772816"/>
            <a:ext cx="4824536" cy="2304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Демократичний лідер – Авраам Лінкольн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367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перемагаю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перетворюю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772816"/>
            <a:ext cx="471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Кар'єра адвоката       авторитет у клієнтів.</a:t>
            </a:r>
          </a:p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Співпрацює з парламентом.</a:t>
            </a:r>
          </a:p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Скасовує рабство.</a:t>
            </a:r>
          </a:p>
          <a:p>
            <a:pPr>
              <a:buBlip>
                <a:blip r:embed="rId3"/>
              </a:buBlip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Підтримує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 народними масами.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804248" y="1916832"/>
            <a:ext cx="360040" cy="21602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Картинки по запросу авраам линколь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3227148" cy="408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95536" y="5301208"/>
            <a:ext cx="8316416" cy="1224136"/>
          </a:xfrm>
          <a:prstGeom prst="roundRect">
            <a:avLst>
              <a:gd name="adj" fmla="val 96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 час свого правління Авраам Лінкольн виявляє риси демократичного лідера, саме цей стиль лідерства нині вважається найбільш прогресивним.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</TotalTime>
  <Words>713</Words>
  <Application>Microsoft Office PowerPoint</Application>
  <PresentationFormat>Экран (4:3)</PresentationFormat>
  <Paragraphs>84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Роль особистості в історії через призму психології</vt:lpstr>
      <vt:lpstr>Презентация PowerPoint</vt:lpstr>
      <vt:lpstr>Вступ</vt:lpstr>
      <vt:lpstr>Презентация PowerPoint</vt:lpstr>
      <vt:lpstr>Формальний лідер – Людовік XVI</vt:lpstr>
      <vt:lpstr>Неформальний лідер – Наполеон Бонапарт</vt:lpstr>
      <vt:lpstr>Презентация PowerPoint</vt:lpstr>
      <vt:lpstr>Авторитарний лідер – Отто фон Бісмарк</vt:lpstr>
      <vt:lpstr>Демократичний лідер – Авраам Лінкольн</vt:lpstr>
      <vt:lpstr>Ліберальний (вільний) лідер – Микола II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Пользователь</cp:lastModifiedBy>
  <cp:revision>135</cp:revision>
  <dcterms:created xsi:type="dcterms:W3CDTF">2017-04-06T16:00:00Z</dcterms:created>
  <dcterms:modified xsi:type="dcterms:W3CDTF">2017-04-13T07:58:09Z</dcterms:modified>
</cp:coreProperties>
</file>