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5" r:id="rId3"/>
    <p:sldId id="257" r:id="rId4"/>
    <p:sldId id="258" r:id="rId5"/>
    <p:sldId id="259" r:id="rId6"/>
    <p:sldId id="277" r:id="rId7"/>
    <p:sldId id="279" r:id="rId8"/>
    <p:sldId id="287" r:id="rId9"/>
    <p:sldId id="288" r:id="rId10"/>
    <p:sldId id="283" r:id="rId11"/>
    <p:sldId id="261" r:id="rId12"/>
    <p:sldId id="266" r:id="rId13"/>
    <p:sldId id="274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72" d="100"/>
          <a:sy n="72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F885F-C246-4CB8-9318-573EBE79DBB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D8A28-571A-4D72-A7B7-C07D8375F26A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Ян Гус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7FD5D37-AA3A-4A21-8BB6-6D0DA3C8DCFC}" type="parTrans" cxnId="{B3F734B0-1397-423C-B2F1-0FD422822758}">
      <dgm:prSet/>
      <dgm:spPr/>
      <dgm:t>
        <a:bodyPr/>
        <a:lstStyle/>
        <a:p>
          <a:endParaRPr lang="ru-RU"/>
        </a:p>
      </dgm:t>
    </dgm:pt>
    <dgm:pt modelId="{FE8F2AA6-FA16-4D46-AC69-469A39624FD6}" type="sibTrans" cxnId="{B3F734B0-1397-423C-B2F1-0FD422822758}">
      <dgm:prSet/>
      <dgm:spPr/>
      <dgm:t>
        <a:bodyPr/>
        <a:lstStyle/>
        <a:p>
          <a:endParaRPr lang="ru-RU"/>
        </a:p>
      </dgm:t>
    </dgm:pt>
    <dgm:pt modelId="{C276936E-8498-487B-8DB2-E7E159132D91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Чеський релігійний мислитель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C866DAE-06F3-4665-B74D-5328FFFE6A09}" type="parTrans" cxnId="{2E5F4015-184A-481A-B0CE-4EBE3753ADF6}">
      <dgm:prSet/>
      <dgm:spPr/>
      <dgm:t>
        <a:bodyPr/>
        <a:lstStyle/>
        <a:p>
          <a:endParaRPr lang="ru-RU"/>
        </a:p>
      </dgm:t>
    </dgm:pt>
    <dgm:pt modelId="{9C42D372-E58B-4741-9D8C-182F004C0987}" type="sibTrans" cxnId="{2E5F4015-184A-481A-B0CE-4EBE3753ADF6}">
      <dgm:prSet/>
      <dgm:spPr/>
      <dgm:t>
        <a:bodyPr/>
        <a:lstStyle/>
        <a:p>
          <a:endParaRPr lang="ru-RU"/>
        </a:p>
      </dgm:t>
    </dgm:pt>
    <dgm:pt modelId="{6595A8F9-AF49-4BEB-ADE0-8DC31BF9BCA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Мартін Лютер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CF6D6C5-6ADA-42EB-9214-5F0372B1BFC8}" type="parTrans" cxnId="{055FCD5F-F99C-4A75-895D-9332685BF7C4}">
      <dgm:prSet/>
      <dgm:spPr/>
      <dgm:t>
        <a:bodyPr/>
        <a:lstStyle/>
        <a:p>
          <a:endParaRPr lang="ru-RU"/>
        </a:p>
      </dgm:t>
    </dgm:pt>
    <dgm:pt modelId="{78C48D3A-B583-46B2-87D4-F27BB9A94817}" type="sibTrans" cxnId="{055FCD5F-F99C-4A75-895D-9332685BF7C4}">
      <dgm:prSet/>
      <dgm:spPr/>
      <dgm:t>
        <a:bodyPr/>
        <a:lstStyle/>
        <a:p>
          <a:endParaRPr lang="ru-RU"/>
        </a:p>
      </dgm:t>
    </dgm:pt>
    <dgm:pt modelId="{BEC00288-8E54-405B-BAB7-BCF17E63B03D}">
      <dgm:prSet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Засновник німецького протестантизму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2E9477A-0E46-4FEE-A243-3DD861DDB31C}" type="parTrans" cxnId="{1D0C8461-8B17-4EA2-A69A-5442FC1DD6C3}">
      <dgm:prSet/>
      <dgm:spPr/>
      <dgm:t>
        <a:bodyPr/>
        <a:lstStyle/>
        <a:p>
          <a:endParaRPr lang="ru-RU"/>
        </a:p>
      </dgm:t>
    </dgm:pt>
    <dgm:pt modelId="{E0135B82-F904-4AF7-A37E-BE5D54E0AAC5}" type="sibTrans" cxnId="{1D0C8461-8B17-4EA2-A69A-5442FC1DD6C3}">
      <dgm:prSet/>
      <dgm:spPr/>
      <dgm:t>
        <a:bodyPr/>
        <a:lstStyle/>
        <a:p>
          <a:endParaRPr lang="ru-RU"/>
        </a:p>
      </dgm:t>
    </dgm:pt>
    <dgm:pt modelId="{6C59E0A1-5C1E-4ECD-854E-1338C7B12302}" type="pres">
      <dgm:prSet presAssocID="{A30F885F-C246-4CB8-9318-573EBE79DB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D03E3E-C5BD-4EDF-91D7-9310FFCD573B}" type="pres">
      <dgm:prSet presAssocID="{592D8A28-571A-4D72-A7B7-C07D8375F26A}" presName="root" presStyleCnt="0"/>
      <dgm:spPr/>
    </dgm:pt>
    <dgm:pt modelId="{3E0B7702-0A22-4D33-8BBD-786BA8D1405D}" type="pres">
      <dgm:prSet presAssocID="{592D8A28-571A-4D72-A7B7-C07D8375F26A}" presName="rootComposite" presStyleCnt="0"/>
      <dgm:spPr/>
    </dgm:pt>
    <dgm:pt modelId="{BF3843AB-10FE-4D9F-AD12-B3A868854A77}" type="pres">
      <dgm:prSet presAssocID="{592D8A28-571A-4D72-A7B7-C07D8375F26A}" presName="rootText" presStyleLbl="node1" presStyleIdx="0" presStyleCnt="2" custLinFactNeighborX="8951" custLinFactNeighborY="-5788"/>
      <dgm:spPr/>
      <dgm:t>
        <a:bodyPr/>
        <a:lstStyle/>
        <a:p>
          <a:endParaRPr lang="ru-RU"/>
        </a:p>
      </dgm:t>
    </dgm:pt>
    <dgm:pt modelId="{1D12B84B-E1D5-40A7-A8E6-1067959D0292}" type="pres">
      <dgm:prSet presAssocID="{592D8A28-571A-4D72-A7B7-C07D8375F26A}" presName="rootConnector" presStyleLbl="node1" presStyleIdx="0" presStyleCnt="2"/>
      <dgm:spPr/>
      <dgm:t>
        <a:bodyPr/>
        <a:lstStyle/>
        <a:p>
          <a:endParaRPr lang="ru-RU"/>
        </a:p>
      </dgm:t>
    </dgm:pt>
    <dgm:pt modelId="{D902C658-C92E-4855-A0FC-A33296DF4E23}" type="pres">
      <dgm:prSet presAssocID="{592D8A28-571A-4D72-A7B7-C07D8375F26A}" presName="childShape" presStyleCnt="0"/>
      <dgm:spPr/>
    </dgm:pt>
    <dgm:pt modelId="{4770A27A-1E5C-45BE-A857-9606E6F0799D}" type="pres">
      <dgm:prSet presAssocID="{0C866DAE-06F3-4665-B74D-5328FFFE6A0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2A582F4-29FC-4CAF-8710-F4C0669B4715}" type="pres">
      <dgm:prSet presAssocID="{C276936E-8498-487B-8DB2-E7E159132D91}" presName="childText" presStyleLbl="bgAcc1" presStyleIdx="0" presStyleCnt="2" custScaleX="130145" custScaleY="181998" custLinFactNeighborX="4973" custLinFactNeighborY="2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095B0-E378-4614-8B2F-462FB62A2451}" type="pres">
      <dgm:prSet presAssocID="{6595A8F9-AF49-4BEB-ADE0-8DC31BF9BCA0}" presName="root" presStyleCnt="0"/>
      <dgm:spPr/>
    </dgm:pt>
    <dgm:pt modelId="{3C982D5F-364F-46DD-BC83-3311D5F03B46}" type="pres">
      <dgm:prSet presAssocID="{6595A8F9-AF49-4BEB-ADE0-8DC31BF9BCA0}" presName="rootComposite" presStyleCnt="0"/>
      <dgm:spPr/>
    </dgm:pt>
    <dgm:pt modelId="{D2CFC100-F6D5-40E1-BE74-CF478E10DED3}" type="pres">
      <dgm:prSet presAssocID="{6595A8F9-AF49-4BEB-ADE0-8DC31BF9BCA0}" presName="rootText" presStyleLbl="node1" presStyleIdx="1" presStyleCnt="2" custLinFactNeighborX="2412" custLinFactNeighborY="-4094"/>
      <dgm:spPr/>
      <dgm:t>
        <a:bodyPr/>
        <a:lstStyle/>
        <a:p>
          <a:endParaRPr lang="ru-RU"/>
        </a:p>
      </dgm:t>
    </dgm:pt>
    <dgm:pt modelId="{2F12B67B-4451-48E0-B448-2887534600B2}" type="pres">
      <dgm:prSet presAssocID="{6595A8F9-AF49-4BEB-ADE0-8DC31BF9BCA0}" presName="rootConnector" presStyleLbl="node1" presStyleIdx="1" presStyleCnt="2"/>
      <dgm:spPr/>
      <dgm:t>
        <a:bodyPr/>
        <a:lstStyle/>
        <a:p>
          <a:endParaRPr lang="ru-RU"/>
        </a:p>
      </dgm:t>
    </dgm:pt>
    <dgm:pt modelId="{00D79DB2-3AAF-4B01-80FF-2327F6AD6DE3}" type="pres">
      <dgm:prSet presAssocID="{6595A8F9-AF49-4BEB-ADE0-8DC31BF9BCA0}" presName="childShape" presStyleCnt="0"/>
      <dgm:spPr/>
    </dgm:pt>
    <dgm:pt modelId="{315CDD55-9CB0-4F41-B2D7-6220828557E3}" type="pres">
      <dgm:prSet presAssocID="{D2E9477A-0E46-4FEE-A243-3DD861DDB31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2BAF754-C9F2-464A-8BEE-D5D2D7B2FE94}" type="pres">
      <dgm:prSet presAssocID="{BEC00288-8E54-405B-BAB7-BCF17E63B03D}" presName="childText" presStyleLbl="bgAcc1" presStyleIdx="1" presStyleCnt="2" custScaleX="125261" custScaleY="181998" custLinFactNeighborX="-1649" custLinFactNeighborY="2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5E444-43BD-4103-9E17-E52BA55F7FCA}" type="presOf" srcId="{6595A8F9-AF49-4BEB-ADE0-8DC31BF9BCA0}" destId="{2F12B67B-4451-48E0-B448-2887534600B2}" srcOrd="1" destOrd="0" presId="urn:microsoft.com/office/officeart/2005/8/layout/hierarchy3"/>
    <dgm:cxn modelId="{DAFF93CA-FF20-4AF7-8992-B4223762A417}" type="presOf" srcId="{A30F885F-C246-4CB8-9318-573EBE79DBB5}" destId="{6C59E0A1-5C1E-4ECD-854E-1338C7B12302}" srcOrd="0" destOrd="0" presId="urn:microsoft.com/office/officeart/2005/8/layout/hierarchy3"/>
    <dgm:cxn modelId="{40FB90E7-B9EB-4709-B4AC-3DCDA66CA07D}" type="presOf" srcId="{592D8A28-571A-4D72-A7B7-C07D8375F26A}" destId="{BF3843AB-10FE-4D9F-AD12-B3A868854A77}" srcOrd="0" destOrd="0" presId="urn:microsoft.com/office/officeart/2005/8/layout/hierarchy3"/>
    <dgm:cxn modelId="{6C9C3B6E-C357-4A6D-A32E-AD1DD514C262}" type="presOf" srcId="{D2E9477A-0E46-4FEE-A243-3DD861DDB31C}" destId="{315CDD55-9CB0-4F41-B2D7-6220828557E3}" srcOrd="0" destOrd="0" presId="urn:microsoft.com/office/officeart/2005/8/layout/hierarchy3"/>
    <dgm:cxn modelId="{5C0D70EA-CFA2-4F3C-BBEC-883A900643D0}" type="presOf" srcId="{6595A8F9-AF49-4BEB-ADE0-8DC31BF9BCA0}" destId="{D2CFC100-F6D5-40E1-BE74-CF478E10DED3}" srcOrd="0" destOrd="0" presId="urn:microsoft.com/office/officeart/2005/8/layout/hierarchy3"/>
    <dgm:cxn modelId="{B3F734B0-1397-423C-B2F1-0FD422822758}" srcId="{A30F885F-C246-4CB8-9318-573EBE79DBB5}" destId="{592D8A28-571A-4D72-A7B7-C07D8375F26A}" srcOrd="0" destOrd="0" parTransId="{D7FD5D37-AA3A-4A21-8BB6-6D0DA3C8DCFC}" sibTransId="{FE8F2AA6-FA16-4D46-AC69-469A39624FD6}"/>
    <dgm:cxn modelId="{D9D4D730-2235-41FD-BD26-2793D30F680D}" type="presOf" srcId="{BEC00288-8E54-405B-BAB7-BCF17E63B03D}" destId="{42BAF754-C9F2-464A-8BEE-D5D2D7B2FE94}" srcOrd="0" destOrd="0" presId="urn:microsoft.com/office/officeart/2005/8/layout/hierarchy3"/>
    <dgm:cxn modelId="{055FCD5F-F99C-4A75-895D-9332685BF7C4}" srcId="{A30F885F-C246-4CB8-9318-573EBE79DBB5}" destId="{6595A8F9-AF49-4BEB-ADE0-8DC31BF9BCA0}" srcOrd="1" destOrd="0" parTransId="{DCF6D6C5-6ADA-42EB-9214-5F0372B1BFC8}" sibTransId="{78C48D3A-B583-46B2-87D4-F27BB9A94817}"/>
    <dgm:cxn modelId="{9F3A702A-F7AB-4551-BD5A-74725379793F}" type="presOf" srcId="{592D8A28-571A-4D72-A7B7-C07D8375F26A}" destId="{1D12B84B-E1D5-40A7-A8E6-1067959D0292}" srcOrd="1" destOrd="0" presId="urn:microsoft.com/office/officeart/2005/8/layout/hierarchy3"/>
    <dgm:cxn modelId="{E1A7093E-09BF-4413-A4E5-E32CAB87B20D}" type="presOf" srcId="{C276936E-8498-487B-8DB2-E7E159132D91}" destId="{32A582F4-29FC-4CAF-8710-F4C0669B4715}" srcOrd="0" destOrd="0" presId="urn:microsoft.com/office/officeart/2005/8/layout/hierarchy3"/>
    <dgm:cxn modelId="{2E5F4015-184A-481A-B0CE-4EBE3753ADF6}" srcId="{592D8A28-571A-4D72-A7B7-C07D8375F26A}" destId="{C276936E-8498-487B-8DB2-E7E159132D91}" srcOrd="0" destOrd="0" parTransId="{0C866DAE-06F3-4665-B74D-5328FFFE6A09}" sibTransId="{9C42D372-E58B-4741-9D8C-182F004C0987}"/>
    <dgm:cxn modelId="{512E7DBD-AD15-444E-86FB-E2FE8F0945E1}" type="presOf" srcId="{0C866DAE-06F3-4665-B74D-5328FFFE6A09}" destId="{4770A27A-1E5C-45BE-A857-9606E6F0799D}" srcOrd="0" destOrd="0" presId="urn:microsoft.com/office/officeart/2005/8/layout/hierarchy3"/>
    <dgm:cxn modelId="{1D0C8461-8B17-4EA2-A69A-5442FC1DD6C3}" srcId="{6595A8F9-AF49-4BEB-ADE0-8DC31BF9BCA0}" destId="{BEC00288-8E54-405B-BAB7-BCF17E63B03D}" srcOrd="0" destOrd="0" parTransId="{D2E9477A-0E46-4FEE-A243-3DD861DDB31C}" sibTransId="{E0135B82-F904-4AF7-A37E-BE5D54E0AAC5}"/>
    <dgm:cxn modelId="{BCE19E9C-6137-4C3E-9522-4B05AE296F66}" type="presParOf" srcId="{6C59E0A1-5C1E-4ECD-854E-1338C7B12302}" destId="{B8D03E3E-C5BD-4EDF-91D7-9310FFCD573B}" srcOrd="0" destOrd="0" presId="urn:microsoft.com/office/officeart/2005/8/layout/hierarchy3"/>
    <dgm:cxn modelId="{E27705C5-D56D-45A0-A12B-78F4B1B54C19}" type="presParOf" srcId="{B8D03E3E-C5BD-4EDF-91D7-9310FFCD573B}" destId="{3E0B7702-0A22-4D33-8BBD-786BA8D1405D}" srcOrd="0" destOrd="0" presId="urn:microsoft.com/office/officeart/2005/8/layout/hierarchy3"/>
    <dgm:cxn modelId="{A1429AB3-AEC8-4C3D-8B51-4D1697DA7916}" type="presParOf" srcId="{3E0B7702-0A22-4D33-8BBD-786BA8D1405D}" destId="{BF3843AB-10FE-4D9F-AD12-B3A868854A77}" srcOrd="0" destOrd="0" presId="urn:microsoft.com/office/officeart/2005/8/layout/hierarchy3"/>
    <dgm:cxn modelId="{4B0927A4-4D32-4CA3-A496-5FF7D00C74B7}" type="presParOf" srcId="{3E0B7702-0A22-4D33-8BBD-786BA8D1405D}" destId="{1D12B84B-E1D5-40A7-A8E6-1067959D0292}" srcOrd="1" destOrd="0" presId="urn:microsoft.com/office/officeart/2005/8/layout/hierarchy3"/>
    <dgm:cxn modelId="{3760B2EE-105F-473F-87EE-FB64EB2E7DDA}" type="presParOf" srcId="{B8D03E3E-C5BD-4EDF-91D7-9310FFCD573B}" destId="{D902C658-C92E-4855-A0FC-A33296DF4E23}" srcOrd="1" destOrd="0" presId="urn:microsoft.com/office/officeart/2005/8/layout/hierarchy3"/>
    <dgm:cxn modelId="{15F711A9-3F3C-4611-902E-3379205F0993}" type="presParOf" srcId="{D902C658-C92E-4855-A0FC-A33296DF4E23}" destId="{4770A27A-1E5C-45BE-A857-9606E6F0799D}" srcOrd="0" destOrd="0" presId="urn:microsoft.com/office/officeart/2005/8/layout/hierarchy3"/>
    <dgm:cxn modelId="{A432231A-0C1A-498E-88E7-58D9203661EA}" type="presParOf" srcId="{D902C658-C92E-4855-A0FC-A33296DF4E23}" destId="{32A582F4-29FC-4CAF-8710-F4C0669B4715}" srcOrd="1" destOrd="0" presId="urn:microsoft.com/office/officeart/2005/8/layout/hierarchy3"/>
    <dgm:cxn modelId="{1E310EC0-76A6-48D2-B2E2-8C88E1E9CC45}" type="presParOf" srcId="{6C59E0A1-5C1E-4ECD-854E-1338C7B12302}" destId="{5C8095B0-E378-4614-8B2F-462FB62A2451}" srcOrd="1" destOrd="0" presId="urn:microsoft.com/office/officeart/2005/8/layout/hierarchy3"/>
    <dgm:cxn modelId="{80A6169B-36FD-4DDC-B983-7994564FA977}" type="presParOf" srcId="{5C8095B0-E378-4614-8B2F-462FB62A2451}" destId="{3C982D5F-364F-46DD-BC83-3311D5F03B46}" srcOrd="0" destOrd="0" presId="urn:microsoft.com/office/officeart/2005/8/layout/hierarchy3"/>
    <dgm:cxn modelId="{818A20BA-85D2-4C06-ADC6-7340CBF2FA66}" type="presParOf" srcId="{3C982D5F-364F-46DD-BC83-3311D5F03B46}" destId="{D2CFC100-F6D5-40E1-BE74-CF478E10DED3}" srcOrd="0" destOrd="0" presId="urn:microsoft.com/office/officeart/2005/8/layout/hierarchy3"/>
    <dgm:cxn modelId="{20413998-FB69-41F4-BCA3-DC65FBD89829}" type="presParOf" srcId="{3C982D5F-364F-46DD-BC83-3311D5F03B46}" destId="{2F12B67B-4451-48E0-B448-2887534600B2}" srcOrd="1" destOrd="0" presId="urn:microsoft.com/office/officeart/2005/8/layout/hierarchy3"/>
    <dgm:cxn modelId="{7A548FE3-6DF5-41CE-8FC2-BC1CD150F0E1}" type="presParOf" srcId="{5C8095B0-E378-4614-8B2F-462FB62A2451}" destId="{00D79DB2-3AAF-4B01-80FF-2327F6AD6DE3}" srcOrd="1" destOrd="0" presId="urn:microsoft.com/office/officeart/2005/8/layout/hierarchy3"/>
    <dgm:cxn modelId="{9E8CB73F-3361-4AF6-B392-F60B47E22E54}" type="presParOf" srcId="{00D79DB2-3AAF-4B01-80FF-2327F6AD6DE3}" destId="{315CDD55-9CB0-4F41-B2D7-6220828557E3}" srcOrd="0" destOrd="0" presId="urn:microsoft.com/office/officeart/2005/8/layout/hierarchy3"/>
    <dgm:cxn modelId="{20A9F4D2-F139-45B1-99AD-5B882808C166}" type="presParOf" srcId="{00D79DB2-3AAF-4B01-80FF-2327F6AD6DE3}" destId="{42BAF754-C9F2-464A-8BEE-D5D2D7B2FE9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9A025-FF36-4F42-9F7D-99FCB014754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5D2E8B-66A1-4674-843E-B6791EE86196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Жан Кальвін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C8028A-BCA0-4948-8A4F-AE81773A879B}" type="parTrans" cxnId="{BBCD8881-2C82-48B8-8F98-35C97B953EB1}">
      <dgm:prSet/>
      <dgm:spPr/>
      <dgm:t>
        <a:bodyPr/>
        <a:lstStyle/>
        <a:p>
          <a:endParaRPr lang="ru-RU"/>
        </a:p>
      </dgm:t>
    </dgm:pt>
    <dgm:pt modelId="{561922A9-98D6-47E2-8DB3-984F29519184}" type="sibTrans" cxnId="{BBCD8881-2C82-48B8-8F98-35C97B953EB1}">
      <dgm:prSet/>
      <dgm:spPr/>
      <dgm:t>
        <a:bodyPr/>
        <a:lstStyle/>
        <a:p>
          <a:endParaRPr lang="ru-RU"/>
        </a:p>
      </dgm:t>
    </dgm:pt>
    <dgm:pt modelId="{42E86F9B-826E-4C8E-BCF2-FDC6000F45F0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Французький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протестантський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проповідник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засновник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кальвінізм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1BA099-E63C-4711-A2B8-1AF99458B5C5}" type="parTrans" cxnId="{53D998D4-6B75-4079-8255-2B0D69C1A6F9}">
      <dgm:prSet/>
      <dgm:spPr/>
      <dgm:t>
        <a:bodyPr/>
        <a:lstStyle/>
        <a:p>
          <a:endParaRPr lang="ru-RU"/>
        </a:p>
      </dgm:t>
    </dgm:pt>
    <dgm:pt modelId="{D5DA4403-4660-4928-A485-F471ABEDA60F}" type="sibTrans" cxnId="{53D998D4-6B75-4079-8255-2B0D69C1A6F9}">
      <dgm:prSet/>
      <dgm:spPr/>
      <dgm:t>
        <a:bodyPr/>
        <a:lstStyle/>
        <a:p>
          <a:endParaRPr lang="ru-RU"/>
        </a:p>
      </dgm:t>
    </dgm:pt>
    <dgm:pt modelId="{430DA88F-17E4-4A1F-A236-98BF64B7FE94}" type="pres">
      <dgm:prSet presAssocID="{5609A025-FF36-4F42-9F7D-99FCB01475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8976EE-A753-4004-AF5D-395400A826D6}" type="pres">
      <dgm:prSet presAssocID="{D65D2E8B-66A1-4674-843E-B6791EE86196}" presName="root" presStyleCnt="0"/>
      <dgm:spPr/>
    </dgm:pt>
    <dgm:pt modelId="{28AC39E5-5CE9-4860-A876-BEF92B4C9256}" type="pres">
      <dgm:prSet presAssocID="{D65D2E8B-66A1-4674-843E-B6791EE86196}" presName="rootComposite" presStyleCnt="0"/>
      <dgm:spPr/>
    </dgm:pt>
    <dgm:pt modelId="{32C48902-6B60-441E-9409-8AFC0731C38D}" type="pres">
      <dgm:prSet presAssocID="{D65D2E8B-66A1-4674-843E-B6791EE86196}" presName="rootText" presStyleLbl="node1" presStyleIdx="0" presStyleCnt="1" custScaleX="106697" custScaleY="113578" custLinFactNeighborX="1500" custLinFactNeighborY="-10000"/>
      <dgm:spPr/>
      <dgm:t>
        <a:bodyPr/>
        <a:lstStyle/>
        <a:p>
          <a:endParaRPr lang="ru-RU"/>
        </a:p>
      </dgm:t>
    </dgm:pt>
    <dgm:pt modelId="{5C2909D7-B814-43A4-92DF-26BBCA136F9A}" type="pres">
      <dgm:prSet presAssocID="{D65D2E8B-66A1-4674-843E-B6791EE86196}" presName="rootConnector" presStyleLbl="node1" presStyleIdx="0" presStyleCnt="1"/>
      <dgm:spPr/>
      <dgm:t>
        <a:bodyPr/>
        <a:lstStyle/>
        <a:p>
          <a:endParaRPr lang="ru-RU"/>
        </a:p>
      </dgm:t>
    </dgm:pt>
    <dgm:pt modelId="{74E09AF6-44E9-40F7-8FCB-2164998FC3EF}" type="pres">
      <dgm:prSet presAssocID="{D65D2E8B-66A1-4674-843E-B6791EE86196}" presName="childShape" presStyleCnt="0"/>
      <dgm:spPr/>
    </dgm:pt>
    <dgm:pt modelId="{23B1AB25-CE1F-410A-A7AE-6CCAFC3E9A30}" type="pres">
      <dgm:prSet presAssocID="{CA1BA099-E63C-4711-A2B8-1AF99458B5C5}" presName="Name13" presStyleLbl="parChTrans1D2" presStyleIdx="0" presStyleCnt="1"/>
      <dgm:spPr/>
      <dgm:t>
        <a:bodyPr/>
        <a:lstStyle/>
        <a:p>
          <a:endParaRPr lang="ru-RU"/>
        </a:p>
      </dgm:t>
    </dgm:pt>
    <dgm:pt modelId="{D742EBB9-959E-4FF8-A919-9909033D90DA}" type="pres">
      <dgm:prSet presAssocID="{42E86F9B-826E-4C8E-BCF2-FDC6000F45F0}" presName="childText" presStyleLbl="bgAcc1" presStyleIdx="0" presStyleCnt="1" custScaleX="128773" custScaleY="177367" custLinFactNeighborX="-1875" custLinFactNeighborY="10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95949-37CF-49BD-9A38-0DF3537BF6B4}" type="presOf" srcId="{D65D2E8B-66A1-4674-843E-B6791EE86196}" destId="{32C48902-6B60-441E-9409-8AFC0731C38D}" srcOrd="0" destOrd="0" presId="urn:microsoft.com/office/officeart/2005/8/layout/hierarchy3"/>
    <dgm:cxn modelId="{3A8F8BC9-0B26-4557-99C4-22FB45BEB08C}" type="presOf" srcId="{5609A025-FF36-4F42-9F7D-99FCB0147545}" destId="{430DA88F-17E4-4A1F-A236-98BF64B7FE94}" srcOrd="0" destOrd="0" presId="urn:microsoft.com/office/officeart/2005/8/layout/hierarchy3"/>
    <dgm:cxn modelId="{222C12CB-8087-4F72-BA0B-FA3EB12E02F8}" type="presOf" srcId="{D65D2E8B-66A1-4674-843E-B6791EE86196}" destId="{5C2909D7-B814-43A4-92DF-26BBCA136F9A}" srcOrd="1" destOrd="0" presId="urn:microsoft.com/office/officeart/2005/8/layout/hierarchy3"/>
    <dgm:cxn modelId="{30E9E9A2-7A0B-4B1F-90F9-735CB628D7AB}" type="presOf" srcId="{CA1BA099-E63C-4711-A2B8-1AF99458B5C5}" destId="{23B1AB25-CE1F-410A-A7AE-6CCAFC3E9A30}" srcOrd="0" destOrd="0" presId="urn:microsoft.com/office/officeart/2005/8/layout/hierarchy3"/>
    <dgm:cxn modelId="{53D998D4-6B75-4079-8255-2B0D69C1A6F9}" srcId="{D65D2E8B-66A1-4674-843E-B6791EE86196}" destId="{42E86F9B-826E-4C8E-BCF2-FDC6000F45F0}" srcOrd="0" destOrd="0" parTransId="{CA1BA099-E63C-4711-A2B8-1AF99458B5C5}" sibTransId="{D5DA4403-4660-4928-A485-F471ABEDA60F}"/>
    <dgm:cxn modelId="{BBCD8881-2C82-48B8-8F98-35C97B953EB1}" srcId="{5609A025-FF36-4F42-9F7D-99FCB0147545}" destId="{D65D2E8B-66A1-4674-843E-B6791EE86196}" srcOrd="0" destOrd="0" parTransId="{BCC8028A-BCA0-4948-8A4F-AE81773A879B}" sibTransId="{561922A9-98D6-47E2-8DB3-984F29519184}"/>
    <dgm:cxn modelId="{7B51156E-4A02-4F1D-BF04-88C7B95D0047}" type="presOf" srcId="{42E86F9B-826E-4C8E-BCF2-FDC6000F45F0}" destId="{D742EBB9-959E-4FF8-A919-9909033D90DA}" srcOrd="0" destOrd="0" presId="urn:microsoft.com/office/officeart/2005/8/layout/hierarchy3"/>
    <dgm:cxn modelId="{57E85412-342F-4F3F-869F-2EE299C8E797}" type="presParOf" srcId="{430DA88F-17E4-4A1F-A236-98BF64B7FE94}" destId="{F48976EE-A753-4004-AF5D-395400A826D6}" srcOrd="0" destOrd="0" presId="urn:microsoft.com/office/officeart/2005/8/layout/hierarchy3"/>
    <dgm:cxn modelId="{4035DE75-4F82-4857-BF2B-490E7F1ECE88}" type="presParOf" srcId="{F48976EE-A753-4004-AF5D-395400A826D6}" destId="{28AC39E5-5CE9-4860-A876-BEF92B4C9256}" srcOrd="0" destOrd="0" presId="urn:microsoft.com/office/officeart/2005/8/layout/hierarchy3"/>
    <dgm:cxn modelId="{3658B1CB-AADE-47F8-9567-DAA2642DB122}" type="presParOf" srcId="{28AC39E5-5CE9-4860-A876-BEF92B4C9256}" destId="{32C48902-6B60-441E-9409-8AFC0731C38D}" srcOrd="0" destOrd="0" presId="urn:microsoft.com/office/officeart/2005/8/layout/hierarchy3"/>
    <dgm:cxn modelId="{1A5BC1B6-5F28-4DA6-BB6B-D80782397E23}" type="presParOf" srcId="{28AC39E5-5CE9-4860-A876-BEF92B4C9256}" destId="{5C2909D7-B814-43A4-92DF-26BBCA136F9A}" srcOrd="1" destOrd="0" presId="urn:microsoft.com/office/officeart/2005/8/layout/hierarchy3"/>
    <dgm:cxn modelId="{055DECFA-40F7-4346-B4A4-14FE9DE63E58}" type="presParOf" srcId="{F48976EE-A753-4004-AF5D-395400A826D6}" destId="{74E09AF6-44E9-40F7-8FCB-2164998FC3EF}" srcOrd="1" destOrd="0" presId="urn:microsoft.com/office/officeart/2005/8/layout/hierarchy3"/>
    <dgm:cxn modelId="{E73D06C2-EA46-4C64-A25A-9C7079167BE4}" type="presParOf" srcId="{74E09AF6-44E9-40F7-8FCB-2164998FC3EF}" destId="{23B1AB25-CE1F-410A-A7AE-6CCAFC3E9A30}" srcOrd="0" destOrd="0" presId="urn:microsoft.com/office/officeart/2005/8/layout/hierarchy3"/>
    <dgm:cxn modelId="{7A27C657-B2B8-4A95-8C57-4017952BB0FF}" type="presParOf" srcId="{74E09AF6-44E9-40F7-8FCB-2164998FC3EF}" destId="{D742EBB9-959E-4FF8-A919-9909033D90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843AB-10FE-4D9F-AD12-B3A868854A77}">
      <dsp:nvSpPr>
        <dsp:cNvPr id="0" name=""/>
        <dsp:cNvSpPr/>
      </dsp:nvSpPr>
      <dsp:spPr>
        <a:xfrm>
          <a:off x="220971" y="0"/>
          <a:ext cx="2371162" cy="118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latin typeface="Times New Roman" pitchFamily="18" charset="0"/>
              <a:cs typeface="Times New Roman" pitchFamily="18" charset="0"/>
            </a:rPr>
            <a:t>Ян Гус</a:t>
          </a:r>
          <a:endParaRPr lang="ru-RU" sz="3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695" y="34724"/>
        <a:ext cx="2301714" cy="1116133"/>
      </dsp:txXfrm>
    </dsp:sp>
    <dsp:sp modelId="{4770A27A-1E5C-45BE-A857-9606E6F0799D}">
      <dsp:nvSpPr>
        <dsp:cNvPr id="0" name=""/>
        <dsp:cNvSpPr/>
      </dsp:nvSpPr>
      <dsp:spPr>
        <a:xfrm>
          <a:off x="458087" y="1185581"/>
          <a:ext cx="119207" cy="137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889"/>
              </a:lnTo>
              <a:lnTo>
                <a:pt x="119207" y="1378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582F4-29FC-4CAF-8710-F4C0669B4715}">
      <dsp:nvSpPr>
        <dsp:cNvPr id="0" name=""/>
        <dsp:cNvSpPr/>
      </dsp:nvSpPr>
      <dsp:spPr>
        <a:xfrm>
          <a:off x="577295" y="1485603"/>
          <a:ext cx="2468759" cy="2157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Чеський релігійний мислитель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493" y="1548801"/>
        <a:ext cx="2342363" cy="2031338"/>
      </dsp:txXfrm>
    </dsp:sp>
    <dsp:sp modelId="{D2CFC100-F6D5-40E1-BE74-CF478E10DED3}">
      <dsp:nvSpPr>
        <dsp:cNvPr id="0" name=""/>
        <dsp:cNvSpPr/>
      </dsp:nvSpPr>
      <dsp:spPr>
        <a:xfrm>
          <a:off x="3127471" y="0"/>
          <a:ext cx="2371162" cy="118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latin typeface="Times New Roman" pitchFamily="18" charset="0"/>
              <a:cs typeface="Times New Roman" pitchFamily="18" charset="0"/>
            </a:rPr>
            <a:t>Мартін Лютер</a:t>
          </a:r>
          <a:endParaRPr lang="ru-RU" sz="3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2195" y="34724"/>
        <a:ext cx="2301714" cy="1116133"/>
      </dsp:txXfrm>
    </dsp:sp>
    <dsp:sp modelId="{315CDD55-9CB0-4F41-B2D7-6220828557E3}">
      <dsp:nvSpPr>
        <dsp:cNvPr id="0" name=""/>
        <dsp:cNvSpPr/>
      </dsp:nvSpPr>
      <dsp:spPr>
        <a:xfrm>
          <a:off x="3364587" y="1185581"/>
          <a:ext cx="148643" cy="137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889"/>
              </a:lnTo>
              <a:lnTo>
                <a:pt x="148643" y="1378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AF754-C9F2-464A-8BEE-D5D2D7B2FE94}">
      <dsp:nvSpPr>
        <dsp:cNvPr id="0" name=""/>
        <dsp:cNvSpPr/>
      </dsp:nvSpPr>
      <dsp:spPr>
        <a:xfrm>
          <a:off x="3513231" y="1485603"/>
          <a:ext cx="2376113" cy="2157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Засновник німецького протестантизму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429" y="1548801"/>
        <a:ext cx="2249717" cy="2031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48902-6B60-441E-9409-8AFC0731C38D}">
      <dsp:nvSpPr>
        <dsp:cNvPr id="0" name=""/>
        <dsp:cNvSpPr/>
      </dsp:nvSpPr>
      <dsp:spPr>
        <a:xfrm>
          <a:off x="35195" y="321461"/>
          <a:ext cx="2450397" cy="1304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latin typeface="Times New Roman" pitchFamily="18" charset="0"/>
              <a:cs typeface="Times New Roman" pitchFamily="18" charset="0"/>
            </a:rPr>
            <a:t>Жан Кальвін</a:t>
          </a:r>
          <a:endParaRPr lang="ru-RU" sz="4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394" y="359660"/>
        <a:ext cx="2373999" cy="1227814"/>
      </dsp:txXfrm>
    </dsp:sp>
    <dsp:sp modelId="{23B1AB25-CE1F-410A-A7AE-6CCAFC3E9A30}">
      <dsp:nvSpPr>
        <dsp:cNvPr id="0" name=""/>
        <dsp:cNvSpPr/>
      </dsp:nvSpPr>
      <dsp:spPr>
        <a:xfrm>
          <a:off x="280235" y="1625674"/>
          <a:ext cx="176141" cy="1535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095"/>
              </a:lnTo>
              <a:lnTo>
                <a:pt x="176141" y="1535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2EBB9-959E-4FF8-A919-9909033D90DA}">
      <dsp:nvSpPr>
        <dsp:cNvPr id="0" name=""/>
        <dsp:cNvSpPr/>
      </dsp:nvSpPr>
      <dsp:spPr>
        <a:xfrm>
          <a:off x="456377" y="2142419"/>
          <a:ext cx="2365914" cy="203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Французький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протестантський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проповідник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засновник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кальвінізм</a:t>
          </a: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у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6030" y="2202072"/>
        <a:ext cx="2246608" cy="1917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5AB9-6AE6-4E7F-9B0C-1F165FCBB47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2672-E2F5-4310-9C2C-C6451C7F1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857388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особистості в історії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429132"/>
            <a:ext cx="5500726" cy="18573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 учениця 8-А класу</a:t>
            </a:r>
          </a:p>
          <a:p>
            <a:pPr algn="just">
              <a:spcBef>
                <a:spcPts val="0"/>
              </a:spcBef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Миколаївської гімназії 4</a:t>
            </a:r>
          </a:p>
          <a:p>
            <a:pPr algn="just">
              <a:spcBef>
                <a:spcPts val="0"/>
              </a:spcBef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Бабій Аліна</a:t>
            </a:r>
          </a:p>
          <a:p>
            <a:pPr algn="just">
              <a:spcBef>
                <a:spcPts val="0"/>
              </a:spcBef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Керівник: Аркуша К.В.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0"/>
            <a:ext cx="5429256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Результати діяльності</a:t>
            </a:r>
          </a:p>
          <a:p>
            <a:pPr algn="ctr">
              <a:buNone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Ян Гус</a:t>
            </a:r>
          </a:p>
          <a:p>
            <a:pPr algn="ctr">
              <a:buNone/>
            </a:pP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33062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1000108"/>
            <a:ext cx="4572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5738" indent="-185738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Чехія стає центром церковної опозиції в Європі</a:t>
            </a:r>
          </a:p>
          <a:p>
            <a:pPr marL="185738" indent="-185738">
              <a:buFont typeface="Wingdings" pitchFamily="2" charset="2"/>
              <a:buChar char="ü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5738" indent="-185738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Гуситські війни (1419-1434) </a:t>
            </a:r>
          </a:p>
          <a:p>
            <a:pPr marL="185738" indent="-185738">
              <a:buFont typeface="Wingdings" pitchFamily="2" charset="2"/>
              <a:buChar char="ü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5738" indent="-185738">
              <a:buFont typeface="Wingdings" pitchFamily="2" charset="2"/>
              <a:buChar char="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Припинив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продаж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церковних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посад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закликав людей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Священне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Писання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Мартін </a:t>
            </a: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Лютер</a:t>
            </a:r>
            <a:endParaRPr lang="ru-RU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186502" cy="452596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dirty="0" smtClean="0"/>
              <a:t>Початок Реформації в Німеччині</a:t>
            </a:r>
          </a:p>
          <a:p>
            <a:pPr algn="ctr">
              <a:buFont typeface="Wingdings" pitchFamily="2" charset="2"/>
              <a:buChar char="ü"/>
            </a:pPr>
            <a:endParaRPr lang="uk-UA" dirty="0" smtClean="0"/>
          </a:p>
          <a:p>
            <a:pPr algn="ctr">
              <a:buFont typeface="Wingdings" pitchFamily="2" charset="2"/>
              <a:buChar char="ü"/>
            </a:pPr>
            <a:r>
              <a:rPr lang="uk-UA" dirty="0" smtClean="0"/>
              <a:t>Селянські війни(1524-1525)</a:t>
            </a:r>
          </a:p>
          <a:p>
            <a:pPr algn="ctr">
              <a:buFont typeface="Wingdings" pitchFamily="2" charset="2"/>
              <a:buChar char="ü"/>
            </a:pPr>
            <a:endParaRPr lang="uk-UA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err="1" smtClean="0"/>
              <a:t>Лютеранська</a:t>
            </a:r>
            <a:r>
              <a:rPr lang="ru-RU" dirty="0" smtClean="0"/>
              <a:t> </a:t>
            </a:r>
            <a:r>
              <a:rPr lang="ru-RU" dirty="0" err="1" smtClean="0"/>
              <a:t>проповідь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дала </a:t>
            </a:r>
            <a:r>
              <a:rPr lang="ru-RU" dirty="0" err="1" smtClean="0"/>
              <a:t>поштовх</a:t>
            </a:r>
            <a:r>
              <a:rPr lang="ru-RU" dirty="0" smtClean="0"/>
              <a:t> </a:t>
            </a:r>
            <a:r>
              <a:rPr lang="ru-RU" dirty="0" err="1" smtClean="0"/>
              <a:t>Реформації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послужила </a:t>
            </a:r>
            <a:r>
              <a:rPr lang="ru-RU" dirty="0" err="1" smtClean="0"/>
              <a:t>поворотним</a:t>
            </a:r>
            <a:r>
              <a:rPr lang="ru-RU" dirty="0" smtClean="0"/>
              <a:t> моментом в </a:t>
            </a:r>
            <a:r>
              <a:rPr lang="ru-RU" dirty="0" err="1" smtClean="0"/>
              <a:t>зародженні</a:t>
            </a:r>
            <a:r>
              <a:rPr lang="ru-RU" dirty="0" smtClean="0"/>
              <a:t> </a:t>
            </a:r>
            <a:r>
              <a:rPr lang="ru-RU" dirty="0" err="1" smtClean="0"/>
              <a:t>капіталізму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визначила</a:t>
            </a:r>
            <a:r>
              <a:rPr lang="ru-RU" dirty="0" smtClean="0"/>
              <a:t> дух Нового Часу</a:t>
            </a:r>
            <a:endParaRPr lang="uk-UA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269266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Кальвін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4214842" cy="4911741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3400" dirty="0" smtClean="0"/>
              <a:t>Започаткування кальвінізму</a:t>
            </a:r>
          </a:p>
          <a:p>
            <a:pPr algn="ctr">
              <a:buFont typeface="Wingdings" pitchFamily="2" charset="2"/>
              <a:buChar char="ü"/>
            </a:pPr>
            <a:r>
              <a:rPr lang="uk-UA" sz="3400" dirty="0" err="1" smtClean="0"/>
              <a:t>“Другий</a:t>
            </a:r>
            <a:r>
              <a:rPr lang="uk-UA" sz="3400" dirty="0" smtClean="0"/>
              <a:t> </a:t>
            </a:r>
            <a:r>
              <a:rPr lang="uk-UA" sz="3400" dirty="0" err="1" smtClean="0"/>
              <a:t>Рим”</a:t>
            </a:r>
            <a:r>
              <a:rPr lang="uk-UA" sz="3400" dirty="0" smtClean="0"/>
              <a:t> у Женеві</a:t>
            </a:r>
          </a:p>
          <a:p>
            <a:pPr algn="ctr">
              <a:buFont typeface="Wingdings" pitchFamily="2" charset="2"/>
              <a:buChar char="ü"/>
            </a:pPr>
            <a:r>
              <a:rPr lang="uk-UA" sz="3400" dirty="0" smtClean="0"/>
              <a:t>Вчення мало великий успіх серед міського населення Європи</a:t>
            </a:r>
          </a:p>
          <a:p>
            <a:pPr algn="ctr">
              <a:buNone/>
            </a:pPr>
            <a:endParaRPr lang="ru-RU" sz="3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984" y="1571612"/>
            <a:ext cx="391701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214290"/>
            <a:ext cx="9429784" cy="4429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РЕФОРМАЦІЯ ПІДІРВАЛА ЕКОНОМІЧНУ МОГУТНІСТЬ КАТОЛИЦЬКОЇ ЦЕРКВИ  </a:t>
            </a:r>
          </a:p>
          <a:p>
            <a:pPr algn="ctr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створила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підвищила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00570"/>
            <a:ext cx="6477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Стрелка вправо 3"/>
          <p:cNvSpPr/>
          <p:nvPr/>
        </p:nvSpPr>
        <p:spPr>
          <a:xfrm rot="5400000" flipV="1">
            <a:off x="4286248" y="1928802"/>
            <a:ext cx="607223" cy="32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sdamzavas.net›1-39467.html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mykonspekts.ru›1-62724.html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uk.wikipedia.org›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Кальвін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rushist.com›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Статьи по истории›Мартин Лютер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ru.wikipedia.org›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Гус, Ян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piplz.ru›page.php?id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=632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6632"/>
            <a:ext cx="8643966" cy="43107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оцінити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вплив відомих проповідників: М.Лютера, Я.Гуса,  Ж.Кальвіна на суспільно-політичне і релігійне життя тогочасних країн в ході Реформації.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Завдання: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порівняти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погляди проповідників на католицьку церкву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її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звичаї 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традиції;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розглянути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вплив їхніх ідей на суспільно-політичне і релігійне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життя;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зробити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висновки щодо впливу діяльності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проповідників на історію держав.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Об'єкт дослідження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історія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Реформаційних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ідей.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діяльність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М.Лютера,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Я.Гуса, Ж.Кальвіна.</a:t>
            </a:r>
          </a:p>
          <a:p>
            <a:pPr marL="0" indent="0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357694"/>
            <a:ext cx="4000528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85720" y="4643446"/>
            <a:ext cx="3662354" cy="19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50260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поза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суспільною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історією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неможлива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коли вона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70009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оловною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рушійною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силою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люди.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Народ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642942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229600" cy="4929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значимі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лідери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вожді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орієнтири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повести за собою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однодумців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71810"/>
            <a:ext cx="650085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592935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072198" y="0"/>
          <a:ext cx="2857488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702" y="4165865"/>
            <a:ext cx="2119340" cy="26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10" y="4143356"/>
            <a:ext cx="20359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68" y="4000504"/>
            <a:ext cx="216568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1538" y="350043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(1371-1415)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342900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(1483-1546)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38576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(1509-1531)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3500430" cy="4000528"/>
          </a:xfrm>
        </p:spPr>
        <p:txBody>
          <a:bodyPr>
            <a:noAutofit/>
          </a:bodyPr>
          <a:lstStyle/>
          <a:p>
            <a:pPr marL="457200" indent="-45720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ЯН ГУС: </a:t>
            </a:r>
          </a:p>
          <a:p>
            <a:pPr marL="0" indent="-457200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закликав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християнської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повинна вести</a:t>
            </a:r>
          </a:p>
          <a:p>
            <a:pPr marL="0" indent="-457200" algn="ctr">
              <a:spcBef>
                <a:spcPts val="0"/>
              </a:spcBef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високоморальне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займаючись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порятунком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душ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втручаючись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світські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72074"/>
            <a:ext cx="2786083" cy="201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80"/>
            <a:ext cx="33146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ПОГЛЯДИ НА КАТОЛИЦЬКУ ЦЕРКВУ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357554" y="1142984"/>
            <a:ext cx="3071834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4572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МАРТІН ЛЮТЕР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-4572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виступав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привілеїв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церкви.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Відстоював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самостійність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держави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стосовно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церкви.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00826" y="1214422"/>
            <a:ext cx="2643174" cy="3357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4572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ЖАН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КАЛЬВІН:</a:t>
            </a:r>
          </a:p>
          <a:p>
            <a:pPr lvl="0" indent="-457200"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світська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незалежні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панує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Божа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воля.</a:t>
            </a:r>
            <a:endParaRPr kumimoji="0" lang="uk-UA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14884"/>
            <a:ext cx="278605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ПОГЛЯДИ НА КАТОЛИЦЬКЕ ДУХОВЕНСТВО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828916" cy="4525963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dirty="0" smtClean="0"/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ЯН ГУС: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виступив проти особливого положення духовенства, відверто викривав його недоліки – жадібність, шахрайство Папи.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357554" y="1571612"/>
            <a:ext cx="2686040" cy="407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МАРТІН ЛЮТЕР</a:t>
            </a:r>
            <a:r>
              <a:rPr kumimoji="0" lang="uk-UA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роголосив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принцип «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виправдання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однією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вірою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відмову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посередництва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духовенства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між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віруючими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Всевишнім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929322" y="1571612"/>
            <a:ext cx="2938482" cy="470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ЖАН КАЛЬВІН: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uk-UA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криткував</a:t>
            </a: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католицьких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священиків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загрузли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розкоші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пороках.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857784" cy="1428728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ПОГЛЯДИ НА СУСПІЛЬНО-ПОЛІТИЧНИЙ ЛА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2928958" cy="50435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ЯН ГУС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всі християни рівні – і священики, і миряни. Всі вони є частиною одного суспільства і повинні керуватися у справах тільки тим, що написано в Біблії, а не вказівками римського Папи.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81732" y="1571612"/>
            <a:ext cx="2962268" cy="4643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ЖАН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КАЛЬВІН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прихильником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олігархічної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багаті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стоять на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Найгіршою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демократію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14678" y="1571612"/>
            <a:ext cx="3143272" cy="5043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МАРТІН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ЛЮТЕР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не допускав соціально-політичних змін, вимагав зміцнення існуючого політичного ладу і закликав віруючих покірливо підкорятися світській князівській владі.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533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Роль особистості в історії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ПОГЛЯДИ НА КАТОЛИЦЬКЕ ДУХОВЕНСТВО</vt:lpstr>
      <vt:lpstr>ПОГЛЯДИ НА СУСПІЛЬНО-ПОЛІТИЧНИЙ ЛАД</vt:lpstr>
      <vt:lpstr>Презентация PowerPoint</vt:lpstr>
      <vt:lpstr>Мартін Лютер</vt:lpstr>
      <vt:lpstr>Жан Кальвін</vt:lpstr>
      <vt:lpstr>Презентация PowerPoint</vt:lpstr>
      <vt:lpstr>Список використаних джерел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HomeUser</dc:creator>
  <cp:lastModifiedBy>Пользователь</cp:lastModifiedBy>
  <cp:revision>43</cp:revision>
  <dcterms:created xsi:type="dcterms:W3CDTF">2017-03-14T16:24:38Z</dcterms:created>
  <dcterms:modified xsi:type="dcterms:W3CDTF">2017-04-13T11:46:40Z</dcterms:modified>
</cp:coreProperties>
</file>