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0" r:id="rId4"/>
    <p:sldId id="259" r:id="rId5"/>
    <p:sldId id="261" r:id="rId6"/>
    <p:sldId id="262" r:id="rId7"/>
    <p:sldId id="265" r:id="rId8"/>
    <p:sldId id="264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6A6A6"/>
    <a:srgbClr val="9B2C1F"/>
    <a:srgbClr val="9B2D1F"/>
    <a:srgbClr val="FFCCCC"/>
    <a:srgbClr val="D34817"/>
    <a:srgbClr val="008080"/>
    <a:srgbClr val="0036A2"/>
    <a:srgbClr val="003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87744" autoAdjust="0"/>
  </p:normalViewPr>
  <p:slideViewPr>
    <p:cSldViewPr>
      <p:cViewPr>
        <p:scale>
          <a:sx n="73" d="100"/>
          <a:sy n="73" d="100"/>
        </p:scale>
        <p:origin x="-45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345D6-3B9D-458E-B374-5EDCB4911B0F}" type="doc">
      <dgm:prSet loTypeId="urn:microsoft.com/office/officeart/2005/8/layout/hProcess7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ACC354-8C48-4D06-9520-DCC6B414369E}">
      <dgm:prSet phldrT="[Текст]" custT="1"/>
      <dgm:spPr/>
      <dgm:t>
        <a:bodyPr/>
        <a:lstStyle/>
        <a:p>
          <a:r>
            <a:rPr lang="uk-UA" sz="1800" dirty="0" smtClean="0"/>
            <a:t>А)</a:t>
          </a:r>
          <a:endParaRPr lang="ru-RU" sz="1800" dirty="0"/>
        </a:p>
      </dgm:t>
    </dgm:pt>
    <dgm:pt modelId="{0FC6F9EA-B8B8-45A7-B786-44C0BDC49951}" type="parTrans" cxnId="{BF6B5DB2-EDA0-4F17-AB54-54B25604702F}">
      <dgm:prSet/>
      <dgm:spPr/>
      <dgm:t>
        <a:bodyPr/>
        <a:lstStyle/>
        <a:p>
          <a:endParaRPr lang="ru-RU"/>
        </a:p>
      </dgm:t>
    </dgm:pt>
    <dgm:pt modelId="{9406563E-EB69-4588-91AE-61A7C7DDB0F1}" type="sibTrans" cxnId="{BF6B5DB2-EDA0-4F17-AB54-54B25604702F}">
      <dgm:prSet/>
      <dgm:spPr/>
      <dgm:t>
        <a:bodyPr/>
        <a:lstStyle/>
        <a:p>
          <a:endParaRPr lang="ru-RU"/>
        </a:p>
      </dgm:t>
    </dgm:pt>
    <dgm:pt modelId="{6791DDB6-BA44-4898-B4E8-D99403F33521}">
      <dgm:prSet phldrT="[Текст]" custT="1"/>
      <dgm:spPr/>
      <dgm:t>
        <a:bodyPr anchor="ctr"/>
        <a:lstStyle/>
        <a:p>
          <a:pPr algn="ctr"/>
          <a:r>
            <a:rPr lang="uk-UA" sz="1400" b="0" i="0" noProof="0" dirty="0" smtClean="0">
              <a:latin typeface="+mn-lt"/>
              <a:ea typeface="+mn-ea"/>
              <a:cs typeface="+mn-cs"/>
            </a:rPr>
            <a:t>Наскільки значущі ідеї для суспільства генерує ця особистість</a:t>
          </a:r>
          <a:r>
            <a:rPr lang="ru-RU" sz="1400" b="0" i="0" dirty="0" smtClean="0">
              <a:latin typeface="+mn-lt"/>
              <a:ea typeface="+mn-ea"/>
              <a:cs typeface="+mn-cs"/>
            </a:rPr>
            <a:t>;</a:t>
          </a:r>
          <a:endParaRPr lang="ru-RU" sz="1400" dirty="0"/>
        </a:p>
      </dgm:t>
    </dgm:pt>
    <dgm:pt modelId="{BF73C61A-2B10-45A9-A999-3A26A41FE6B1}" type="parTrans" cxnId="{23E81519-3BEA-4120-8711-CC6D31CB3DB4}">
      <dgm:prSet/>
      <dgm:spPr/>
      <dgm:t>
        <a:bodyPr/>
        <a:lstStyle/>
        <a:p>
          <a:endParaRPr lang="ru-RU"/>
        </a:p>
      </dgm:t>
    </dgm:pt>
    <dgm:pt modelId="{31F4ECE4-AA64-4362-8776-78A4A97C6BEA}" type="sibTrans" cxnId="{23E81519-3BEA-4120-8711-CC6D31CB3DB4}">
      <dgm:prSet/>
      <dgm:spPr/>
      <dgm:t>
        <a:bodyPr/>
        <a:lstStyle/>
        <a:p>
          <a:endParaRPr lang="ru-RU"/>
        </a:p>
      </dgm:t>
    </dgm:pt>
    <dgm:pt modelId="{66207742-283D-4BD5-8171-54237001F021}">
      <dgm:prSet phldrT="[Текст]" custT="1"/>
      <dgm:spPr/>
      <dgm:t>
        <a:bodyPr/>
        <a:lstStyle/>
        <a:p>
          <a:r>
            <a:rPr lang="uk-UA" sz="1800" dirty="0" smtClean="0"/>
            <a:t>Б)</a:t>
          </a:r>
          <a:endParaRPr lang="ru-RU" sz="1800" dirty="0"/>
        </a:p>
      </dgm:t>
    </dgm:pt>
    <dgm:pt modelId="{389BD702-433D-47A3-A1F7-05DCABEE6933}" type="parTrans" cxnId="{AAC43211-155A-4A78-9D98-90AB0F459D0C}">
      <dgm:prSet/>
      <dgm:spPr/>
      <dgm:t>
        <a:bodyPr/>
        <a:lstStyle/>
        <a:p>
          <a:endParaRPr lang="ru-RU"/>
        </a:p>
      </dgm:t>
    </dgm:pt>
    <dgm:pt modelId="{12CF25E2-7ED5-4E28-BD32-716F4A125A4B}" type="sibTrans" cxnId="{AAC43211-155A-4A78-9D98-90AB0F459D0C}">
      <dgm:prSet/>
      <dgm:spPr/>
      <dgm:t>
        <a:bodyPr/>
        <a:lstStyle/>
        <a:p>
          <a:endParaRPr lang="ru-RU"/>
        </a:p>
      </dgm:t>
    </dgm:pt>
    <dgm:pt modelId="{D5CC4BC3-D9C7-4FED-8A9C-601A4E86AEFC}">
      <dgm:prSet phldrT="[Текст]" custT="1"/>
      <dgm:spPr/>
      <dgm:t>
        <a:bodyPr anchor="ctr"/>
        <a:lstStyle/>
        <a:p>
          <a:pPr algn="ctr"/>
          <a:r>
            <a:rPr lang="uk-UA" sz="1400" b="0" i="0" noProof="0" dirty="0" smtClean="0">
              <a:latin typeface="+mn-lt"/>
              <a:ea typeface="+mn-ea"/>
              <a:cs typeface="+mn-cs"/>
            </a:rPr>
            <a:t>Якими</a:t>
          </a:r>
          <a:r>
            <a:rPr lang="ru-RU" sz="1400" b="0" i="0" dirty="0" smtClean="0">
              <a:latin typeface="+mn-lt"/>
              <a:ea typeface="+mn-ea"/>
              <a:cs typeface="+mn-cs"/>
            </a:rPr>
            <a:t> </a:t>
          </a:r>
          <a:r>
            <a:rPr lang="uk-UA" sz="1400" b="0" i="0" noProof="0" dirty="0" smtClean="0">
              <a:latin typeface="+mn-lt"/>
              <a:ea typeface="+mn-ea"/>
              <a:cs typeface="+mn-cs"/>
            </a:rPr>
            <a:t>організаторськими</a:t>
          </a:r>
          <a:r>
            <a:rPr lang="ru-RU" sz="1400" b="0" i="0" dirty="0" smtClean="0">
              <a:latin typeface="+mn-lt"/>
              <a:ea typeface="+mn-ea"/>
              <a:cs typeface="+mn-cs"/>
            </a:rPr>
            <a:t> </a:t>
          </a:r>
          <a:r>
            <a:rPr lang="uk-UA" sz="1400" b="0" i="0" noProof="0" dirty="0" smtClean="0">
              <a:latin typeface="+mn-lt"/>
              <a:ea typeface="+mn-ea"/>
              <a:cs typeface="+mn-cs"/>
            </a:rPr>
            <a:t>здібностями вона володіє</a:t>
          </a:r>
          <a:r>
            <a:rPr lang="ru-RU" sz="1400" b="0" i="0" dirty="0" smtClean="0">
              <a:latin typeface="+mn-lt"/>
              <a:ea typeface="+mn-ea"/>
              <a:cs typeface="+mn-cs"/>
            </a:rPr>
            <a:t>;</a:t>
          </a:r>
          <a:endParaRPr lang="ru-RU" sz="1400" dirty="0"/>
        </a:p>
      </dgm:t>
    </dgm:pt>
    <dgm:pt modelId="{EFC7BF15-AE1E-440F-BFC0-960D061ED65B}" type="parTrans" cxnId="{BE2C188C-6562-4C17-A055-DA05B6AB7276}">
      <dgm:prSet/>
      <dgm:spPr/>
      <dgm:t>
        <a:bodyPr/>
        <a:lstStyle/>
        <a:p>
          <a:endParaRPr lang="ru-RU"/>
        </a:p>
      </dgm:t>
    </dgm:pt>
    <dgm:pt modelId="{AA975EF4-62EC-4211-9070-3FB5CF203053}" type="sibTrans" cxnId="{BE2C188C-6562-4C17-A055-DA05B6AB7276}">
      <dgm:prSet/>
      <dgm:spPr/>
      <dgm:t>
        <a:bodyPr/>
        <a:lstStyle/>
        <a:p>
          <a:endParaRPr lang="ru-RU"/>
        </a:p>
      </dgm:t>
    </dgm:pt>
    <dgm:pt modelId="{39953062-C83B-46E6-AB5F-9A2D59789FA3}">
      <dgm:prSet phldrT="[Текст]" custT="1"/>
      <dgm:spPr/>
      <dgm:t>
        <a:bodyPr/>
        <a:lstStyle/>
        <a:p>
          <a:r>
            <a:rPr lang="uk-UA" sz="1800" dirty="0" smtClean="0"/>
            <a:t>В)</a:t>
          </a:r>
          <a:endParaRPr lang="ru-RU" sz="1800" dirty="0"/>
        </a:p>
      </dgm:t>
    </dgm:pt>
    <dgm:pt modelId="{913421EA-73AB-4E4D-8AC9-09E4432AB0D4}" type="parTrans" cxnId="{DB127070-F229-4663-A649-8AB9BA92946C}">
      <dgm:prSet/>
      <dgm:spPr/>
      <dgm:t>
        <a:bodyPr/>
        <a:lstStyle/>
        <a:p>
          <a:endParaRPr lang="ru-RU"/>
        </a:p>
      </dgm:t>
    </dgm:pt>
    <dgm:pt modelId="{5E6A6198-CD5E-4BE5-A4CA-0B0A161BB7DE}" type="sibTrans" cxnId="{DB127070-F229-4663-A649-8AB9BA92946C}">
      <dgm:prSet/>
      <dgm:spPr/>
      <dgm:t>
        <a:bodyPr/>
        <a:lstStyle/>
        <a:p>
          <a:endParaRPr lang="ru-RU"/>
        </a:p>
      </dgm:t>
    </dgm:pt>
    <dgm:pt modelId="{C713767C-5962-4F7E-BEDD-99B2789CDC05}">
      <dgm:prSet phldrT="[Текст]" custT="1"/>
      <dgm:spPr/>
      <dgm:t>
        <a:bodyPr anchor="ctr"/>
        <a:lstStyle/>
        <a:p>
          <a:pPr algn="ctr"/>
          <a:r>
            <a:rPr lang="uk-UA" sz="1400" b="0" i="0" noProof="0" dirty="0" smtClean="0">
              <a:latin typeface="+mn-lt"/>
              <a:ea typeface="+mn-ea"/>
              <a:cs typeface="+mn-cs"/>
            </a:rPr>
            <a:t>Якого</a:t>
          </a:r>
          <a:r>
            <a:rPr lang="ru-RU" sz="1400" b="0" i="0" dirty="0" smtClean="0">
              <a:latin typeface="+mn-lt"/>
              <a:ea typeface="+mn-ea"/>
              <a:cs typeface="+mn-cs"/>
            </a:rPr>
            <a:t> результату </a:t>
          </a:r>
          <a:r>
            <a:rPr lang="uk-UA" sz="1400" b="0" i="0" noProof="0" dirty="0" smtClean="0">
              <a:latin typeface="+mn-lt"/>
              <a:ea typeface="+mn-ea"/>
              <a:cs typeface="+mn-cs"/>
            </a:rPr>
            <a:t>досягне</a:t>
          </a:r>
          <a:r>
            <a:rPr lang="ru-RU" sz="1400" b="0" i="0" dirty="0" smtClean="0">
              <a:latin typeface="+mn-lt"/>
              <a:ea typeface="+mn-ea"/>
              <a:cs typeface="+mn-cs"/>
            </a:rPr>
            <a:t> </a:t>
          </a:r>
          <a:r>
            <a:rPr lang="uk-UA" sz="1400" b="0" i="0" noProof="0" dirty="0" smtClean="0">
              <a:latin typeface="+mn-lt"/>
              <a:ea typeface="+mn-ea"/>
              <a:cs typeface="+mn-cs"/>
            </a:rPr>
            <a:t>суспільство</a:t>
          </a:r>
          <a:r>
            <a:rPr lang="ru-RU" sz="1400" b="0" i="0" dirty="0" smtClean="0">
              <a:latin typeface="+mn-lt"/>
              <a:ea typeface="+mn-ea"/>
              <a:cs typeface="+mn-cs"/>
            </a:rPr>
            <a:t> </a:t>
          </a:r>
          <a:r>
            <a:rPr lang="uk-UA" sz="1400" b="0" i="0" noProof="0" dirty="0" smtClean="0">
              <a:latin typeface="+mn-lt"/>
              <a:ea typeface="+mn-ea"/>
              <a:cs typeface="+mn-cs"/>
            </a:rPr>
            <a:t>під керівництвом даного лідера</a:t>
          </a:r>
          <a:r>
            <a:rPr lang="uk-UA" sz="1200" b="0" i="0" noProof="0" dirty="0" smtClean="0">
              <a:latin typeface="+mn-lt"/>
              <a:ea typeface="+mn-ea"/>
              <a:cs typeface="+mn-cs"/>
            </a:rPr>
            <a:t>.</a:t>
          </a:r>
          <a:endParaRPr lang="uk-UA" sz="1200" noProof="0" dirty="0"/>
        </a:p>
      </dgm:t>
    </dgm:pt>
    <dgm:pt modelId="{ABDE0D9B-8FF0-4F4D-BF7D-F1F7DA22FB1B}" type="parTrans" cxnId="{7B8727CE-25BD-4E6F-871A-91EE3699229A}">
      <dgm:prSet/>
      <dgm:spPr/>
      <dgm:t>
        <a:bodyPr/>
        <a:lstStyle/>
        <a:p>
          <a:endParaRPr lang="ru-RU"/>
        </a:p>
      </dgm:t>
    </dgm:pt>
    <dgm:pt modelId="{24371EA2-3EEC-4984-BA35-814F2B497F8D}" type="sibTrans" cxnId="{7B8727CE-25BD-4E6F-871A-91EE3699229A}">
      <dgm:prSet/>
      <dgm:spPr/>
      <dgm:t>
        <a:bodyPr/>
        <a:lstStyle/>
        <a:p>
          <a:endParaRPr lang="ru-RU"/>
        </a:p>
      </dgm:t>
    </dgm:pt>
    <dgm:pt modelId="{0EE24C29-6333-4FE8-9247-86C928C9690E}" type="pres">
      <dgm:prSet presAssocID="{6D0345D6-3B9D-458E-B374-5EDCB4911B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60C66-86A4-4083-927E-783CBAEC0ADF}" type="pres">
      <dgm:prSet presAssocID="{79ACC354-8C48-4D06-9520-DCC6B414369E}" presName="compositeNode" presStyleCnt="0">
        <dgm:presLayoutVars>
          <dgm:bulletEnabled val="1"/>
        </dgm:presLayoutVars>
      </dgm:prSet>
      <dgm:spPr/>
    </dgm:pt>
    <dgm:pt modelId="{8DC33510-2D48-4090-BF03-7E9B84C91081}" type="pres">
      <dgm:prSet presAssocID="{79ACC354-8C48-4D06-9520-DCC6B414369E}" presName="bgRect" presStyleLbl="node1" presStyleIdx="0" presStyleCnt="3" custScaleX="107457" custScaleY="45862"/>
      <dgm:spPr/>
      <dgm:t>
        <a:bodyPr/>
        <a:lstStyle/>
        <a:p>
          <a:endParaRPr lang="ru-RU"/>
        </a:p>
      </dgm:t>
    </dgm:pt>
    <dgm:pt modelId="{98E9DD05-311B-48FC-B021-54A5EC389FCC}" type="pres">
      <dgm:prSet presAssocID="{79ACC354-8C48-4D06-9520-DCC6B414369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64777-200C-435A-AF5A-0C354F34764F}" type="pres">
      <dgm:prSet presAssocID="{79ACC354-8C48-4D06-9520-DCC6B414369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85E3F-BE3C-4C79-AC49-FF1055DBB32F}" type="pres">
      <dgm:prSet presAssocID="{9406563E-EB69-4588-91AE-61A7C7DDB0F1}" presName="hSp" presStyleCnt="0"/>
      <dgm:spPr/>
    </dgm:pt>
    <dgm:pt modelId="{FE1BB01E-7C30-4D92-A0F0-44EC054539B3}" type="pres">
      <dgm:prSet presAssocID="{9406563E-EB69-4588-91AE-61A7C7DDB0F1}" presName="vProcSp" presStyleCnt="0"/>
      <dgm:spPr/>
    </dgm:pt>
    <dgm:pt modelId="{70FB75C9-8B10-4B60-8807-28173961D42E}" type="pres">
      <dgm:prSet presAssocID="{9406563E-EB69-4588-91AE-61A7C7DDB0F1}" presName="vSp1" presStyleCnt="0"/>
      <dgm:spPr/>
    </dgm:pt>
    <dgm:pt modelId="{27EE94FD-CEA3-404A-A2CB-F044C94CA986}" type="pres">
      <dgm:prSet presAssocID="{9406563E-EB69-4588-91AE-61A7C7DDB0F1}" presName="simulatedConn" presStyleLbl="solidFgAcc1" presStyleIdx="0" presStyleCnt="2" custLinFactY="-200000" custLinFactNeighborX="-12803" custLinFactNeighborY="-229104"/>
      <dgm:spPr>
        <a:prstGeom prst="mathPlus">
          <a:avLst/>
        </a:prstGeom>
      </dgm:spPr>
    </dgm:pt>
    <dgm:pt modelId="{50F3855B-C2A1-45DD-ACEA-AF5C25A0FEE6}" type="pres">
      <dgm:prSet presAssocID="{9406563E-EB69-4588-91AE-61A7C7DDB0F1}" presName="vSp2" presStyleCnt="0"/>
      <dgm:spPr/>
    </dgm:pt>
    <dgm:pt modelId="{00E18732-6E45-478E-A045-21195AD9A020}" type="pres">
      <dgm:prSet presAssocID="{9406563E-EB69-4588-91AE-61A7C7DDB0F1}" presName="sibTrans" presStyleCnt="0"/>
      <dgm:spPr/>
    </dgm:pt>
    <dgm:pt modelId="{190FBF56-7DF1-4763-89E0-29401E67ABA7}" type="pres">
      <dgm:prSet presAssocID="{66207742-283D-4BD5-8171-54237001F021}" presName="compositeNode" presStyleCnt="0">
        <dgm:presLayoutVars>
          <dgm:bulletEnabled val="1"/>
        </dgm:presLayoutVars>
      </dgm:prSet>
      <dgm:spPr/>
    </dgm:pt>
    <dgm:pt modelId="{E9149E2C-3BA9-4ADF-8130-0E1796B1622C}" type="pres">
      <dgm:prSet presAssocID="{66207742-283D-4BD5-8171-54237001F021}" presName="bgRect" presStyleLbl="node1" presStyleIdx="1" presStyleCnt="3" custScaleY="45305"/>
      <dgm:spPr/>
      <dgm:t>
        <a:bodyPr/>
        <a:lstStyle/>
        <a:p>
          <a:endParaRPr lang="ru-RU"/>
        </a:p>
      </dgm:t>
    </dgm:pt>
    <dgm:pt modelId="{0C4D8732-5521-42AC-9346-2AFBCB4FB4E5}" type="pres">
      <dgm:prSet presAssocID="{66207742-283D-4BD5-8171-54237001F02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7D79F-8830-4913-A03C-7362C363B400}" type="pres">
      <dgm:prSet presAssocID="{66207742-283D-4BD5-8171-54237001F02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11CAC-ECDB-407B-9F16-C3FE3286944F}" type="pres">
      <dgm:prSet presAssocID="{12CF25E2-7ED5-4E28-BD32-716F4A125A4B}" presName="hSp" presStyleCnt="0"/>
      <dgm:spPr/>
    </dgm:pt>
    <dgm:pt modelId="{68209472-FDBC-4C03-82D6-774EAF767086}" type="pres">
      <dgm:prSet presAssocID="{12CF25E2-7ED5-4E28-BD32-716F4A125A4B}" presName="vProcSp" presStyleCnt="0"/>
      <dgm:spPr/>
    </dgm:pt>
    <dgm:pt modelId="{FBBAD738-3470-4C32-BCE2-B2CF67DCBAB2}" type="pres">
      <dgm:prSet presAssocID="{12CF25E2-7ED5-4E28-BD32-716F4A125A4B}" presName="vSp1" presStyleCnt="0"/>
      <dgm:spPr/>
    </dgm:pt>
    <dgm:pt modelId="{9A3E6E2C-380C-4808-8D68-BB8DEA696BD6}" type="pres">
      <dgm:prSet presAssocID="{12CF25E2-7ED5-4E28-BD32-716F4A125A4B}" presName="simulatedConn" presStyleLbl="solidFgAcc1" presStyleIdx="1" presStyleCnt="2" custLinFactY="-200000" custLinFactNeighborX="-22980" custLinFactNeighborY="-229104"/>
      <dgm:spPr>
        <a:prstGeom prst="mathPlus">
          <a:avLst/>
        </a:prstGeom>
      </dgm:spPr>
    </dgm:pt>
    <dgm:pt modelId="{D3893745-A481-4F08-95B6-C6E667534BB3}" type="pres">
      <dgm:prSet presAssocID="{12CF25E2-7ED5-4E28-BD32-716F4A125A4B}" presName="vSp2" presStyleCnt="0"/>
      <dgm:spPr/>
    </dgm:pt>
    <dgm:pt modelId="{98F42617-F959-4B25-BD2A-B06BCE0906DF}" type="pres">
      <dgm:prSet presAssocID="{12CF25E2-7ED5-4E28-BD32-716F4A125A4B}" presName="sibTrans" presStyleCnt="0"/>
      <dgm:spPr/>
    </dgm:pt>
    <dgm:pt modelId="{AD821B0F-0044-4565-A885-A0225878E495}" type="pres">
      <dgm:prSet presAssocID="{39953062-C83B-46E6-AB5F-9A2D59789FA3}" presName="compositeNode" presStyleCnt="0">
        <dgm:presLayoutVars>
          <dgm:bulletEnabled val="1"/>
        </dgm:presLayoutVars>
      </dgm:prSet>
      <dgm:spPr/>
    </dgm:pt>
    <dgm:pt modelId="{DCC42D18-98CE-4006-BA2A-FA12CEF488B8}" type="pres">
      <dgm:prSet presAssocID="{39953062-C83B-46E6-AB5F-9A2D59789FA3}" presName="bgRect" presStyleLbl="node1" presStyleIdx="2" presStyleCnt="3" custScaleY="45524"/>
      <dgm:spPr/>
      <dgm:t>
        <a:bodyPr/>
        <a:lstStyle/>
        <a:p>
          <a:endParaRPr lang="ru-RU"/>
        </a:p>
      </dgm:t>
    </dgm:pt>
    <dgm:pt modelId="{86520DDF-D7EC-4036-B62C-AFD846FEB675}" type="pres">
      <dgm:prSet presAssocID="{39953062-C83B-46E6-AB5F-9A2D59789FA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1397E-39FB-4660-A6CF-DD16BF983F69}" type="pres">
      <dgm:prSet presAssocID="{39953062-C83B-46E6-AB5F-9A2D59789FA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AB1EDB-61D9-43E7-90CA-E0AA20A5F5D1}" type="presOf" srcId="{66207742-283D-4BD5-8171-54237001F021}" destId="{E9149E2C-3BA9-4ADF-8130-0E1796B1622C}" srcOrd="0" destOrd="0" presId="urn:microsoft.com/office/officeart/2005/8/layout/hProcess7#1"/>
    <dgm:cxn modelId="{77B46028-8AD7-4495-B4C3-1DC3F77FB73D}" type="presOf" srcId="{79ACC354-8C48-4D06-9520-DCC6B414369E}" destId="{8DC33510-2D48-4090-BF03-7E9B84C91081}" srcOrd="0" destOrd="0" presId="urn:microsoft.com/office/officeart/2005/8/layout/hProcess7#1"/>
    <dgm:cxn modelId="{5CD8425D-98FE-4D69-94B6-BAC9B55AD269}" type="presOf" srcId="{39953062-C83B-46E6-AB5F-9A2D59789FA3}" destId="{DCC42D18-98CE-4006-BA2A-FA12CEF488B8}" srcOrd="0" destOrd="0" presId="urn:microsoft.com/office/officeart/2005/8/layout/hProcess7#1"/>
    <dgm:cxn modelId="{BF6B5DB2-EDA0-4F17-AB54-54B25604702F}" srcId="{6D0345D6-3B9D-458E-B374-5EDCB4911B0F}" destId="{79ACC354-8C48-4D06-9520-DCC6B414369E}" srcOrd="0" destOrd="0" parTransId="{0FC6F9EA-B8B8-45A7-B786-44C0BDC49951}" sibTransId="{9406563E-EB69-4588-91AE-61A7C7DDB0F1}"/>
    <dgm:cxn modelId="{DB127070-F229-4663-A649-8AB9BA92946C}" srcId="{6D0345D6-3B9D-458E-B374-5EDCB4911B0F}" destId="{39953062-C83B-46E6-AB5F-9A2D59789FA3}" srcOrd="2" destOrd="0" parTransId="{913421EA-73AB-4E4D-8AC9-09E4432AB0D4}" sibTransId="{5E6A6198-CD5E-4BE5-A4CA-0B0A161BB7DE}"/>
    <dgm:cxn modelId="{0F0A45BF-C03D-4B89-B3DF-9BC2A73DF01E}" type="presOf" srcId="{79ACC354-8C48-4D06-9520-DCC6B414369E}" destId="{98E9DD05-311B-48FC-B021-54A5EC389FCC}" srcOrd="1" destOrd="0" presId="urn:microsoft.com/office/officeart/2005/8/layout/hProcess7#1"/>
    <dgm:cxn modelId="{8A8FABF9-8824-49C0-B0FE-9BBF3C356C3E}" type="presOf" srcId="{39953062-C83B-46E6-AB5F-9A2D59789FA3}" destId="{86520DDF-D7EC-4036-B62C-AFD846FEB675}" srcOrd="1" destOrd="0" presId="urn:microsoft.com/office/officeart/2005/8/layout/hProcess7#1"/>
    <dgm:cxn modelId="{8D78BB10-1F12-48AC-8093-FA613F5AA948}" type="presOf" srcId="{6791DDB6-BA44-4898-B4E8-D99403F33521}" destId="{59964777-200C-435A-AF5A-0C354F34764F}" srcOrd="0" destOrd="0" presId="urn:microsoft.com/office/officeart/2005/8/layout/hProcess7#1"/>
    <dgm:cxn modelId="{F055138B-C7C0-4A64-97C6-76625EDE6874}" type="presOf" srcId="{6D0345D6-3B9D-458E-B374-5EDCB4911B0F}" destId="{0EE24C29-6333-4FE8-9247-86C928C9690E}" srcOrd="0" destOrd="0" presId="urn:microsoft.com/office/officeart/2005/8/layout/hProcess7#1"/>
    <dgm:cxn modelId="{50B70AD5-1E4E-4333-8FA1-7D3C0B8E3377}" type="presOf" srcId="{D5CC4BC3-D9C7-4FED-8A9C-601A4E86AEFC}" destId="{2D87D79F-8830-4913-A03C-7362C363B400}" srcOrd="0" destOrd="0" presId="urn:microsoft.com/office/officeart/2005/8/layout/hProcess7#1"/>
    <dgm:cxn modelId="{7B8727CE-25BD-4E6F-871A-91EE3699229A}" srcId="{39953062-C83B-46E6-AB5F-9A2D59789FA3}" destId="{C713767C-5962-4F7E-BEDD-99B2789CDC05}" srcOrd="0" destOrd="0" parTransId="{ABDE0D9B-8FF0-4F4D-BF7D-F1F7DA22FB1B}" sibTransId="{24371EA2-3EEC-4984-BA35-814F2B497F8D}"/>
    <dgm:cxn modelId="{AAC43211-155A-4A78-9D98-90AB0F459D0C}" srcId="{6D0345D6-3B9D-458E-B374-5EDCB4911B0F}" destId="{66207742-283D-4BD5-8171-54237001F021}" srcOrd="1" destOrd="0" parTransId="{389BD702-433D-47A3-A1F7-05DCABEE6933}" sibTransId="{12CF25E2-7ED5-4E28-BD32-716F4A125A4B}"/>
    <dgm:cxn modelId="{23E81519-3BEA-4120-8711-CC6D31CB3DB4}" srcId="{79ACC354-8C48-4D06-9520-DCC6B414369E}" destId="{6791DDB6-BA44-4898-B4E8-D99403F33521}" srcOrd="0" destOrd="0" parTransId="{BF73C61A-2B10-45A9-A999-3A26A41FE6B1}" sibTransId="{31F4ECE4-AA64-4362-8776-78A4A97C6BEA}"/>
    <dgm:cxn modelId="{E758AB40-957D-4778-B79A-F4FF678994B4}" type="presOf" srcId="{66207742-283D-4BD5-8171-54237001F021}" destId="{0C4D8732-5521-42AC-9346-2AFBCB4FB4E5}" srcOrd="1" destOrd="0" presId="urn:microsoft.com/office/officeart/2005/8/layout/hProcess7#1"/>
    <dgm:cxn modelId="{D2B62DB0-723C-400F-9F64-AF39B05E1625}" type="presOf" srcId="{C713767C-5962-4F7E-BEDD-99B2789CDC05}" destId="{64A1397E-39FB-4660-A6CF-DD16BF983F69}" srcOrd="0" destOrd="0" presId="urn:microsoft.com/office/officeart/2005/8/layout/hProcess7#1"/>
    <dgm:cxn modelId="{BE2C188C-6562-4C17-A055-DA05B6AB7276}" srcId="{66207742-283D-4BD5-8171-54237001F021}" destId="{D5CC4BC3-D9C7-4FED-8A9C-601A4E86AEFC}" srcOrd="0" destOrd="0" parTransId="{EFC7BF15-AE1E-440F-BFC0-960D061ED65B}" sibTransId="{AA975EF4-62EC-4211-9070-3FB5CF203053}"/>
    <dgm:cxn modelId="{57410FCB-3C9C-4641-8A6B-02E692CC4C1F}" type="presParOf" srcId="{0EE24C29-6333-4FE8-9247-86C928C9690E}" destId="{E5E60C66-86A4-4083-927E-783CBAEC0ADF}" srcOrd="0" destOrd="0" presId="urn:microsoft.com/office/officeart/2005/8/layout/hProcess7#1"/>
    <dgm:cxn modelId="{E0EBBC49-7B1F-4F3F-8544-E1B39D3CA1F8}" type="presParOf" srcId="{E5E60C66-86A4-4083-927E-783CBAEC0ADF}" destId="{8DC33510-2D48-4090-BF03-7E9B84C91081}" srcOrd="0" destOrd="0" presId="urn:microsoft.com/office/officeart/2005/8/layout/hProcess7#1"/>
    <dgm:cxn modelId="{1E9BECF9-5551-44B4-B1F3-97FC3E152C70}" type="presParOf" srcId="{E5E60C66-86A4-4083-927E-783CBAEC0ADF}" destId="{98E9DD05-311B-48FC-B021-54A5EC389FCC}" srcOrd="1" destOrd="0" presId="urn:microsoft.com/office/officeart/2005/8/layout/hProcess7#1"/>
    <dgm:cxn modelId="{551A621C-77AC-468D-9F09-A6C0A8E76C8F}" type="presParOf" srcId="{E5E60C66-86A4-4083-927E-783CBAEC0ADF}" destId="{59964777-200C-435A-AF5A-0C354F34764F}" srcOrd="2" destOrd="0" presId="urn:microsoft.com/office/officeart/2005/8/layout/hProcess7#1"/>
    <dgm:cxn modelId="{25A4721E-5F95-445E-B241-64BBA9ABB909}" type="presParOf" srcId="{0EE24C29-6333-4FE8-9247-86C928C9690E}" destId="{7D185E3F-BE3C-4C79-AC49-FF1055DBB32F}" srcOrd="1" destOrd="0" presId="urn:microsoft.com/office/officeart/2005/8/layout/hProcess7#1"/>
    <dgm:cxn modelId="{F6902D4C-3B28-4C40-8A37-ECE3B9A239F3}" type="presParOf" srcId="{0EE24C29-6333-4FE8-9247-86C928C9690E}" destId="{FE1BB01E-7C30-4D92-A0F0-44EC054539B3}" srcOrd="2" destOrd="0" presId="urn:microsoft.com/office/officeart/2005/8/layout/hProcess7#1"/>
    <dgm:cxn modelId="{FECA14C5-3125-42B1-A48E-143F5EAADFCF}" type="presParOf" srcId="{FE1BB01E-7C30-4D92-A0F0-44EC054539B3}" destId="{70FB75C9-8B10-4B60-8807-28173961D42E}" srcOrd="0" destOrd="0" presId="urn:microsoft.com/office/officeart/2005/8/layout/hProcess7#1"/>
    <dgm:cxn modelId="{3C05C10A-5B51-46A3-AA5B-EAEA39D80FCB}" type="presParOf" srcId="{FE1BB01E-7C30-4D92-A0F0-44EC054539B3}" destId="{27EE94FD-CEA3-404A-A2CB-F044C94CA986}" srcOrd="1" destOrd="0" presId="urn:microsoft.com/office/officeart/2005/8/layout/hProcess7#1"/>
    <dgm:cxn modelId="{E490508F-188E-4DE3-80A0-6B5423FD2274}" type="presParOf" srcId="{FE1BB01E-7C30-4D92-A0F0-44EC054539B3}" destId="{50F3855B-C2A1-45DD-ACEA-AF5C25A0FEE6}" srcOrd="2" destOrd="0" presId="urn:microsoft.com/office/officeart/2005/8/layout/hProcess7#1"/>
    <dgm:cxn modelId="{99D29D6D-0975-49CE-94DA-C13067F58FF9}" type="presParOf" srcId="{0EE24C29-6333-4FE8-9247-86C928C9690E}" destId="{00E18732-6E45-478E-A045-21195AD9A020}" srcOrd="3" destOrd="0" presId="urn:microsoft.com/office/officeart/2005/8/layout/hProcess7#1"/>
    <dgm:cxn modelId="{46E59473-F679-4813-84F6-1D858290E7C2}" type="presParOf" srcId="{0EE24C29-6333-4FE8-9247-86C928C9690E}" destId="{190FBF56-7DF1-4763-89E0-29401E67ABA7}" srcOrd="4" destOrd="0" presId="urn:microsoft.com/office/officeart/2005/8/layout/hProcess7#1"/>
    <dgm:cxn modelId="{B34F10E8-2789-4294-BBF4-D4246667F123}" type="presParOf" srcId="{190FBF56-7DF1-4763-89E0-29401E67ABA7}" destId="{E9149E2C-3BA9-4ADF-8130-0E1796B1622C}" srcOrd="0" destOrd="0" presId="urn:microsoft.com/office/officeart/2005/8/layout/hProcess7#1"/>
    <dgm:cxn modelId="{C56E3997-222E-4795-BA57-8D553D273206}" type="presParOf" srcId="{190FBF56-7DF1-4763-89E0-29401E67ABA7}" destId="{0C4D8732-5521-42AC-9346-2AFBCB4FB4E5}" srcOrd="1" destOrd="0" presId="urn:microsoft.com/office/officeart/2005/8/layout/hProcess7#1"/>
    <dgm:cxn modelId="{A6FEC82D-438C-41E9-9615-ED6651B9315D}" type="presParOf" srcId="{190FBF56-7DF1-4763-89E0-29401E67ABA7}" destId="{2D87D79F-8830-4913-A03C-7362C363B400}" srcOrd="2" destOrd="0" presId="urn:microsoft.com/office/officeart/2005/8/layout/hProcess7#1"/>
    <dgm:cxn modelId="{5B879219-18CF-44AB-BA23-23A90FD207BE}" type="presParOf" srcId="{0EE24C29-6333-4FE8-9247-86C928C9690E}" destId="{3A311CAC-ECDB-407B-9F16-C3FE3286944F}" srcOrd="5" destOrd="0" presId="urn:microsoft.com/office/officeart/2005/8/layout/hProcess7#1"/>
    <dgm:cxn modelId="{43FBA342-5F52-4B1B-BCD3-21A6352DB838}" type="presParOf" srcId="{0EE24C29-6333-4FE8-9247-86C928C9690E}" destId="{68209472-FDBC-4C03-82D6-774EAF767086}" srcOrd="6" destOrd="0" presId="urn:microsoft.com/office/officeart/2005/8/layout/hProcess7#1"/>
    <dgm:cxn modelId="{5D887C11-0B37-468A-8FCF-5A5CEC61DFC0}" type="presParOf" srcId="{68209472-FDBC-4C03-82D6-774EAF767086}" destId="{FBBAD738-3470-4C32-BCE2-B2CF67DCBAB2}" srcOrd="0" destOrd="0" presId="urn:microsoft.com/office/officeart/2005/8/layout/hProcess7#1"/>
    <dgm:cxn modelId="{B1F9F6C0-1560-4EE9-B07E-AB35F45AB478}" type="presParOf" srcId="{68209472-FDBC-4C03-82D6-774EAF767086}" destId="{9A3E6E2C-380C-4808-8D68-BB8DEA696BD6}" srcOrd="1" destOrd="0" presId="urn:microsoft.com/office/officeart/2005/8/layout/hProcess7#1"/>
    <dgm:cxn modelId="{147907A0-3F60-4FC7-AEE9-EB58B744763B}" type="presParOf" srcId="{68209472-FDBC-4C03-82D6-774EAF767086}" destId="{D3893745-A481-4F08-95B6-C6E667534BB3}" srcOrd="2" destOrd="0" presId="urn:microsoft.com/office/officeart/2005/8/layout/hProcess7#1"/>
    <dgm:cxn modelId="{E088995A-4CE8-4F8B-9BBD-AF82E0A8422B}" type="presParOf" srcId="{0EE24C29-6333-4FE8-9247-86C928C9690E}" destId="{98F42617-F959-4B25-BD2A-B06BCE0906DF}" srcOrd="7" destOrd="0" presId="urn:microsoft.com/office/officeart/2005/8/layout/hProcess7#1"/>
    <dgm:cxn modelId="{3DD04FC1-AF36-447F-AEDC-A40DAF9C8381}" type="presParOf" srcId="{0EE24C29-6333-4FE8-9247-86C928C9690E}" destId="{AD821B0F-0044-4565-A885-A0225878E495}" srcOrd="8" destOrd="0" presId="urn:microsoft.com/office/officeart/2005/8/layout/hProcess7#1"/>
    <dgm:cxn modelId="{817A3D2E-F348-40AD-9BE0-7C45B27BB6AC}" type="presParOf" srcId="{AD821B0F-0044-4565-A885-A0225878E495}" destId="{DCC42D18-98CE-4006-BA2A-FA12CEF488B8}" srcOrd="0" destOrd="0" presId="urn:microsoft.com/office/officeart/2005/8/layout/hProcess7#1"/>
    <dgm:cxn modelId="{1C172AC6-313E-4804-B5F1-665A97F16F95}" type="presParOf" srcId="{AD821B0F-0044-4565-A885-A0225878E495}" destId="{86520DDF-D7EC-4036-B62C-AFD846FEB675}" srcOrd="1" destOrd="0" presId="urn:microsoft.com/office/officeart/2005/8/layout/hProcess7#1"/>
    <dgm:cxn modelId="{E4935A94-0873-4C40-8F5F-B5F5C5D7D5A7}" type="presParOf" srcId="{AD821B0F-0044-4565-A885-A0225878E495}" destId="{64A1397E-39FB-4660-A6CF-DD16BF983F6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8C838-531F-44E6-8876-B256F1447D75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8F28FC96-CE29-4273-ABE7-6AC26BA5B0B3}">
      <dgm:prSet phldrT="[Текст]"/>
      <dgm:spPr/>
      <dgm:t>
        <a:bodyPr/>
        <a:lstStyle/>
        <a:p>
          <a:r>
            <a:rPr lang="uk-UA" b="0" i="1" dirty="0" smtClean="0"/>
            <a:t>Франки</a:t>
          </a:r>
          <a:endParaRPr lang="ru-RU" dirty="0"/>
        </a:p>
      </dgm:t>
    </dgm:pt>
    <dgm:pt modelId="{078E2B5C-C140-44F6-A567-394E2BB884C6}" type="parTrans" cxnId="{62AC5A58-45AC-4F5C-A6DE-A1CAC55C95F7}">
      <dgm:prSet/>
      <dgm:spPr/>
      <dgm:t>
        <a:bodyPr/>
        <a:lstStyle/>
        <a:p>
          <a:endParaRPr lang="ru-RU"/>
        </a:p>
      </dgm:t>
    </dgm:pt>
    <dgm:pt modelId="{D3BE39E8-B0A0-48A2-A244-FA0948AEFDD1}" type="sibTrans" cxnId="{62AC5A58-45AC-4F5C-A6DE-A1CAC55C95F7}">
      <dgm:prSet/>
      <dgm:spPr/>
      <dgm:t>
        <a:bodyPr/>
        <a:lstStyle/>
        <a:p>
          <a:endParaRPr lang="ru-RU"/>
        </a:p>
      </dgm:t>
    </dgm:pt>
    <dgm:pt modelId="{87AD3A81-8855-4576-A681-F480F22CB1A2}">
      <dgm:prSet phldrT="[Текст]"/>
      <dgm:spPr/>
      <dgm:t>
        <a:bodyPr/>
        <a:lstStyle/>
        <a:p>
          <a:r>
            <a:rPr lang="vi-VN" b="0" i="1" dirty="0" smtClean="0"/>
            <a:t>Франкське королівство</a:t>
          </a:r>
          <a:r>
            <a:rPr lang="uk-UA" b="0" i="1" dirty="0" smtClean="0"/>
            <a:t> (486р.)</a:t>
          </a:r>
          <a:endParaRPr lang="ru-RU" dirty="0"/>
        </a:p>
      </dgm:t>
    </dgm:pt>
    <dgm:pt modelId="{355DE2F8-B2B8-4AF8-83C4-E3DCEB0589AC}" type="parTrans" cxnId="{88620E0C-37DE-42AD-8927-7BA19D4658EC}">
      <dgm:prSet/>
      <dgm:spPr/>
      <dgm:t>
        <a:bodyPr/>
        <a:lstStyle/>
        <a:p>
          <a:endParaRPr lang="ru-RU"/>
        </a:p>
      </dgm:t>
    </dgm:pt>
    <dgm:pt modelId="{456330A3-074F-4649-A38E-32123CEA26B0}" type="sibTrans" cxnId="{88620E0C-37DE-42AD-8927-7BA19D4658EC}">
      <dgm:prSet/>
      <dgm:spPr/>
      <dgm:t>
        <a:bodyPr/>
        <a:lstStyle/>
        <a:p>
          <a:endParaRPr lang="ru-RU"/>
        </a:p>
      </dgm:t>
    </dgm:pt>
    <dgm:pt modelId="{C5AB30C3-70A6-403A-BC23-EC093DA6B333}">
      <dgm:prSet phldrT="[Текст]"/>
      <dgm:spPr/>
      <dgm:t>
        <a:bodyPr/>
        <a:lstStyle/>
        <a:p>
          <a:r>
            <a:rPr lang="uk-UA" b="0" i="1" dirty="0" err="1" smtClean="0"/>
            <a:t>Західно-</a:t>
          </a:r>
          <a:r>
            <a:rPr lang="vi-VN" b="0" i="1" dirty="0" smtClean="0"/>
            <a:t>Франкське королівство</a:t>
          </a:r>
          <a:endParaRPr lang="ru-RU" dirty="0"/>
        </a:p>
      </dgm:t>
    </dgm:pt>
    <dgm:pt modelId="{D7594ED1-BD7A-488C-8522-0B9B7BAF3F7C}" type="parTrans" cxnId="{9720E284-FE21-428C-A938-0C085CEBE469}">
      <dgm:prSet/>
      <dgm:spPr/>
      <dgm:t>
        <a:bodyPr/>
        <a:lstStyle/>
        <a:p>
          <a:endParaRPr lang="ru-RU"/>
        </a:p>
      </dgm:t>
    </dgm:pt>
    <dgm:pt modelId="{AEE270CC-A970-4A48-86EC-DC429A0E7CA6}" type="sibTrans" cxnId="{9720E284-FE21-428C-A938-0C085CEBE469}">
      <dgm:prSet/>
      <dgm:spPr/>
      <dgm:t>
        <a:bodyPr/>
        <a:lstStyle/>
        <a:p>
          <a:endParaRPr lang="ru-RU"/>
        </a:p>
      </dgm:t>
    </dgm:pt>
    <dgm:pt modelId="{C114C379-9963-4F47-9A21-FA3C58BE2070}">
      <dgm:prSet/>
      <dgm:spPr/>
      <dgm:t>
        <a:bodyPr/>
        <a:lstStyle/>
        <a:p>
          <a:r>
            <a:rPr lang="uk-UA" b="0" i="1" noProof="0" dirty="0" smtClean="0"/>
            <a:t>Королівство Франція</a:t>
          </a:r>
          <a:endParaRPr lang="uk-UA" noProof="0" dirty="0"/>
        </a:p>
      </dgm:t>
    </dgm:pt>
    <dgm:pt modelId="{7180C915-649D-4767-9E30-9600EE94C016}" type="parTrans" cxnId="{1AB83ED2-BC9D-4D14-B637-78196A1C8BC0}">
      <dgm:prSet/>
      <dgm:spPr/>
      <dgm:t>
        <a:bodyPr/>
        <a:lstStyle/>
        <a:p>
          <a:endParaRPr lang="ru-RU"/>
        </a:p>
      </dgm:t>
    </dgm:pt>
    <dgm:pt modelId="{6B9C97FC-8A32-4B84-A7F8-B9B926D1D10A}" type="sibTrans" cxnId="{1AB83ED2-BC9D-4D14-B637-78196A1C8BC0}">
      <dgm:prSet/>
      <dgm:spPr/>
      <dgm:t>
        <a:bodyPr/>
        <a:lstStyle/>
        <a:p>
          <a:endParaRPr lang="ru-RU"/>
        </a:p>
      </dgm:t>
    </dgm:pt>
    <dgm:pt modelId="{1BBE39E2-E903-4F3B-9167-A45018984E2E}">
      <dgm:prSet/>
      <dgm:spPr/>
      <dgm:t>
        <a:bodyPr/>
        <a:lstStyle/>
        <a:p>
          <a:r>
            <a:rPr lang="uk-UA" b="0" i="1" dirty="0" smtClean="0"/>
            <a:t>Французька Республіка (21.09.1792р.)</a:t>
          </a:r>
          <a:endParaRPr lang="ru-RU" b="0" i="1" dirty="0"/>
        </a:p>
      </dgm:t>
    </dgm:pt>
    <dgm:pt modelId="{D0DBD448-200F-4D6F-AD96-FB35B8F2E9F8}" type="parTrans" cxnId="{E227CF10-02B9-46F1-AE38-899D84169C89}">
      <dgm:prSet/>
      <dgm:spPr/>
      <dgm:t>
        <a:bodyPr/>
        <a:lstStyle/>
        <a:p>
          <a:endParaRPr lang="ru-RU"/>
        </a:p>
      </dgm:t>
    </dgm:pt>
    <dgm:pt modelId="{924F6ACD-A323-4DB1-B986-D59B942BA183}" type="sibTrans" cxnId="{E227CF10-02B9-46F1-AE38-899D84169C89}">
      <dgm:prSet/>
      <dgm:spPr/>
      <dgm:t>
        <a:bodyPr/>
        <a:lstStyle/>
        <a:p>
          <a:endParaRPr lang="ru-RU"/>
        </a:p>
      </dgm:t>
    </dgm:pt>
    <dgm:pt modelId="{EA1EF19F-128C-4968-B03D-5AAADF0D6BA7}" type="pres">
      <dgm:prSet presAssocID="{9638C838-531F-44E6-8876-B256F1447D75}" presName="Name0" presStyleCnt="0">
        <dgm:presLayoutVars>
          <dgm:dir/>
          <dgm:resizeHandles val="exact"/>
        </dgm:presLayoutVars>
      </dgm:prSet>
      <dgm:spPr/>
    </dgm:pt>
    <dgm:pt modelId="{DDDA8CCF-EEA3-4010-88D0-D5EC04DADCC8}" type="pres">
      <dgm:prSet presAssocID="{8F28FC96-CE29-4273-ABE7-6AC26BA5B0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F50C7-F2DF-4DBE-BB1E-7B4A706929A0}" type="pres">
      <dgm:prSet presAssocID="{D3BE39E8-B0A0-48A2-A244-FA0948AEFDD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94AF7C0-BEE0-4400-9828-0480F2C74E70}" type="pres">
      <dgm:prSet presAssocID="{D3BE39E8-B0A0-48A2-A244-FA0948AEFDD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C9D95E3-D5BE-45A6-A1E8-A6881E55FDA7}" type="pres">
      <dgm:prSet presAssocID="{87AD3A81-8855-4576-A681-F480F22CB1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A86CA-804A-47B1-8F06-8C39E8F97EC4}" type="pres">
      <dgm:prSet presAssocID="{456330A3-074F-4649-A38E-32123CEA26B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C7D36F4-36C8-44A1-A5AE-6C7EA096CB0E}" type="pres">
      <dgm:prSet presAssocID="{456330A3-074F-4649-A38E-32123CEA26B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6FCE6F5-0070-4FAB-9CB6-1991EB99DCE0}" type="pres">
      <dgm:prSet presAssocID="{C5AB30C3-70A6-403A-BC23-EC093DA6B3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F3CE6-EFE2-4AB0-8444-2B87B2BECCCE}" type="pres">
      <dgm:prSet presAssocID="{AEE270CC-A970-4A48-86EC-DC429A0E7CA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3D98547-35DE-4DE4-9C2B-56F4496D847B}" type="pres">
      <dgm:prSet presAssocID="{AEE270CC-A970-4A48-86EC-DC429A0E7CA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E8420CA-9AB6-4CCC-AB2D-903666A36EDA}" type="pres">
      <dgm:prSet presAssocID="{C114C379-9963-4F47-9A21-FA3C58BE20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87B38-5F3C-4012-9A23-4EFD21EF73FE}" type="pres">
      <dgm:prSet presAssocID="{6B9C97FC-8A32-4B84-A7F8-B9B926D1D10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4484210-CD8C-4DB3-AB3E-2CEDC12FB91A}" type="pres">
      <dgm:prSet presAssocID="{6B9C97FC-8A32-4B84-A7F8-B9B926D1D10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5EC5870-927B-488F-B68F-36C4C154839B}" type="pres">
      <dgm:prSet presAssocID="{1BBE39E2-E903-4F3B-9167-A45018984E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FAE44-391A-41EA-9489-2FABB5AFFF06}" type="presOf" srcId="{C5AB30C3-70A6-403A-BC23-EC093DA6B333}" destId="{E6FCE6F5-0070-4FAB-9CB6-1991EB99DCE0}" srcOrd="0" destOrd="0" presId="urn:microsoft.com/office/officeart/2005/8/layout/process1"/>
    <dgm:cxn modelId="{40A9D836-09C5-4851-A069-A0532F587272}" type="presOf" srcId="{D3BE39E8-B0A0-48A2-A244-FA0948AEFDD1}" destId="{8A9F50C7-F2DF-4DBE-BB1E-7B4A706929A0}" srcOrd="0" destOrd="0" presId="urn:microsoft.com/office/officeart/2005/8/layout/process1"/>
    <dgm:cxn modelId="{DC36F463-B3DC-4C5A-8728-EACDB314314D}" type="presOf" srcId="{D3BE39E8-B0A0-48A2-A244-FA0948AEFDD1}" destId="{F94AF7C0-BEE0-4400-9828-0480F2C74E70}" srcOrd="1" destOrd="0" presId="urn:microsoft.com/office/officeart/2005/8/layout/process1"/>
    <dgm:cxn modelId="{1AB83ED2-BC9D-4D14-B637-78196A1C8BC0}" srcId="{9638C838-531F-44E6-8876-B256F1447D75}" destId="{C114C379-9963-4F47-9A21-FA3C58BE2070}" srcOrd="3" destOrd="0" parTransId="{7180C915-649D-4767-9E30-9600EE94C016}" sibTransId="{6B9C97FC-8A32-4B84-A7F8-B9B926D1D10A}"/>
    <dgm:cxn modelId="{E227CF10-02B9-46F1-AE38-899D84169C89}" srcId="{9638C838-531F-44E6-8876-B256F1447D75}" destId="{1BBE39E2-E903-4F3B-9167-A45018984E2E}" srcOrd="4" destOrd="0" parTransId="{D0DBD448-200F-4D6F-AD96-FB35B8F2E9F8}" sibTransId="{924F6ACD-A323-4DB1-B986-D59B942BA183}"/>
    <dgm:cxn modelId="{0DF53CA2-EDA2-462A-AA1F-761B384AA898}" type="presOf" srcId="{456330A3-074F-4649-A38E-32123CEA26B0}" destId="{EC7D36F4-36C8-44A1-A5AE-6C7EA096CB0E}" srcOrd="1" destOrd="0" presId="urn:microsoft.com/office/officeart/2005/8/layout/process1"/>
    <dgm:cxn modelId="{9DB9F372-D0B7-4851-B2B8-73D28A8E44A4}" type="presOf" srcId="{456330A3-074F-4649-A38E-32123CEA26B0}" destId="{3F0A86CA-804A-47B1-8F06-8C39E8F97EC4}" srcOrd="0" destOrd="0" presId="urn:microsoft.com/office/officeart/2005/8/layout/process1"/>
    <dgm:cxn modelId="{DF556116-4765-4987-A5B0-51BB476E9FDC}" type="presOf" srcId="{AEE270CC-A970-4A48-86EC-DC429A0E7CA6}" destId="{13D98547-35DE-4DE4-9C2B-56F4496D847B}" srcOrd="1" destOrd="0" presId="urn:microsoft.com/office/officeart/2005/8/layout/process1"/>
    <dgm:cxn modelId="{9720E284-FE21-428C-A938-0C085CEBE469}" srcId="{9638C838-531F-44E6-8876-B256F1447D75}" destId="{C5AB30C3-70A6-403A-BC23-EC093DA6B333}" srcOrd="2" destOrd="0" parTransId="{D7594ED1-BD7A-488C-8522-0B9B7BAF3F7C}" sibTransId="{AEE270CC-A970-4A48-86EC-DC429A0E7CA6}"/>
    <dgm:cxn modelId="{88620E0C-37DE-42AD-8927-7BA19D4658EC}" srcId="{9638C838-531F-44E6-8876-B256F1447D75}" destId="{87AD3A81-8855-4576-A681-F480F22CB1A2}" srcOrd="1" destOrd="0" parTransId="{355DE2F8-B2B8-4AF8-83C4-E3DCEB0589AC}" sibTransId="{456330A3-074F-4649-A38E-32123CEA26B0}"/>
    <dgm:cxn modelId="{7798B321-9A38-42BF-B22F-2429E7085EF1}" type="presOf" srcId="{8F28FC96-CE29-4273-ABE7-6AC26BA5B0B3}" destId="{DDDA8CCF-EEA3-4010-88D0-D5EC04DADCC8}" srcOrd="0" destOrd="0" presId="urn:microsoft.com/office/officeart/2005/8/layout/process1"/>
    <dgm:cxn modelId="{BA09C6C0-2A83-49DB-89F1-310DDCE0CE3B}" type="presOf" srcId="{6B9C97FC-8A32-4B84-A7F8-B9B926D1D10A}" destId="{7F687B38-5F3C-4012-9A23-4EFD21EF73FE}" srcOrd="0" destOrd="0" presId="urn:microsoft.com/office/officeart/2005/8/layout/process1"/>
    <dgm:cxn modelId="{38F981A2-2E56-4726-A67F-336217C7C869}" type="presOf" srcId="{1BBE39E2-E903-4F3B-9167-A45018984E2E}" destId="{25EC5870-927B-488F-B68F-36C4C154839B}" srcOrd="0" destOrd="0" presId="urn:microsoft.com/office/officeart/2005/8/layout/process1"/>
    <dgm:cxn modelId="{62AC5A58-45AC-4F5C-A6DE-A1CAC55C95F7}" srcId="{9638C838-531F-44E6-8876-B256F1447D75}" destId="{8F28FC96-CE29-4273-ABE7-6AC26BA5B0B3}" srcOrd="0" destOrd="0" parTransId="{078E2B5C-C140-44F6-A567-394E2BB884C6}" sibTransId="{D3BE39E8-B0A0-48A2-A244-FA0948AEFDD1}"/>
    <dgm:cxn modelId="{EC9589B2-CC17-4C6C-93F6-7C6274DE41FF}" type="presOf" srcId="{6B9C97FC-8A32-4B84-A7F8-B9B926D1D10A}" destId="{54484210-CD8C-4DB3-AB3E-2CEDC12FB91A}" srcOrd="1" destOrd="0" presId="urn:microsoft.com/office/officeart/2005/8/layout/process1"/>
    <dgm:cxn modelId="{C1ADAECA-2C2A-430F-9667-D6312DC9DBE6}" type="presOf" srcId="{87AD3A81-8855-4576-A681-F480F22CB1A2}" destId="{2C9D95E3-D5BE-45A6-A1E8-A6881E55FDA7}" srcOrd="0" destOrd="0" presId="urn:microsoft.com/office/officeart/2005/8/layout/process1"/>
    <dgm:cxn modelId="{5A7A820E-8502-4B38-9041-D3E6892A1C9C}" type="presOf" srcId="{C114C379-9963-4F47-9A21-FA3C58BE2070}" destId="{0E8420CA-9AB6-4CCC-AB2D-903666A36EDA}" srcOrd="0" destOrd="0" presId="urn:microsoft.com/office/officeart/2005/8/layout/process1"/>
    <dgm:cxn modelId="{CF2B3BE0-3FF6-4580-87A7-9B1CD129DCAC}" type="presOf" srcId="{AEE270CC-A970-4A48-86EC-DC429A0E7CA6}" destId="{942F3CE6-EFE2-4AB0-8444-2B87B2BECCCE}" srcOrd="0" destOrd="0" presId="urn:microsoft.com/office/officeart/2005/8/layout/process1"/>
    <dgm:cxn modelId="{BB2002A7-B07E-4E50-AED6-49B6A59F92BC}" type="presOf" srcId="{9638C838-531F-44E6-8876-B256F1447D75}" destId="{EA1EF19F-128C-4968-B03D-5AAADF0D6BA7}" srcOrd="0" destOrd="0" presId="urn:microsoft.com/office/officeart/2005/8/layout/process1"/>
    <dgm:cxn modelId="{A2696B03-A0FD-4937-9DE4-307B96C93FBE}" type="presParOf" srcId="{EA1EF19F-128C-4968-B03D-5AAADF0D6BA7}" destId="{DDDA8CCF-EEA3-4010-88D0-D5EC04DADCC8}" srcOrd="0" destOrd="0" presId="urn:microsoft.com/office/officeart/2005/8/layout/process1"/>
    <dgm:cxn modelId="{AAF74C00-CE39-473A-96EE-445E655FE63D}" type="presParOf" srcId="{EA1EF19F-128C-4968-B03D-5AAADF0D6BA7}" destId="{8A9F50C7-F2DF-4DBE-BB1E-7B4A706929A0}" srcOrd="1" destOrd="0" presId="urn:microsoft.com/office/officeart/2005/8/layout/process1"/>
    <dgm:cxn modelId="{964C8940-AD22-4DC9-9BCF-762F4D01C9D3}" type="presParOf" srcId="{8A9F50C7-F2DF-4DBE-BB1E-7B4A706929A0}" destId="{F94AF7C0-BEE0-4400-9828-0480F2C74E70}" srcOrd="0" destOrd="0" presId="urn:microsoft.com/office/officeart/2005/8/layout/process1"/>
    <dgm:cxn modelId="{DC201C08-0DC2-41AB-AFD0-0862A28590A2}" type="presParOf" srcId="{EA1EF19F-128C-4968-B03D-5AAADF0D6BA7}" destId="{2C9D95E3-D5BE-45A6-A1E8-A6881E55FDA7}" srcOrd="2" destOrd="0" presId="urn:microsoft.com/office/officeart/2005/8/layout/process1"/>
    <dgm:cxn modelId="{62F1B99D-E12E-4EFE-AD42-BAE7D9BA804F}" type="presParOf" srcId="{EA1EF19F-128C-4968-B03D-5AAADF0D6BA7}" destId="{3F0A86CA-804A-47B1-8F06-8C39E8F97EC4}" srcOrd="3" destOrd="0" presId="urn:microsoft.com/office/officeart/2005/8/layout/process1"/>
    <dgm:cxn modelId="{40D300EA-CDB7-4849-B037-BFBA0CC1301C}" type="presParOf" srcId="{3F0A86CA-804A-47B1-8F06-8C39E8F97EC4}" destId="{EC7D36F4-36C8-44A1-A5AE-6C7EA096CB0E}" srcOrd="0" destOrd="0" presId="urn:microsoft.com/office/officeart/2005/8/layout/process1"/>
    <dgm:cxn modelId="{CCEA81BD-5E8B-40F6-A973-CEE94E68E3BD}" type="presParOf" srcId="{EA1EF19F-128C-4968-B03D-5AAADF0D6BA7}" destId="{E6FCE6F5-0070-4FAB-9CB6-1991EB99DCE0}" srcOrd="4" destOrd="0" presId="urn:microsoft.com/office/officeart/2005/8/layout/process1"/>
    <dgm:cxn modelId="{F0CE1CF7-DBCE-4CF0-831D-D1459BD163FD}" type="presParOf" srcId="{EA1EF19F-128C-4968-B03D-5AAADF0D6BA7}" destId="{942F3CE6-EFE2-4AB0-8444-2B87B2BECCCE}" srcOrd="5" destOrd="0" presId="urn:microsoft.com/office/officeart/2005/8/layout/process1"/>
    <dgm:cxn modelId="{CB3A5478-058C-4AD9-B9BB-2A12E8E40022}" type="presParOf" srcId="{942F3CE6-EFE2-4AB0-8444-2B87B2BECCCE}" destId="{13D98547-35DE-4DE4-9C2B-56F4496D847B}" srcOrd="0" destOrd="0" presId="urn:microsoft.com/office/officeart/2005/8/layout/process1"/>
    <dgm:cxn modelId="{C8B0A17E-5055-4BC2-B90A-F320BF495AE1}" type="presParOf" srcId="{EA1EF19F-128C-4968-B03D-5AAADF0D6BA7}" destId="{0E8420CA-9AB6-4CCC-AB2D-903666A36EDA}" srcOrd="6" destOrd="0" presId="urn:microsoft.com/office/officeart/2005/8/layout/process1"/>
    <dgm:cxn modelId="{02FBE9BF-014B-458D-82EF-F910EDD0C7BC}" type="presParOf" srcId="{EA1EF19F-128C-4968-B03D-5AAADF0D6BA7}" destId="{7F687B38-5F3C-4012-9A23-4EFD21EF73FE}" srcOrd="7" destOrd="0" presId="urn:microsoft.com/office/officeart/2005/8/layout/process1"/>
    <dgm:cxn modelId="{14A6B66E-0014-44E4-AA8A-034C7217C18F}" type="presParOf" srcId="{7F687B38-5F3C-4012-9A23-4EFD21EF73FE}" destId="{54484210-CD8C-4DB3-AB3E-2CEDC12FB91A}" srcOrd="0" destOrd="0" presId="urn:microsoft.com/office/officeart/2005/8/layout/process1"/>
    <dgm:cxn modelId="{C5173867-B544-4FA9-80C4-5D602367CAA9}" type="presParOf" srcId="{EA1EF19F-128C-4968-B03D-5AAADF0D6BA7}" destId="{25EC5870-927B-488F-B68F-36C4C154839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608E7-5B6B-4B80-B9EA-22892C0DD2DF}" type="doc">
      <dgm:prSet loTypeId="urn:microsoft.com/office/officeart/2005/8/layout/hierarchy2" loCatId="hierarchy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DD6374B-93B5-424F-92E8-46147D9F7ADF}">
      <dgm:prSet phldrT="[Текст]" custT="1"/>
      <dgm:spPr/>
      <dgm:t>
        <a:bodyPr/>
        <a:lstStyle/>
        <a:p>
          <a:r>
            <a:rPr lang="uk-UA" sz="1600" b="1" i="1" dirty="0" smtClean="0"/>
            <a:t>Найвідоміші королі</a:t>
          </a:r>
        </a:p>
        <a:p>
          <a:r>
            <a:rPr lang="uk-UA" sz="1600" b="1" i="1" dirty="0" smtClean="0"/>
            <a:t>та їх фаворитки</a:t>
          </a:r>
          <a:endParaRPr lang="ru-RU" sz="1600" b="1" i="1" dirty="0"/>
        </a:p>
      </dgm:t>
    </dgm:pt>
    <dgm:pt modelId="{CF0CDA85-646A-4CD6-AC4A-E1F5456B9D2E}" type="parTrans" cxnId="{12181248-C5CE-4C6D-A916-B8113E81C3E7}">
      <dgm:prSet/>
      <dgm:spPr/>
      <dgm:t>
        <a:bodyPr/>
        <a:lstStyle/>
        <a:p>
          <a:endParaRPr lang="ru-RU"/>
        </a:p>
      </dgm:t>
    </dgm:pt>
    <dgm:pt modelId="{47C30371-054B-49C3-AAD1-D5245838F765}" type="sibTrans" cxnId="{12181248-C5CE-4C6D-A916-B8113E81C3E7}">
      <dgm:prSet/>
      <dgm:spPr/>
      <dgm:t>
        <a:bodyPr/>
        <a:lstStyle/>
        <a:p>
          <a:endParaRPr lang="ru-RU"/>
        </a:p>
      </dgm:t>
    </dgm:pt>
    <dgm:pt modelId="{F7E07826-B719-42C2-82B8-A2924E512B48}">
      <dgm:prSet phldrT="[Текст]" custT="1"/>
      <dgm:spPr/>
      <dgm:t>
        <a:bodyPr/>
        <a:lstStyle/>
        <a:p>
          <a:r>
            <a:rPr lang="uk-UA" sz="1200" dirty="0" smtClean="0"/>
            <a:t>Карл </a:t>
          </a:r>
          <a:r>
            <a:rPr lang="en-US" sz="1200" b="0" i="0" dirty="0" smtClean="0"/>
            <a:t>V</a:t>
          </a:r>
          <a:r>
            <a:rPr lang="uk-UA" sz="1200" dirty="0" smtClean="0"/>
            <a:t> Мудрий</a:t>
          </a:r>
          <a:endParaRPr lang="ru-RU" sz="1200" dirty="0"/>
        </a:p>
      </dgm:t>
    </dgm:pt>
    <dgm:pt modelId="{18B2267F-273A-4A14-B289-14CD7A9EC0DD}" type="parTrans" cxnId="{02E49EF2-619B-4FCA-8089-3614DDEB47B8}">
      <dgm:prSet/>
      <dgm:spPr/>
      <dgm:t>
        <a:bodyPr/>
        <a:lstStyle/>
        <a:p>
          <a:endParaRPr lang="ru-RU"/>
        </a:p>
      </dgm:t>
    </dgm:pt>
    <dgm:pt modelId="{D8817A53-BB96-483C-A20F-6882DB2FDEAB}" type="sibTrans" cxnId="{02E49EF2-619B-4FCA-8089-3614DDEB47B8}">
      <dgm:prSet/>
      <dgm:spPr/>
      <dgm:t>
        <a:bodyPr/>
        <a:lstStyle/>
        <a:p>
          <a:endParaRPr lang="ru-RU"/>
        </a:p>
      </dgm:t>
    </dgm:pt>
    <dgm:pt modelId="{56161B18-7A34-426F-ABF6-70BBBF696DAB}">
      <dgm:prSet phldrT="[Текст]" custT="1"/>
      <dgm:spPr/>
      <dgm:t>
        <a:bodyPr/>
        <a:lstStyle/>
        <a:p>
          <a:r>
            <a:rPr lang="uk-UA" sz="1200" dirty="0" smtClean="0"/>
            <a:t>Карл </a:t>
          </a:r>
          <a:r>
            <a:rPr lang="en-US" sz="1200" b="0" i="0" dirty="0" smtClean="0"/>
            <a:t>X</a:t>
          </a:r>
          <a:endParaRPr lang="ru-RU" sz="1200" dirty="0"/>
        </a:p>
      </dgm:t>
    </dgm:pt>
    <dgm:pt modelId="{C699EC45-ED3D-410E-B732-38B2657B4CCE}" type="parTrans" cxnId="{A4E02224-4FA5-45D4-A410-18078EF6DB1F}">
      <dgm:prSet/>
      <dgm:spPr/>
      <dgm:t>
        <a:bodyPr/>
        <a:lstStyle/>
        <a:p>
          <a:endParaRPr lang="ru-RU"/>
        </a:p>
      </dgm:t>
    </dgm:pt>
    <dgm:pt modelId="{5FEB49CF-9387-4AB3-905C-B1B5AA4BF6F2}" type="sibTrans" cxnId="{A4E02224-4FA5-45D4-A410-18078EF6DB1F}">
      <dgm:prSet/>
      <dgm:spPr/>
      <dgm:t>
        <a:bodyPr/>
        <a:lstStyle/>
        <a:p>
          <a:endParaRPr lang="ru-RU"/>
        </a:p>
      </dgm:t>
    </dgm:pt>
    <dgm:pt modelId="{69F074CA-28DE-4B47-A6B4-5F3759F2D581}">
      <dgm:prSet phldrT="[Текст]" custT="1"/>
      <dgm:spPr/>
      <dgm:t>
        <a:bodyPr/>
        <a:lstStyle/>
        <a:p>
          <a:r>
            <a:rPr lang="uk-UA" sz="1200" dirty="0" smtClean="0"/>
            <a:t>Карл </a:t>
          </a:r>
          <a:r>
            <a:rPr lang="en-US" sz="1200" b="0" i="0" dirty="0" smtClean="0"/>
            <a:t>VI</a:t>
          </a:r>
          <a:r>
            <a:rPr lang="uk-UA" sz="1200" dirty="0" smtClean="0"/>
            <a:t> Божевільний</a:t>
          </a:r>
          <a:endParaRPr lang="ru-RU" sz="1200" dirty="0"/>
        </a:p>
      </dgm:t>
    </dgm:pt>
    <dgm:pt modelId="{FAC134F3-0E24-485B-BB70-3E7A9E9CB2BB}" type="parTrans" cxnId="{C9B86E38-43C7-4385-913D-B49ABE86D4A7}">
      <dgm:prSet/>
      <dgm:spPr/>
      <dgm:t>
        <a:bodyPr/>
        <a:lstStyle/>
        <a:p>
          <a:endParaRPr lang="ru-RU"/>
        </a:p>
      </dgm:t>
    </dgm:pt>
    <dgm:pt modelId="{970ECA16-9553-4AC5-8CC4-7C8B2B5CB8EF}" type="sibTrans" cxnId="{C9B86E38-43C7-4385-913D-B49ABE86D4A7}">
      <dgm:prSet/>
      <dgm:spPr/>
      <dgm:t>
        <a:bodyPr/>
        <a:lstStyle/>
        <a:p>
          <a:endParaRPr lang="ru-RU"/>
        </a:p>
      </dgm:t>
    </dgm:pt>
    <dgm:pt modelId="{C52883AA-0F31-4AFE-9483-293CF5634D48}">
      <dgm:prSet phldrT="[Текст]" custT="1"/>
      <dgm:spPr/>
      <dgm:t>
        <a:bodyPr/>
        <a:lstStyle/>
        <a:p>
          <a:r>
            <a:rPr lang="uk-UA" sz="1200" dirty="0" smtClean="0"/>
            <a:t>Карл </a:t>
          </a:r>
          <a:r>
            <a:rPr lang="en-US" sz="1200" b="0" i="0" dirty="0" smtClean="0"/>
            <a:t>VII</a:t>
          </a:r>
          <a:r>
            <a:rPr lang="uk-UA" sz="1200" dirty="0" smtClean="0"/>
            <a:t> Звитяжний</a:t>
          </a:r>
          <a:endParaRPr lang="ru-RU" sz="1200" dirty="0"/>
        </a:p>
      </dgm:t>
    </dgm:pt>
    <dgm:pt modelId="{48276DAD-BE24-44F5-B3A2-398100AE5EC8}" type="parTrans" cxnId="{0758083E-BD55-4A8C-86CC-7B72F076D727}">
      <dgm:prSet/>
      <dgm:spPr/>
      <dgm:t>
        <a:bodyPr/>
        <a:lstStyle/>
        <a:p>
          <a:endParaRPr lang="ru-RU"/>
        </a:p>
      </dgm:t>
    </dgm:pt>
    <dgm:pt modelId="{F62B9CD8-BCFB-4E9B-A511-F86D2BD95D5A}" type="sibTrans" cxnId="{0758083E-BD55-4A8C-86CC-7B72F076D727}">
      <dgm:prSet/>
      <dgm:spPr/>
      <dgm:t>
        <a:bodyPr/>
        <a:lstStyle/>
        <a:p>
          <a:endParaRPr lang="ru-RU"/>
        </a:p>
      </dgm:t>
    </dgm:pt>
    <dgm:pt modelId="{BC1884BD-0892-4101-9B3B-A89C4A2EACCA}">
      <dgm:prSet phldrT="[Текст]" custT="1"/>
      <dgm:spPr/>
      <dgm:t>
        <a:bodyPr/>
        <a:lstStyle/>
        <a:p>
          <a:r>
            <a:rPr lang="uk-UA" sz="1200" dirty="0" smtClean="0"/>
            <a:t>Людовик </a:t>
          </a:r>
          <a:r>
            <a:rPr lang="en-US" sz="1200" b="0" i="0" dirty="0" smtClean="0"/>
            <a:t>XI</a:t>
          </a:r>
          <a:r>
            <a:rPr lang="uk-UA" sz="1200" dirty="0" smtClean="0"/>
            <a:t> Розсудливий</a:t>
          </a:r>
          <a:endParaRPr lang="ru-RU" sz="1200" dirty="0"/>
        </a:p>
      </dgm:t>
    </dgm:pt>
    <dgm:pt modelId="{4EC016E8-F74E-4643-BEDD-7519B7ABE574}" type="parTrans" cxnId="{AB698E51-2906-4E47-B0A3-53BB27880291}">
      <dgm:prSet/>
      <dgm:spPr/>
      <dgm:t>
        <a:bodyPr/>
        <a:lstStyle/>
        <a:p>
          <a:endParaRPr lang="ru-RU"/>
        </a:p>
      </dgm:t>
    </dgm:pt>
    <dgm:pt modelId="{77D1A76C-510E-4BDC-B2BA-A11B7B45742D}" type="sibTrans" cxnId="{AB698E51-2906-4E47-B0A3-53BB27880291}">
      <dgm:prSet/>
      <dgm:spPr/>
      <dgm:t>
        <a:bodyPr/>
        <a:lstStyle/>
        <a:p>
          <a:endParaRPr lang="ru-RU"/>
        </a:p>
      </dgm:t>
    </dgm:pt>
    <dgm:pt modelId="{FE78AC11-6042-47C4-A3AA-F0F9D33EA8F4}">
      <dgm:prSet phldrT="[Текст]" custT="1"/>
      <dgm:spPr/>
      <dgm:t>
        <a:bodyPr/>
        <a:lstStyle/>
        <a:p>
          <a:r>
            <a:rPr lang="uk-UA" sz="1200" dirty="0" smtClean="0"/>
            <a:t>Франциск </a:t>
          </a:r>
          <a:r>
            <a:rPr lang="en-US" sz="1200" b="0" i="0" dirty="0" smtClean="0"/>
            <a:t>I</a:t>
          </a:r>
          <a:endParaRPr lang="ru-RU" sz="1200" dirty="0"/>
        </a:p>
      </dgm:t>
    </dgm:pt>
    <dgm:pt modelId="{52B86D89-C19B-4CE5-9DA3-6397835F6513}" type="parTrans" cxnId="{E197A434-80E0-44A2-9BBD-92278013BC8A}">
      <dgm:prSet/>
      <dgm:spPr/>
      <dgm:t>
        <a:bodyPr/>
        <a:lstStyle/>
        <a:p>
          <a:endParaRPr lang="ru-RU"/>
        </a:p>
      </dgm:t>
    </dgm:pt>
    <dgm:pt modelId="{E4C629C1-066D-47EC-BED0-12D4551929D3}" type="sibTrans" cxnId="{E197A434-80E0-44A2-9BBD-92278013BC8A}">
      <dgm:prSet/>
      <dgm:spPr/>
      <dgm:t>
        <a:bodyPr/>
        <a:lstStyle/>
        <a:p>
          <a:endParaRPr lang="ru-RU"/>
        </a:p>
      </dgm:t>
    </dgm:pt>
    <dgm:pt modelId="{786050E3-1E12-4611-8DE7-C1EDCBD0C8BD}">
      <dgm:prSet phldrT="[Текст]" custT="1"/>
      <dgm:spPr/>
      <dgm:t>
        <a:bodyPr/>
        <a:lstStyle/>
        <a:p>
          <a:r>
            <a:rPr lang="uk-UA" sz="1200" dirty="0" smtClean="0"/>
            <a:t>Генріх </a:t>
          </a:r>
          <a:r>
            <a:rPr lang="en-US" sz="1200" b="0" i="0" dirty="0" smtClean="0"/>
            <a:t>II</a:t>
          </a:r>
          <a:endParaRPr lang="ru-RU" sz="1200" dirty="0"/>
        </a:p>
      </dgm:t>
    </dgm:pt>
    <dgm:pt modelId="{9F46CA99-581A-42DB-8A0F-D78E9BC4A5AE}" type="parTrans" cxnId="{AFD3F441-525A-4537-B450-F90D43492935}">
      <dgm:prSet/>
      <dgm:spPr/>
      <dgm:t>
        <a:bodyPr/>
        <a:lstStyle/>
        <a:p>
          <a:endParaRPr lang="ru-RU"/>
        </a:p>
      </dgm:t>
    </dgm:pt>
    <dgm:pt modelId="{4E95C10D-997C-4A16-A869-595E0C692FE3}" type="sibTrans" cxnId="{AFD3F441-525A-4537-B450-F90D43492935}">
      <dgm:prSet/>
      <dgm:spPr/>
      <dgm:t>
        <a:bodyPr/>
        <a:lstStyle/>
        <a:p>
          <a:endParaRPr lang="ru-RU"/>
        </a:p>
      </dgm:t>
    </dgm:pt>
    <dgm:pt modelId="{3FDEA324-55F0-4809-84A8-6D3BDA03D8AF}">
      <dgm:prSet phldrT="[Текст]" custT="1"/>
      <dgm:spPr/>
      <dgm:t>
        <a:bodyPr/>
        <a:lstStyle/>
        <a:p>
          <a:r>
            <a:rPr lang="uk-UA" sz="1200" dirty="0" smtClean="0"/>
            <a:t>Карл </a:t>
          </a:r>
          <a:r>
            <a:rPr lang="en-US" sz="1200" b="0" i="0" dirty="0" smtClean="0"/>
            <a:t>IX</a:t>
          </a:r>
          <a:r>
            <a:rPr lang="uk-UA" sz="1200" dirty="0" smtClean="0"/>
            <a:t> Валуа</a:t>
          </a:r>
          <a:endParaRPr lang="ru-RU" sz="1200" dirty="0"/>
        </a:p>
      </dgm:t>
    </dgm:pt>
    <dgm:pt modelId="{758E3A40-2525-4B6A-8A62-FA1E9B434D04}" type="parTrans" cxnId="{88ED0015-BD96-47CD-85D9-D1C535CA1D7D}">
      <dgm:prSet/>
      <dgm:spPr/>
      <dgm:t>
        <a:bodyPr/>
        <a:lstStyle/>
        <a:p>
          <a:endParaRPr lang="ru-RU"/>
        </a:p>
      </dgm:t>
    </dgm:pt>
    <dgm:pt modelId="{34A9FD23-FC52-443C-AA71-23D40C6183C4}" type="sibTrans" cxnId="{88ED0015-BD96-47CD-85D9-D1C535CA1D7D}">
      <dgm:prSet/>
      <dgm:spPr/>
      <dgm:t>
        <a:bodyPr/>
        <a:lstStyle/>
        <a:p>
          <a:endParaRPr lang="ru-RU"/>
        </a:p>
      </dgm:t>
    </dgm:pt>
    <dgm:pt modelId="{0D99BA85-075E-4B21-AB5F-C92702F444D0}">
      <dgm:prSet phldrT="[Текст]" custT="1"/>
      <dgm:spPr/>
      <dgm:t>
        <a:bodyPr/>
        <a:lstStyle/>
        <a:p>
          <a:r>
            <a:rPr lang="uk-UA" sz="1200" dirty="0" smtClean="0"/>
            <a:t>Генріх </a:t>
          </a:r>
          <a:r>
            <a:rPr lang="en-US" sz="1200" b="0" i="0" dirty="0" smtClean="0"/>
            <a:t>III</a:t>
          </a:r>
          <a:endParaRPr lang="ru-RU" sz="1200" dirty="0"/>
        </a:p>
      </dgm:t>
    </dgm:pt>
    <dgm:pt modelId="{08603A9B-CF73-4556-B545-A119F63D4093}" type="parTrans" cxnId="{FF538AC6-210A-4549-A018-14FBC8D68EFA}">
      <dgm:prSet/>
      <dgm:spPr/>
      <dgm:t>
        <a:bodyPr/>
        <a:lstStyle/>
        <a:p>
          <a:endParaRPr lang="ru-RU"/>
        </a:p>
      </dgm:t>
    </dgm:pt>
    <dgm:pt modelId="{C2D0FCA5-6405-4752-BEEE-92F78A1AEA93}" type="sibTrans" cxnId="{FF538AC6-210A-4549-A018-14FBC8D68EFA}">
      <dgm:prSet/>
      <dgm:spPr/>
      <dgm:t>
        <a:bodyPr/>
        <a:lstStyle/>
        <a:p>
          <a:endParaRPr lang="ru-RU"/>
        </a:p>
      </dgm:t>
    </dgm:pt>
    <dgm:pt modelId="{55B08152-9020-4CED-91AE-7DC2E5C3138B}">
      <dgm:prSet phldrT="[Текст]" custT="1"/>
      <dgm:spPr/>
      <dgm:t>
        <a:bodyPr/>
        <a:lstStyle/>
        <a:p>
          <a:r>
            <a:rPr lang="uk-UA" sz="1200" dirty="0" smtClean="0"/>
            <a:t>Генріх </a:t>
          </a:r>
          <a:r>
            <a:rPr lang="en-US" sz="1200" b="0" i="0" dirty="0" smtClean="0"/>
            <a:t>IV</a:t>
          </a:r>
          <a:endParaRPr lang="ru-RU" sz="1200" dirty="0"/>
        </a:p>
      </dgm:t>
    </dgm:pt>
    <dgm:pt modelId="{B7D9BBAE-1234-4AFE-B772-584986E4CD22}" type="parTrans" cxnId="{161B7224-ABAF-4D46-B949-678EDE95EC89}">
      <dgm:prSet/>
      <dgm:spPr/>
      <dgm:t>
        <a:bodyPr/>
        <a:lstStyle/>
        <a:p>
          <a:endParaRPr lang="ru-RU"/>
        </a:p>
      </dgm:t>
    </dgm:pt>
    <dgm:pt modelId="{10326269-C25F-4965-AB5A-CB2A1BCC94EB}" type="sibTrans" cxnId="{161B7224-ABAF-4D46-B949-678EDE95EC89}">
      <dgm:prSet/>
      <dgm:spPr/>
      <dgm:t>
        <a:bodyPr/>
        <a:lstStyle/>
        <a:p>
          <a:endParaRPr lang="ru-RU"/>
        </a:p>
      </dgm:t>
    </dgm:pt>
    <dgm:pt modelId="{3441904F-A9F4-461C-999B-4936476D4A25}">
      <dgm:prSet phldrT="[Текст]" custT="1"/>
      <dgm:spPr/>
      <dgm:t>
        <a:bodyPr/>
        <a:lstStyle/>
        <a:p>
          <a:r>
            <a:rPr lang="uk-UA" sz="1200" dirty="0" smtClean="0"/>
            <a:t>Людовик </a:t>
          </a:r>
          <a:r>
            <a:rPr lang="en-US" sz="1200" b="0" i="0" dirty="0" smtClean="0"/>
            <a:t>XIV</a:t>
          </a:r>
          <a:endParaRPr lang="ru-RU" sz="1200" dirty="0"/>
        </a:p>
      </dgm:t>
    </dgm:pt>
    <dgm:pt modelId="{9E58F24C-1EF1-4163-B923-96EB13D3A39B}" type="parTrans" cxnId="{33EA23B0-4545-4692-9A72-DFBD78BA4746}">
      <dgm:prSet/>
      <dgm:spPr/>
      <dgm:t>
        <a:bodyPr/>
        <a:lstStyle/>
        <a:p>
          <a:endParaRPr lang="ru-RU"/>
        </a:p>
      </dgm:t>
    </dgm:pt>
    <dgm:pt modelId="{4FB2F485-F2B4-43D2-8BBF-5AEEB4BEB152}" type="sibTrans" cxnId="{33EA23B0-4545-4692-9A72-DFBD78BA4746}">
      <dgm:prSet/>
      <dgm:spPr/>
      <dgm:t>
        <a:bodyPr/>
        <a:lstStyle/>
        <a:p>
          <a:endParaRPr lang="ru-RU"/>
        </a:p>
      </dgm:t>
    </dgm:pt>
    <dgm:pt modelId="{2325C513-47A6-4678-82EF-81E93D9F8646}">
      <dgm:prSet phldrT="[Текст]" custT="1"/>
      <dgm:spPr/>
      <dgm:t>
        <a:bodyPr/>
        <a:lstStyle/>
        <a:p>
          <a:r>
            <a:rPr lang="uk-UA" sz="1200" dirty="0" smtClean="0"/>
            <a:t>Людовик </a:t>
          </a:r>
          <a:r>
            <a:rPr lang="en-US" sz="1200" b="0" i="0" dirty="0" smtClean="0"/>
            <a:t>XV</a:t>
          </a:r>
          <a:endParaRPr lang="ru-RU" sz="1200" dirty="0"/>
        </a:p>
      </dgm:t>
    </dgm:pt>
    <dgm:pt modelId="{B609B481-8CC0-4399-B449-A24ADBC1B532}" type="parTrans" cxnId="{2A00B05D-4B57-4AEC-BC0A-4D13D6EB04B2}">
      <dgm:prSet/>
      <dgm:spPr/>
      <dgm:t>
        <a:bodyPr/>
        <a:lstStyle/>
        <a:p>
          <a:endParaRPr lang="ru-RU"/>
        </a:p>
      </dgm:t>
    </dgm:pt>
    <dgm:pt modelId="{70F78DCB-04FD-4001-B420-CD3094CC23A1}" type="sibTrans" cxnId="{2A00B05D-4B57-4AEC-BC0A-4D13D6EB04B2}">
      <dgm:prSet/>
      <dgm:spPr/>
      <dgm:t>
        <a:bodyPr/>
        <a:lstStyle/>
        <a:p>
          <a:endParaRPr lang="ru-RU"/>
        </a:p>
      </dgm:t>
    </dgm:pt>
    <dgm:pt modelId="{DFA1AAF2-5BE6-479C-8166-3DAABB8D5991}">
      <dgm:prSet phldrT="[Текст]" custT="1"/>
      <dgm:spPr/>
      <dgm:t>
        <a:bodyPr/>
        <a:lstStyle/>
        <a:p>
          <a:r>
            <a:rPr lang="uk-UA" sz="1200" dirty="0" smtClean="0"/>
            <a:t>Людовик </a:t>
          </a:r>
          <a:r>
            <a:rPr lang="en-US" sz="1200" b="0" i="0" dirty="0" smtClean="0"/>
            <a:t>XVIII</a:t>
          </a:r>
          <a:endParaRPr lang="ru-RU" sz="1200" dirty="0"/>
        </a:p>
      </dgm:t>
    </dgm:pt>
    <dgm:pt modelId="{9564F678-314F-4A60-BF57-C3530DB6EB33}" type="parTrans" cxnId="{17968039-54C3-4C76-A3DB-63861FC76DDA}">
      <dgm:prSet/>
      <dgm:spPr/>
      <dgm:t>
        <a:bodyPr/>
        <a:lstStyle/>
        <a:p>
          <a:endParaRPr lang="ru-RU"/>
        </a:p>
      </dgm:t>
    </dgm:pt>
    <dgm:pt modelId="{ED8B98AB-9CE7-415C-BE0F-52CAB0B3B5B6}" type="sibTrans" cxnId="{17968039-54C3-4C76-A3DB-63861FC76DDA}">
      <dgm:prSet/>
      <dgm:spPr/>
      <dgm:t>
        <a:bodyPr/>
        <a:lstStyle/>
        <a:p>
          <a:endParaRPr lang="ru-RU"/>
        </a:p>
      </dgm:t>
    </dgm:pt>
    <dgm:pt modelId="{450C4EAD-98EF-46A0-92D0-6097337A106B}">
      <dgm:prSet phldrT="[Текст]" custT="1"/>
      <dgm:spPr/>
      <dgm:t>
        <a:bodyPr/>
        <a:lstStyle/>
        <a:p>
          <a:r>
            <a:rPr lang="uk-UA" sz="1200" noProof="0" dirty="0" err="1" smtClean="0"/>
            <a:t>Одетта</a:t>
          </a:r>
          <a:endParaRPr lang="uk-UA" sz="1200" noProof="0" dirty="0" smtClean="0"/>
        </a:p>
        <a:p>
          <a:r>
            <a:rPr lang="uk-UA" sz="1200" noProof="0" dirty="0" smtClean="0"/>
            <a:t>де </a:t>
          </a:r>
          <a:r>
            <a:rPr lang="uk-UA" sz="1200" noProof="0" dirty="0" err="1" smtClean="0"/>
            <a:t>Шамдівер</a:t>
          </a:r>
          <a:endParaRPr lang="uk-UA" sz="1200" noProof="0" dirty="0"/>
        </a:p>
      </dgm:t>
    </dgm:pt>
    <dgm:pt modelId="{9B795FFB-52CE-402D-BC1C-F60893046D56}" type="parTrans" cxnId="{655A5792-0219-4FEE-8933-1761A7A03903}">
      <dgm:prSet/>
      <dgm:spPr/>
      <dgm:t>
        <a:bodyPr/>
        <a:lstStyle/>
        <a:p>
          <a:endParaRPr lang="ru-RU"/>
        </a:p>
      </dgm:t>
    </dgm:pt>
    <dgm:pt modelId="{74D447F3-3BE4-4AB7-8913-3B34C0B114DE}" type="sibTrans" cxnId="{655A5792-0219-4FEE-8933-1761A7A03903}">
      <dgm:prSet/>
      <dgm:spPr/>
      <dgm:t>
        <a:bodyPr/>
        <a:lstStyle/>
        <a:p>
          <a:endParaRPr lang="ru-RU"/>
        </a:p>
      </dgm:t>
    </dgm:pt>
    <dgm:pt modelId="{8CA4EF7E-7D83-4F2D-BF7F-BE75BB64971D}">
      <dgm:prSet phldrT="[Текст]" custT="1"/>
      <dgm:spPr/>
      <dgm:t>
        <a:bodyPr/>
        <a:lstStyle/>
        <a:p>
          <a:r>
            <a:rPr lang="uk-UA" sz="1200" noProof="0" dirty="0" smtClean="0"/>
            <a:t>Агнеса </a:t>
          </a:r>
          <a:r>
            <a:rPr lang="uk-UA" sz="1200" noProof="0" dirty="0" err="1" smtClean="0"/>
            <a:t>Сорель</a:t>
          </a:r>
          <a:endParaRPr lang="uk-UA" sz="1200" noProof="0" dirty="0"/>
        </a:p>
      </dgm:t>
    </dgm:pt>
    <dgm:pt modelId="{9F662A2A-D11A-475F-B60B-54781E501F58}" type="parTrans" cxnId="{793DE2F9-05AE-4361-A2F8-9773724DD49B}">
      <dgm:prSet/>
      <dgm:spPr/>
      <dgm:t>
        <a:bodyPr/>
        <a:lstStyle/>
        <a:p>
          <a:endParaRPr lang="ru-RU"/>
        </a:p>
      </dgm:t>
    </dgm:pt>
    <dgm:pt modelId="{23300DB2-45AD-48B6-AADD-16A1646E12E4}" type="sibTrans" cxnId="{793DE2F9-05AE-4361-A2F8-9773724DD49B}">
      <dgm:prSet/>
      <dgm:spPr/>
      <dgm:t>
        <a:bodyPr/>
        <a:lstStyle/>
        <a:p>
          <a:endParaRPr lang="ru-RU"/>
        </a:p>
      </dgm:t>
    </dgm:pt>
    <dgm:pt modelId="{C9ECF01F-1067-4266-821C-07C5C41D9F71}">
      <dgm:prSet phldrT="[Текст]" custT="1"/>
      <dgm:spPr/>
      <dgm:t>
        <a:bodyPr/>
        <a:lstStyle/>
        <a:p>
          <a:r>
            <a:rPr lang="uk-UA" sz="1200" noProof="0" dirty="0" smtClean="0"/>
            <a:t>Прекрасна </a:t>
          </a:r>
          <a:r>
            <a:rPr lang="uk-UA" sz="1200" noProof="0" dirty="0" err="1" smtClean="0"/>
            <a:t>Ферроньера</a:t>
          </a:r>
          <a:endParaRPr lang="uk-UA" sz="1200" noProof="0" dirty="0"/>
        </a:p>
      </dgm:t>
    </dgm:pt>
    <dgm:pt modelId="{D85990F0-BCC0-4231-BF87-1D5B00D65296}" type="parTrans" cxnId="{AC06CDC3-6A9B-409B-86BE-AE20587C9219}">
      <dgm:prSet/>
      <dgm:spPr/>
      <dgm:t>
        <a:bodyPr/>
        <a:lstStyle/>
        <a:p>
          <a:endParaRPr lang="ru-RU"/>
        </a:p>
      </dgm:t>
    </dgm:pt>
    <dgm:pt modelId="{21F43D77-4437-44EC-B227-165FED45C7B2}" type="sibTrans" cxnId="{AC06CDC3-6A9B-409B-86BE-AE20587C9219}">
      <dgm:prSet/>
      <dgm:spPr/>
      <dgm:t>
        <a:bodyPr/>
        <a:lstStyle/>
        <a:p>
          <a:endParaRPr lang="ru-RU"/>
        </a:p>
      </dgm:t>
    </dgm:pt>
    <dgm:pt modelId="{7DD5B6AB-4C23-46E8-9DE1-6FB0A6B584EA}">
      <dgm:prSet phldrT="[Текст]" custT="1"/>
      <dgm:spPr/>
      <dgm:t>
        <a:bodyPr/>
        <a:lstStyle/>
        <a:p>
          <a:r>
            <a:rPr lang="uk-UA" sz="1200" noProof="0" dirty="0" smtClean="0"/>
            <a:t>Анна де </a:t>
          </a:r>
          <a:r>
            <a:rPr lang="uk-UA" sz="1200" noProof="0" dirty="0" err="1" smtClean="0"/>
            <a:t>Етамп</a:t>
          </a:r>
          <a:endParaRPr lang="uk-UA" sz="1200" noProof="0" dirty="0"/>
        </a:p>
      </dgm:t>
    </dgm:pt>
    <dgm:pt modelId="{1A568558-59A9-4E78-8A3C-828858A6DAB2}" type="parTrans" cxnId="{35E83E22-3A1B-4143-8E84-368A0742E534}">
      <dgm:prSet/>
      <dgm:spPr/>
      <dgm:t>
        <a:bodyPr/>
        <a:lstStyle/>
        <a:p>
          <a:endParaRPr lang="ru-RU"/>
        </a:p>
      </dgm:t>
    </dgm:pt>
    <dgm:pt modelId="{8B2405AB-1251-4B11-8C0C-FEAC80C8F918}" type="sibTrans" cxnId="{35E83E22-3A1B-4143-8E84-368A0742E534}">
      <dgm:prSet/>
      <dgm:spPr/>
      <dgm:t>
        <a:bodyPr/>
        <a:lstStyle/>
        <a:p>
          <a:endParaRPr lang="ru-RU"/>
        </a:p>
      </dgm:t>
    </dgm:pt>
    <dgm:pt modelId="{0FDB6144-E830-4586-AF6F-5BBFDB1AD0DB}">
      <dgm:prSet phldrT="[Текст]" custT="1"/>
      <dgm:spPr/>
      <dgm:t>
        <a:bodyPr/>
        <a:lstStyle/>
        <a:p>
          <a:r>
            <a:rPr lang="uk-UA" sz="1200" noProof="0" dirty="0" smtClean="0"/>
            <a:t>Діана де </a:t>
          </a:r>
          <a:r>
            <a:rPr lang="uk-UA" sz="1200" noProof="0" dirty="0" err="1" smtClean="0"/>
            <a:t>Пуатьє</a:t>
          </a:r>
          <a:endParaRPr lang="uk-UA" sz="1200" noProof="0" dirty="0"/>
        </a:p>
      </dgm:t>
    </dgm:pt>
    <dgm:pt modelId="{EE0DE125-6153-44CF-8386-6A32F6873F8D}" type="parTrans" cxnId="{25D8EAC3-61B9-454E-94BD-9A8A461E9FE7}">
      <dgm:prSet/>
      <dgm:spPr/>
      <dgm:t>
        <a:bodyPr/>
        <a:lstStyle/>
        <a:p>
          <a:endParaRPr lang="ru-RU"/>
        </a:p>
      </dgm:t>
    </dgm:pt>
    <dgm:pt modelId="{3EBA8C41-7B8E-4544-97F7-CFFA55B717B0}" type="sibTrans" cxnId="{25D8EAC3-61B9-454E-94BD-9A8A461E9FE7}">
      <dgm:prSet/>
      <dgm:spPr/>
      <dgm:t>
        <a:bodyPr/>
        <a:lstStyle/>
        <a:p>
          <a:endParaRPr lang="ru-RU"/>
        </a:p>
      </dgm:t>
    </dgm:pt>
    <dgm:pt modelId="{378C372B-66BA-4372-9B8D-83FB25143BCB}">
      <dgm:prSet phldrT="[Текст]" custT="1"/>
      <dgm:spPr/>
      <dgm:t>
        <a:bodyPr/>
        <a:lstStyle/>
        <a:p>
          <a:r>
            <a:rPr lang="uk-UA" sz="1200" noProof="0" dirty="0" smtClean="0"/>
            <a:t>Вероніка Франко</a:t>
          </a:r>
          <a:endParaRPr lang="uk-UA" sz="1200" noProof="0" dirty="0"/>
        </a:p>
      </dgm:t>
    </dgm:pt>
    <dgm:pt modelId="{F04FD1F3-480A-419A-B96B-7F6643E2A816}" type="parTrans" cxnId="{2924C949-F6B2-4990-BBCF-FEB986DBB662}">
      <dgm:prSet/>
      <dgm:spPr/>
      <dgm:t>
        <a:bodyPr/>
        <a:lstStyle/>
        <a:p>
          <a:endParaRPr lang="ru-RU"/>
        </a:p>
      </dgm:t>
    </dgm:pt>
    <dgm:pt modelId="{B1FF8AC2-BABD-4E08-AC4B-1D4E32A41C52}" type="sibTrans" cxnId="{2924C949-F6B2-4990-BBCF-FEB986DBB662}">
      <dgm:prSet/>
      <dgm:spPr/>
      <dgm:t>
        <a:bodyPr/>
        <a:lstStyle/>
        <a:p>
          <a:endParaRPr lang="ru-RU"/>
        </a:p>
      </dgm:t>
    </dgm:pt>
    <dgm:pt modelId="{DBA8E0EC-A355-40AF-A66C-E864B33D99BB}">
      <dgm:prSet phldrT="[Текст]" custT="1"/>
      <dgm:spPr/>
      <dgm:t>
        <a:bodyPr/>
        <a:lstStyle/>
        <a:p>
          <a:r>
            <a:rPr lang="uk-UA" sz="1200" noProof="0" smtClean="0"/>
            <a:t>Габріель д'Естре</a:t>
          </a:r>
          <a:endParaRPr lang="uk-UA" sz="1200" noProof="0"/>
        </a:p>
      </dgm:t>
    </dgm:pt>
    <dgm:pt modelId="{237F9300-67BE-4B30-A2A8-396DDC4C647C}" type="parTrans" cxnId="{6976AF54-5F29-458E-A9FB-9EA2A449FD0A}">
      <dgm:prSet/>
      <dgm:spPr/>
      <dgm:t>
        <a:bodyPr/>
        <a:lstStyle/>
        <a:p>
          <a:endParaRPr lang="ru-RU"/>
        </a:p>
      </dgm:t>
    </dgm:pt>
    <dgm:pt modelId="{C4DF816D-DE50-4644-B476-F414E4956F28}" type="sibTrans" cxnId="{6976AF54-5F29-458E-A9FB-9EA2A449FD0A}">
      <dgm:prSet/>
      <dgm:spPr/>
      <dgm:t>
        <a:bodyPr/>
        <a:lstStyle/>
        <a:p>
          <a:endParaRPr lang="ru-RU"/>
        </a:p>
      </dgm:t>
    </dgm:pt>
    <dgm:pt modelId="{FCEBD556-AF00-4C11-B977-5CC81330AD30}">
      <dgm:prSet phldrT="[Текст]" custT="1"/>
      <dgm:spPr/>
      <dgm:t>
        <a:bodyPr/>
        <a:lstStyle/>
        <a:p>
          <a:r>
            <a:rPr lang="uk-UA" sz="1200" noProof="0" dirty="0" err="1" smtClean="0"/>
            <a:t>Франсуаза</a:t>
          </a:r>
          <a:r>
            <a:rPr lang="uk-UA" sz="1200" noProof="0" dirty="0" smtClean="0"/>
            <a:t> </a:t>
          </a:r>
          <a:r>
            <a:rPr lang="uk-UA" sz="1200" noProof="0" dirty="0" err="1" smtClean="0"/>
            <a:t>д'Обіньє</a:t>
          </a:r>
          <a:r>
            <a:rPr lang="uk-UA" sz="1200" noProof="0" dirty="0" smtClean="0"/>
            <a:t> </a:t>
          </a:r>
          <a:r>
            <a:rPr lang="uk-UA" sz="1200" noProof="0" dirty="0" err="1" smtClean="0"/>
            <a:t>Ментенон</a:t>
          </a:r>
          <a:endParaRPr lang="uk-UA" sz="1200" noProof="0" dirty="0"/>
        </a:p>
      </dgm:t>
    </dgm:pt>
    <dgm:pt modelId="{054E0EB1-A7A8-4DEC-ABFF-37B9BECC5B6A}" type="parTrans" cxnId="{836F57B7-9191-4154-AD43-D801F61C1204}">
      <dgm:prSet/>
      <dgm:spPr/>
      <dgm:t>
        <a:bodyPr/>
        <a:lstStyle/>
        <a:p>
          <a:endParaRPr lang="ru-RU"/>
        </a:p>
      </dgm:t>
    </dgm:pt>
    <dgm:pt modelId="{065E1FEB-D5E3-4A19-9445-D7320D6F48D0}" type="sibTrans" cxnId="{836F57B7-9191-4154-AD43-D801F61C1204}">
      <dgm:prSet/>
      <dgm:spPr/>
      <dgm:t>
        <a:bodyPr/>
        <a:lstStyle/>
        <a:p>
          <a:endParaRPr lang="ru-RU"/>
        </a:p>
      </dgm:t>
    </dgm:pt>
    <dgm:pt modelId="{E79BAEB4-497D-4C7D-A086-CADB9E2330EF}">
      <dgm:prSet phldrT="[Текст]" custT="1"/>
      <dgm:spPr/>
      <dgm:t>
        <a:bodyPr/>
        <a:lstStyle/>
        <a:p>
          <a:r>
            <a:rPr lang="uk-UA" sz="1200" noProof="0" dirty="0" err="1" smtClean="0"/>
            <a:t>Франсуаза</a:t>
          </a:r>
          <a:r>
            <a:rPr lang="uk-UA" sz="1200" noProof="0" dirty="0" smtClean="0"/>
            <a:t> </a:t>
          </a:r>
          <a:r>
            <a:rPr lang="uk-UA" sz="1200" noProof="0" dirty="0" err="1" smtClean="0"/>
            <a:t>Атенаіс</a:t>
          </a:r>
          <a:r>
            <a:rPr lang="uk-UA" sz="1200" noProof="0" dirty="0" smtClean="0"/>
            <a:t> де </a:t>
          </a:r>
          <a:r>
            <a:rPr lang="uk-UA" sz="1200" noProof="0" dirty="0" err="1" smtClean="0"/>
            <a:t>Рошешуар</a:t>
          </a:r>
          <a:r>
            <a:rPr lang="uk-UA" sz="1200" noProof="0" dirty="0" smtClean="0"/>
            <a:t> де </a:t>
          </a:r>
          <a:r>
            <a:rPr lang="uk-UA" sz="1200" noProof="0" dirty="0" err="1" smtClean="0"/>
            <a:t>Мортемар</a:t>
          </a:r>
          <a:endParaRPr lang="uk-UA" sz="1200" noProof="0" dirty="0"/>
        </a:p>
      </dgm:t>
    </dgm:pt>
    <dgm:pt modelId="{49A18CE4-AD8A-4AC5-BA64-DAC094BD924F}" type="parTrans" cxnId="{BDDA8FF4-A370-4341-A2D9-74FA5ED1A816}">
      <dgm:prSet/>
      <dgm:spPr/>
      <dgm:t>
        <a:bodyPr/>
        <a:lstStyle/>
        <a:p>
          <a:endParaRPr lang="ru-RU"/>
        </a:p>
      </dgm:t>
    </dgm:pt>
    <dgm:pt modelId="{34111B88-5F41-4438-A268-420152E19B32}" type="sibTrans" cxnId="{BDDA8FF4-A370-4341-A2D9-74FA5ED1A816}">
      <dgm:prSet/>
      <dgm:spPr/>
      <dgm:t>
        <a:bodyPr/>
        <a:lstStyle/>
        <a:p>
          <a:endParaRPr lang="ru-RU"/>
        </a:p>
      </dgm:t>
    </dgm:pt>
    <dgm:pt modelId="{A05F9344-8FA2-4382-B1BD-D4FB55E50E55}">
      <dgm:prSet phldrT="[Текст]" custT="1"/>
      <dgm:spPr/>
      <dgm:t>
        <a:bodyPr/>
        <a:lstStyle/>
        <a:p>
          <a:r>
            <a:rPr lang="uk-UA" sz="1200" noProof="0" dirty="0" smtClean="0"/>
            <a:t>Маркіза де Помпадур</a:t>
          </a:r>
          <a:endParaRPr lang="uk-UA" sz="1200" noProof="0" dirty="0"/>
        </a:p>
      </dgm:t>
    </dgm:pt>
    <dgm:pt modelId="{43787D7D-882B-413D-8BD2-1B9EDDFFCA68}" type="parTrans" cxnId="{3B5F004D-6540-496B-8E1B-0C24443AAFCE}">
      <dgm:prSet/>
      <dgm:spPr/>
      <dgm:t>
        <a:bodyPr/>
        <a:lstStyle/>
        <a:p>
          <a:endParaRPr lang="ru-RU"/>
        </a:p>
      </dgm:t>
    </dgm:pt>
    <dgm:pt modelId="{ABB7DFB1-2E23-42CE-8A88-B7B3A5F1B5B4}" type="sibTrans" cxnId="{3B5F004D-6540-496B-8E1B-0C24443AAFCE}">
      <dgm:prSet/>
      <dgm:spPr/>
      <dgm:t>
        <a:bodyPr/>
        <a:lstStyle/>
        <a:p>
          <a:endParaRPr lang="ru-RU"/>
        </a:p>
      </dgm:t>
    </dgm:pt>
    <dgm:pt modelId="{6BD7CCF9-8686-4BA9-B275-44A3755F33AD}">
      <dgm:prSet phldrT="[Текст]" custT="1"/>
      <dgm:spPr/>
      <dgm:t>
        <a:bodyPr/>
        <a:lstStyle/>
        <a:p>
          <a:r>
            <a:rPr lang="uk-UA" sz="1200" noProof="0" dirty="0" err="1" smtClean="0"/>
            <a:t>Марі-Анн</a:t>
          </a:r>
          <a:r>
            <a:rPr lang="uk-UA" sz="1200" noProof="0" dirty="0" smtClean="0"/>
            <a:t> де </a:t>
          </a:r>
          <a:r>
            <a:rPr lang="uk-UA" sz="1200" noProof="0" dirty="0" err="1" smtClean="0"/>
            <a:t>Майї-Нель</a:t>
          </a:r>
          <a:endParaRPr lang="uk-UA" sz="1200" noProof="0" dirty="0"/>
        </a:p>
      </dgm:t>
    </dgm:pt>
    <dgm:pt modelId="{69BD9B8C-829F-4D1C-8390-A1CE1398BB34}" type="parTrans" cxnId="{BF7F72C7-DE5C-4DB2-9B15-7BE6A8454FBE}">
      <dgm:prSet/>
      <dgm:spPr/>
      <dgm:t>
        <a:bodyPr/>
        <a:lstStyle/>
        <a:p>
          <a:endParaRPr lang="ru-RU"/>
        </a:p>
      </dgm:t>
    </dgm:pt>
    <dgm:pt modelId="{31874A71-A989-4EC3-9788-78E91E55DFF4}" type="sibTrans" cxnId="{BF7F72C7-DE5C-4DB2-9B15-7BE6A8454FBE}">
      <dgm:prSet/>
      <dgm:spPr/>
      <dgm:t>
        <a:bodyPr/>
        <a:lstStyle/>
        <a:p>
          <a:endParaRPr lang="ru-RU"/>
        </a:p>
      </dgm:t>
    </dgm:pt>
    <dgm:pt modelId="{B0769B3A-2430-4688-A230-0C0D1E0ED648}" type="pres">
      <dgm:prSet presAssocID="{1E7608E7-5B6B-4B80-B9EA-22892C0DD2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C7777-F612-42BA-9262-73F2747BBCA9}" type="pres">
      <dgm:prSet presAssocID="{EDD6374B-93B5-424F-92E8-46147D9F7ADF}" presName="root1" presStyleCnt="0"/>
      <dgm:spPr/>
      <dgm:t>
        <a:bodyPr/>
        <a:lstStyle/>
        <a:p>
          <a:endParaRPr lang="ru-RU"/>
        </a:p>
      </dgm:t>
    </dgm:pt>
    <dgm:pt modelId="{76CD92CD-DF20-4F79-941D-D14139A3B6B9}" type="pres">
      <dgm:prSet presAssocID="{EDD6374B-93B5-424F-92E8-46147D9F7ADF}" presName="LevelOneTextNode" presStyleLbl="node0" presStyleIdx="0" presStyleCnt="1" custScaleX="310238" custScaleY="16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72DDD2-1E3B-4A86-A0EF-83B4A472DE9D}" type="pres">
      <dgm:prSet presAssocID="{EDD6374B-93B5-424F-92E8-46147D9F7ADF}" presName="level2hierChild" presStyleCnt="0"/>
      <dgm:spPr/>
      <dgm:t>
        <a:bodyPr/>
        <a:lstStyle/>
        <a:p>
          <a:endParaRPr lang="ru-RU"/>
        </a:p>
      </dgm:t>
    </dgm:pt>
    <dgm:pt modelId="{1D93E420-914C-48E2-A64C-1BA1E4A23924}" type="pres">
      <dgm:prSet presAssocID="{18B2267F-273A-4A14-B289-14CD7A9EC0DD}" presName="conn2-1" presStyleLbl="parChTrans1D2" presStyleIdx="0" presStyleCnt="13"/>
      <dgm:spPr/>
      <dgm:t>
        <a:bodyPr/>
        <a:lstStyle/>
        <a:p>
          <a:endParaRPr lang="ru-RU"/>
        </a:p>
      </dgm:t>
    </dgm:pt>
    <dgm:pt modelId="{01067727-8874-4D0B-A2AD-15DE59DEE8B1}" type="pres">
      <dgm:prSet presAssocID="{18B2267F-273A-4A14-B289-14CD7A9EC0DD}" presName="connTx" presStyleLbl="parChTrans1D2" presStyleIdx="0" presStyleCnt="13"/>
      <dgm:spPr/>
      <dgm:t>
        <a:bodyPr/>
        <a:lstStyle/>
        <a:p>
          <a:endParaRPr lang="ru-RU"/>
        </a:p>
      </dgm:t>
    </dgm:pt>
    <dgm:pt modelId="{31E7AA6A-A0E2-4447-84A8-E38D966BF6A9}" type="pres">
      <dgm:prSet presAssocID="{F7E07826-B719-42C2-82B8-A2924E512B48}" presName="root2" presStyleCnt="0"/>
      <dgm:spPr/>
      <dgm:t>
        <a:bodyPr/>
        <a:lstStyle/>
        <a:p>
          <a:endParaRPr lang="ru-RU"/>
        </a:p>
      </dgm:t>
    </dgm:pt>
    <dgm:pt modelId="{BB5862F3-F6EC-477B-8FD0-B2520B88183F}" type="pres">
      <dgm:prSet presAssocID="{F7E07826-B719-42C2-82B8-A2924E512B48}" presName="LevelTwoTextNode" presStyleLbl="node2" presStyleIdx="0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DB589-2AE8-4FE0-B71E-A99A88596A91}" type="pres">
      <dgm:prSet presAssocID="{F7E07826-B719-42C2-82B8-A2924E512B48}" presName="level3hierChild" presStyleCnt="0"/>
      <dgm:spPr/>
      <dgm:t>
        <a:bodyPr/>
        <a:lstStyle/>
        <a:p>
          <a:endParaRPr lang="ru-RU"/>
        </a:p>
      </dgm:t>
    </dgm:pt>
    <dgm:pt modelId="{26C6CD77-A792-48EA-B0EB-10A617FF582D}" type="pres">
      <dgm:prSet presAssocID="{FAC134F3-0E24-485B-BB70-3E7A9E9CB2BB}" presName="conn2-1" presStyleLbl="parChTrans1D2" presStyleIdx="1" presStyleCnt="13"/>
      <dgm:spPr/>
      <dgm:t>
        <a:bodyPr/>
        <a:lstStyle/>
        <a:p>
          <a:endParaRPr lang="ru-RU"/>
        </a:p>
      </dgm:t>
    </dgm:pt>
    <dgm:pt modelId="{D8D29557-7ECD-460C-BE8F-708A7839B7ED}" type="pres">
      <dgm:prSet presAssocID="{FAC134F3-0E24-485B-BB70-3E7A9E9CB2BB}" presName="connTx" presStyleLbl="parChTrans1D2" presStyleIdx="1" presStyleCnt="13"/>
      <dgm:spPr/>
      <dgm:t>
        <a:bodyPr/>
        <a:lstStyle/>
        <a:p>
          <a:endParaRPr lang="ru-RU"/>
        </a:p>
      </dgm:t>
    </dgm:pt>
    <dgm:pt modelId="{96F87670-9F46-4AA7-AC58-7F7A31E42790}" type="pres">
      <dgm:prSet presAssocID="{69F074CA-28DE-4B47-A6B4-5F3759F2D581}" presName="root2" presStyleCnt="0"/>
      <dgm:spPr/>
      <dgm:t>
        <a:bodyPr/>
        <a:lstStyle/>
        <a:p>
          <a:endParaRPr lang="ru-RU"/>
        </a:p>
      </dgm:t>
    </dgm:pt>
    <dgm:pt modelId="{25D9416B-A548-43AF-9FC5-7F89C1EB291A}" type="pres">
      <dgm:prSet presAssocID="{69F074CA-28DE-4B47-A6B4-5F3759F2D581}" presName="LevelTwoTextNode" presStyleLbl="node2" presStyleIdx="1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B0B91-843A-423F-8EF6-DB1BCAF5058A}" type="pres">
      <dgm:prSet presAssocID="{69F074CA-28DE-4B47-A6B4-5F3759F2D581}" presName="level3hierChild" presStyleCnt="0"/>
      <dgm:spPr/>
      <dgm:t>
        <a:bodyPr/>
        <a:lstStyle/>
        <a:p>
          <a:endParaRPr lang="ru-RU"/>
        </a:p>
      </dgm:t>
    </dgm:pt>
    <dgm:pt modelId="{306BC9D3-00BC-40BA-9F9E-49F6758EA1AF}" type="pres">
      <dgm:prSet presAssocID="{9B795FFB-52CE-402D-BC1C-F60893046D56}" presName="conn2-1" presStyleLbl="parChTrans1D3" presStyleIdx="0" presStyleCnt="11"/>
      <dgm:spPr/>
      <dgm:t>
        <a:bodyPr/>
        <a:lstStyle/>
        <a:p>
          <a:endParaRPr lang="ru-RU"/>
        </a:p>
      </dgm:t>
    </dgm:pt>
    <dgm:pt modelId="{9992E4D5-9B42-488B-A0ED-F583F5163036}" type="pres">
      <dgm:prSet presAssocID="{9B795FFB-52CE-402D-BC1C-F60893046D56}" presName="connTx" presStyleLbl="parChTrans1D3" presStyleIdx="0" presStyleCnt="11"/>
      <dgm:spPr/>
      <dgm:t>
        <a:bodyPr/>
        <a:lstStyle/>
        <a:p>
          <a:endParaRPr lang="ru-RU"/>
        </a:p>
      </dgm:t>
    </dgm:pt>
    <dgm:pt modelId="{827E85D7-7B54-43D5-B30A-56E21E588263}" type="pres">
      <dgm:prSet presAssocID="{450C4EAD-98EF-46A0-92D0-6097337A106B}" presName="root2" presStyleCnt="0"/>
      <dgm:spPr/>
      <dgm:t>
        <a:bodyPr/>
        <a:lstStyle/>
        <a:p>
          <a:endParaRPr lang="ru-RU"/>
        </a:p>
      </dgm:t>
    </dgm:pt>
    <dgm:pt modelId="{EE4FCB74-4CE7-4E4D-9749-B3523FBC319A}" type="pres">
      <dgm:prSet presAssocID="{450C4EAD-98EF-46A0-92D0-6097337A106B}" presName="LevelTwoTextNode" presStyleLbl="node3" presStyleIdx="0" presStyleCnt="11" custScaleX="217379" custScaleY="135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C32E9-173C-4AE2-8C43-8EE1F9A39D7F}" type="pres">
      <dgm:prSet presAssocID="{450C4EAD-98EF-46A0-92D0-6097337A106B}" presName="level3hierChild" presStyleCnt="0"/>
      <dgm:spPr/>
      <dgm:t>
        <a:bodyPr/>
        <a:lstStyle/>
        <a:p>
          <a:endParaRPr lang="ru-RU"/>
        </a:p>
      </dgm:t>
    </dgm:pt>
    <dgm:pt modelId="{B7485BF4-2A50-4C95-B590-07B4CD0A5C29}" type="pres">
      <dgm:prSet presAssocID="{48276DAD-BE24-44F5-B3A2-398100AE5EC8}" presName="conn2-1" presStyleLbl="parChTrans1D2" presStyleIdx="2" presStyleCnt="13"/>
      <dgm:spPr/>
      <dgm:t>
        <a:bodyPr/>
        <a:lstStyle/>
        <a:p>
          <a:endParaRPr lang="ru-RU"/>
        </a:p>
      </dgm:t>
    </dgm:pt>
    <dgm:pt modelId="{D1AECB5B-BBB1-42D5-91F5-84CC3ED6980B}" type="pres">
      <dgm:prSet presAssocID="{48276DAD-BE24-44F5-B3A2-398100AE5EC8}" presName="connTx" presStyleLbl="parChTrans1D2" presStyleIdx="2" presStyleCnt="13"/>
      <dgm:spPr/>
      <dgm:t>
        <a:bodyPr/>
        <a:lstStyle/>
        <a:p>
          <a:endParaRPr lang="ru-RU"/>
        </a:p>
      </dgm:t>
    </dgm:pt>
    <dgm:pt modelId="{BAE6968B-4986-43E7-B612-17BDB882DD2F}" type="pres">
      <dgm:prSet presAssocID="{C52883AA-0F31-4AFE-9483-293CF5634D48}" presName="root2" presStyleCnt="0"/>
      <dgm:spPr/>
      <dgm:t>
        <a:bodyPr/>
        <a:lstStyle/>
        <a:p>
          <a:endParaRPr lang="ru-RU"/>
        </a:p>
      </dgm:t>
    </dgm:pt>
    <dgm:pt modelId="{18FC9833-C95C-498C-9D04-17F53E6DAA81}" type="pres">
      <dgm:prSet presAssocID="{C52883AA-0F31-4AFE-9483-293CF5634D48}" presName="LevelTwoTextNode" presStyleLbl="node2" presStyleIdx="2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190CA3-7FFB-4980-8776-E3E7208C12E2}" type="pres">
      <dgm:prSet presAssocID="{C52883AA-0F31-4AFE-9483-293CF5634D48}" presName="level3hierChild" presStyleCnt="0"/>
      <dgm:spPr/>
      <dgm:t>
        <a:bodyPr/>
        <a:lstStyle/>
        <a:p>
          <a:endParaRPr lang="ru-RU"/>
        </a:p>
      </dgm:t>
    </dgm:pt>
    <dgm:pt modelId="{0D892E80-7597-48FB-B153-8E0194CB10EB}" type="pres">
      <dgm:prSet presAssocID="{9F662A2A-D11A-475F-B60B-54781E501F58}" presName="conn2-1" presStyleLbl="parChTrans1D3" presStyleIdx="1" presStyleCnt="11"/>
      <dgm:spPr/>
      <dgm:t>
        <a:bodyPr/>
        <a:lstStyle/>
        <a:p>
          <a:endParaRPr lang="ru-RU"/>
        </a:p>
      </dgm:t>
    </dgm:pt>
    <dgm:pt modelId="{B1DFFB71-38F1-45A1-936B-FD915D469BA3}" type="pres">
      <dgm:prSet presAssocID="{9F662A2A-D11A-475F-B60B-54781E501F58}" presName="connTx" presStyleLbl="parChTrans1D3" presStyleIdx="1" presStyleCnt="11"/>
      <dgm:spPr/>
      <dgm:t>
        <a:bodyPr/>
        <a:lstStyle/>
        <a:p>
          <a:endParaRPr lang="ru-RU"/>
        </a:p>
      </dgm:t>
    </dgm:pt>
    <dgm:pt modelId="{E5F2607D-0BD9-4794-A2A4-0B57A85B89CD}" type="pres">
      <dgm:prSet presAssocID="{8CA4EF7E-7D83-4F2D-BF7F-BE75BB64971D}" presName="root2" presStyleCnt="0"/>
      <dgm:spPr/>
      <dgm:t>
        <a:bodyPr/>
        <a:lstStyle/>
        <a:p>
          <a:endParaRPr lang="ru-RU"/>
        </a:p>
      </dgm:t>
    </dgm:pt>
    <dgm:pt modelId="{2100D279-33D2-4286-88ED-ACA1F75AC139}" type="pres">
      <dgm:prSet presAssocID="{8CA4EF7E-7D83-4F2D-BF7F-BE75BB64971D}" presName="LevelTwoTextNode" presStyleLbl="node3" presStyleIdx="1" presStyleCnt="11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87882-072C-457E-B3FD-D937888515E0}" type="pres">
      <dgm:prSet presAssocID="{8CA4EF7E-7D83-4F2D-BF7F-BE75BB64971D}" presName="level3hierChild" presStyleCnt="0"/>
      <dgm:spPr/>
      <dgm:t>
        <a:bodyPr/>
        <a:lstStyle/>
        <a:p>
          <a:endParaRPr lang="ru-RU"/>
        </a:p>
      </dgm:t>
    </dgm:pt>
    <dgm:pt modelId="{EA1D0DD7-0B9B-430A-BDAD-EC3122797448}" type="pres">
      <dgm:prSet presAssocID="{4EC016E8-F74E-4643-BEDD-7519B7ABE574}" presName="conn2-1" presStyleLbl="parChTrans1D2" presStyleIdx="3" presStyleCnt="13"/>
      <dgm:spPr/>
      <dgm:t>
        <a:bodyPr/>
        <a:lstStyle/>
        <a:p>
          <a:endParaRPr lang="ru-RU"/>
        </a:p>
      </dgm:t>
    </dgm:pt>
    <dgm:pt modelId="{A6DCD630-D248-44D3-9E7E-7E3161ED842E}" type="pres">
      <dgm:prSet presAssocID="{4EC016E8-F74E-4643-BEDD-7519B7ABE574}" presName="connTx" presStyleLbl="parChTrans1D2" presStyleIdx="3" presStyleCnt="13"/>
      <dgm:spPr/>
      <dgm:t>
        <a:bodyPr/>
        <a:lstStyle/>
        <a:p>
          <a:endParaRPr lang="ru-RU"/>
        </a:p>
      </dgm:t>
    </dgm:pt>
    <dgm:pt modelId="{FFACE122-7052-4063-AA25-E001D68D88AC}" type="pres">
      <dgm:prSet presAssocID="{BC1884BD-0892-4101-9B3B-A89C4A2EACCA}" presName="root2" presStyleCnt="0"/>
      <dgm:spPr/>
      <dgm:t>
        <a:bodyPr/>
        <a:lstStyle/>
        <a:p>
          <a:endParaRPr lang="ru-RU"/>
        </a:p>
      </dgm:t>
    </dgm:pt>
    <dgm:pt modelId="{64867EE9-B41E-460C-B529-326FBFA8306A}" type="pres">
      <dgm:prSet presAssocID="{BC1884BD-0892-4101-9B3B-A89C4A2EACCA}" presName="LevelTwoTextNode" presStyleLbl="node2" presStyleIdx="3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026E07-CC0E-4339-BE0A-668538EB97F3}" type="pres">
      <dgm:prSet presAssocID="{BC1884BD-0892-4101-9B3B-A89C4A2EACCA}" presName="level3hierChild" presStyleCnt="0"/>
      <dgm:spPr/>
      <dgm:t>
        <a:bodyPr/>
        <a:lstStyle/>
        <a:p>
          <a:endParaRPr lang="ru-RU"/>
        </a:p>
      </dgm:t>
    </dgm:pt>
    <dgm:pt modelId="{78EE013B-82E9-4E80-8E06-7AFF6C2BF7A1}" type="pres">
      <dgm:prSet presAssocID="{52B86D89-C19B-4CE5-9DA3-6397835F6513}" presName="conn2-1" presStyleLbl="parChTrans1D2" presStyleIdx="4" presStyleCnt="13"/>
      <dgm:spPr/>
      <dgm:t>
        <a:bodyPr/>
        <a:lstStyle/>
        <a:p>
          <a:endParaRPr lang="ru-RU"/>
        </a:p>
      </dgm:t>
    </dgm:pt>
    <dgm:pt modelId="{6D4A21A7-22B3-48C4-9E3B-72D077616119}" type="pres">
      <dgm:prSet presAssocID="{52B86D89-C19B-4CE5-9DA3-6397835F6513}" presName="connTx" presStyleLbl="parChTrans1D2" presStyleIdx="4" presStyleCnt="13"/>
      <dgm:spPr/>
      <dgm:t>
        <a:bodyPr/>
        <a:lstStyle/>
        <a:p>
          <a:endParaRPr lang="ru-RU"/>
        </a:p>
      </dgm:t>
    </dgm:pt>
    <dgm:pt modelId="{4A373BDB-6657-4FB8-99BA-8C748E3B6B56}" type="pres">
      <dgm:prSet presAssocID="{FE78AC11-6042-47C4-A3AA-F0F9D33EA8F4}" presName="root2" presStyleCnt="0"/>
      <dgm:spPr/>
      <dgm:t>
        <a:bodyPr/>
        <a:lstStyle/>
        <a:p>
          <a:endParaRPr lang="ru-RU"/>
        </a:p>
      </dgm:t>
    </dgm:pt>
    <dgm:pt modelId="{0A6921EF-5618-4E99-B61B-578A0764F270}" type="pres">
      <dgm:prSet presAssocID="{FE78AC11-6042-47C4-A3AA-F0F9D33EA8F4}" presName="LevelTwoTextNode" presStyleLbl="node2" presStyleIdx="4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E148F-26E0-4606-90D5-F6C5A292B240}" type="pres">
      <dgm:prSet presAssocID="{FE78AC11-6042-47C4-A3AA-F0F9D33EA8F4}" presName="level3hierChild" presStyleCnt="0"/>
      <dgm:spPr/>
      <dgm:t>
        <a:bodyPr/>
        <a:lstStyle/>
        <a:p>
          <a:endParaRPr lang="ru-RU"/>
        </a:p>
      </dgm:t>
    </dgm:pt>
    <dgm:pt modelId="{A5022C39-49BB-49B7-8D6D-DFD355CAFF98}" type="pres">
      <dgm:prSet presAssocID="{1A568558-59A9-4E78-8A3C-828858A6DAB2}" presName="conn2-1" presStyleLbl="parChTrans1D3" presStyleIdx="2" presStyleCnt="11"/>
      <dgm:spPr/>
      <dgm:t>
        <a:bodyPr/>
        <a:lstStyle/>
        <a:p>
          <a:endParaRPr lang="ru-RU"/>
        </a:p>
      </dgm:t>
    </dgm:pt>
    <dgm:pt modelId="{E551CEBB-5DC6-41AE-A1DB-38D1D9BE0785}" type="pres">
      <dgm:prSet presAssocID="{1A568558-59A9-4E78-8A3C-828858A6DAB2}" presName="connTx" presStyleLbl="parChTrans1D3" presStyleIdx="2" presStyleCnt="11"/>
      <dgm:spPr/>
      <dgm:t>
        <a:bodyPr/>
        <a:lstStyle/>
        <a:p>
          <a:endParaRPr lang="ru-RU"/>
        </a:p>
      </dgm:t>
    </dgm:pt>
    <dgm:pt modelId="{5C9E725C-5509-4B8C-A512-61DE3FB26215}" type="pres">
      <dgm:prSet presAssocID="{7DD5B6AB-4C23-46E8-9DE1-6FB0A6B584EA}" presName="root2" presStyleCnt="0"/>
      <dgm:spPr/>
      <dgm:t>
        <a:bodyPr/>
        <a:lstStyle/>
        <a:p>
          <a:endParaRPr lang="ru-RU"/>
        </a:p>
      </dgm:t>
    </dgm:pt>
    <dgm:pt modelId="{9ED19369-9FA4-48DD-9E1D-C732EA1CEBE2}" type="pres">
      <dgm:prSet presAssocID="{7DD5B6AB-4C23-46E8-9DE1-6FB0A6B584EA}" presName="LevelTwoTextNode" presStyleLbl="node3" presStyleIdx="2" presStyleCnt="11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15EDD-CAE7-4CB1-9BF6-21DB3254AD25}" type="pres">
      <dgm:prSet presAssocID="{7DD5B6AB-4C23-46E8-9DE1-6FB0A6B584EA}" presName="level3hierChild" presStyleCnt="0"/>
      <dgm:spPr/>
      <dgm:t>
        <a:bodyPr/>
        <a:lstStyle/>
        <a:p>
          <a:endParaRPr lang="ru-RU"/>
        </a:p>
      </dgm:t>
    </dgm:pt>
    <dgm:pt modelId="{69357C79-FA63-4BAE-A509-4A041DA16AF2}" type="pres">
      <dgm:prSet presAssocID="{D85990F0-BCC0-4231-BF87-1D5B00D65296}" presName="conn2-1" presStyleLbl="parChTrans1D3" presStyleIdx="3" presStyleCnt="11"/>
      <dgm:spPr/>
      <dgm:t>
        <a:bodyPr/>
        <a:lstStyle/>
        <a:p>
          <a:endParaRPr lang="ru-RU"/>
        </a:p>
      </dgm:t>
    </dgm:pt>
    <dgm:pt modelId="{1D54CC07-DEEE-4290-9F5C-F9F552D5AA05}" type="pres">
      <dgm:prSet presAssocID="{D85990F0-BCC0-4231-BF87-1D5B00D65296}" presName="connTx" presStyleLbl="parChTrans1D3" presStyleIdx="3" presStyleCnt="11"/>
      <dgm:spPr/>
      <dgm:t>
        <a:bodyPr/>
        <a:lstStyle/>
        <a:p>
          <a:endParaRPr lang="ru-RU"/>
        </a:p>
      </dgm:t>
    </dgm:pt>
    <dgm:pt modelId="{1F0AF9BB-DD94-420F-9A6E-29796A56031A}" type="pres">
      <dgm:prSet presAssocID="{C9ECF01F-1067-4266-821C-07C5C41D9F71}" presName="root2" presStyleCnt="0"/>
      <dgm:spPr/>
      <dgm:t>
        <a:bodyPr/>
        <a:lstStyle/>
        <a:p>
          <a:endParaRPr lang="ru-RU"/>
        </a:p>
      </dgm:t>
    </dgm:pt>
    <dgm:pt modelId="{1F7E36C9-A729-4605-81EA-2BE010D11928}" type="pres">
      <dgm:prSet presAssocID="{C9ECF01F-1067-4266-821C-07C5C41D9F71}" presName="LevelTwoTextNode" presStyleLbl="node3" presStyleIdx="3" presStyleCnt="11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490E7-8533-414E-845D-CEA4D09193E8}" type="pres">
      <dgm:prSet presAssocID="{C9ECF01F-1067-4266-821C-07C5C41D9F71}" presName="level3hierChild" presStyleCnt="0"/>
      <dgm:spPr/>
      <dgm:t>
        <a:bodyPr/>
        <a:lstStyle/>
        <a:p>
          <a:endParaRPr lang="ru-RU"/>
        </a:p>
      </dgm:t>
    </dgm:pt>
    <dgm:pt modelId="{5D7E2E95-B817-4056-BCC2-7FC1F53C525F}" type="pres">
      <dgm:prSet presAssocID="{9F46CA99-581A-42DB-8A0F-D78E9BC4A5AE}" presName="conn2-1" presStyleLbl="parChTrans1D2" presStyleIdx="5" presStyleCnt="13"/>
      <dgm:spPr/>
      <dgm:t>
        <a:bodyPr/>
        <a:lstStyle/>
        <a:p>
          <a:endParaRPr lang="ru-RU"/>
        </a:p>
      </dgm:t>
    </dgm:pt>
    <dgm:pt modelId="{1B816F2C-42C7-4E9C-BC93-E7493C74DC80}" type="pres">
      <dgm:prSet presAssocID="{9F46CA99-581A-42DB-8A0F-D78E9BC4A5AE}" presName="connTx" presStyleLbl="parChTrans1D2" presStyleIdx="5" presStyleCnt="13"/>
      <dgm:spPr/>
      <dgm:t>
        <a:bodyPr/>
        <a:lstStyle/>
        <a:p>
          <a:endParaRPr lang="ru-RU"/>
        </a:p>
      </dgm:t>
    </dgm:pt>
    <dgm:pt modelId="{BFB193F7-E9BA-4B9A-82B4-5AFC63A5EE06}" type="pres">
      <dgm:prSet presAssocID="{786050E3-1E12-4611-8DE7-C1EDCBD0C8BD}" presName="root2" presStyleCnt="0"/>
      <dgm:spPr/>
      <dgm:t>
        <a:bodyPr/>
        <a:lstStyle/>
        <a:p>
          <a:endParaRPr lang="ru-RU"/>
        </a:p>
      </dgm:t>
    </dgm:pt>
    <dgm:pt modelId="{3C125EF7-4955-4F73-9464-A8E059EFA3DE}" type="pres">
      <dgm:prSet presAssocID="{786050E3-1E12-4611-8DE7-C1EDCBD0C8BD}" presName="LevelTwoTextNode" presStyleLbl="node2" presStyleIdx="5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9A06C-2766-49DD-8996-C9C29764F202}" type="pres">
      <dgm:prSet presAssocID="{786050E3-1E12-4611-8DE7-C1EDCBD0C8BD}" presName="level3hierChild" presStyleCnt="0"/>
      <dgm:spPr/>
      <dgm:t>
        <a:bodyPr/>
        <a:lstStyle/>
        <a:p>
          <a:endParaRPr lang="ru-RU"/>
        </a:p>
      </dgm:t>
    </dgm:pt>
    <dgm:pt modelId="{8AD41598-2E0F-4EB0-A41D-41658C8FBBD1}" type="pres">
      <dgm:prSet presAssocID="{EE0DE125-6153-44CF-8386-6A32F6873F8D}" presName="conn2-1" presStyleLbl="parChTrans1D3" presStyleIdx="4" presStyleCnt="11"/>
      <dgm:spPr/>
      <dgm:t>
        <a:bodyPr/>
        <a:lstStyle/>
        <a:p>
          <a:endParaRPr lang="ru-RU"/>
        </a:p>
      </dgm:t>
    </dgm:pt>
    <dgm:pt modelId="{4EE08B65-1ECC-410A-A56F-1F4E18A301B3}" type="pres">
      <dgm:prSet presAssocID="{EE0DE125-6153-44CF-8386-6A32F6873F8D}" presName="connTx" presStyleLbl="parChTrans1D3" presStyleIdx="4" presStyleCnt="11"/>
      <dgm:spPr/>
      <dgm:t>
        <a:bodyPr/>
        <a:lstStyle/>
        <a:p>
          <a:endParaRPr lang="ru-RU"/>
        </a:p>
      </dgm:t>
    </dgm:pt>
    <dgm:pt modelId="{9B46B082-A6DD-4F03-8DC2-F318DC56B356}" type="pres">
      <dgm:prSet presAssocID="{0FDB6144-E830-4586-AF6F-5BBFDB1AD0DB}" presName="root2" presStyleCnt="0"/>
      <dgm:spPr/>
      <dgm:t>
        <a:bodyPr/>
        <a:lstStyle/>
        <a:p>
          <a:endParaRPr lang="ru-RU"/>
        </a:p>
      </dgm:t>
    </dgm:pt>
    <dgm:pt modelId="{036B0D08-CF12-4582-AD93-BED5E8484828}" type="pres">
      <dgm:prSet presAssocID="{0FDB6144-E830-4586-AF6F-5BBFDB1AD0DB}" presName="LevelTwoTextNode" presStyleLbl="node3" presStyleIdx="4" presStyleCnt="11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B0BC5-1E7B-4EA1-9614-E444F0E1B1F7}" type="pres">
      <dgm:prSet presAssocID="{0FDB6144-E830-4586-AF6F-5BBFDB1AD0DB}" presName="level3hierChild" presStyleCnt="0"/>
      <dgm:spPr/>
      <dgm:t>
        <a:bodyPr/>
        <a:lstStyle/>
        <a:p>
          <a:endParaRPr lang="ru-RU"/>
        </a:p>
      </dgm:t>
    </dgm:pt>
    <dgm:pt modelId="{E3DA28CD-050B-4CB1-9935-C2CEB1FB87D1}" type="pres">
      <dgm:prSet presAssocID="{758E3A40-2525-4B6A-8A62-FA1E9B434D04}" presName="conn2-1" presStyleLbl="parChTrans1D2" presStyleIdx="6" presStyleCnt="13"/>
      <dgm:spPr/>
      <dgm:t>
        <a:bodyPr/>
        <a:lstStyle/>
        <a:p>
          <a:endParaRPr lang="ru-RU"/>
        </a:p>
      </dgm:t>
    </dgm:pt>
    <dgm:pt modelId="{05EDC681-E568-4875-AA6E-FBB3472C191D}" type="pres">
      <dgm:prSet presAssocID="{758E3A40-2525-4B6A-8A62-FA1E9B434D04}" presName="connTx" presStyleLbl="parChTrans1D2" presStyleIdx="6" presStyleCnt="13"/>
      <dgm:spPr/>
      <dgm:t>
        <a:bodyPr/>
        <a:lstStyle/>
        <a:p>
          <a:endParaRPr lang="ru-RU"/>
        </a:p>
      </dgm:t>
    </dgm:pt>
    <dgm:pt modelId="{A3601697-3C7C-4325-AFBF-57EE9DBA5452}" type="pres">
      <dgm:prSet presAssocID="{3FDEA324-55F0-4809-84A8-6D3BDA03D8AF}" presName="root2" presStyleCnt="0"/>
      <dgm:spPr/>
      <dgm:t>
        <a:bodyPr/>
        <a:lstStyle/>
        <a:p>
          <a:endParaRPr lang="ru-RU"/>
        </a:p>
      </dgm:t>
    </dgm:pt>
    <dgm:pt modelId="{D8D419E3-5049-4B3D-8C13-4C32BF638062}" type="pres">
      <dgm:prSet presAssocID="{3FDEA324-55F0-4809-84A8-6D3BDA03D8AF}" presName="LevelTwoTextNode" presStyleLbl="node2" presStyleIdx="6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827C58-353B-4179-8602-D7377557C545}" type="pres">
      <dgm:prSet presAssocID="{3FDEA324-55F0-4809-84A8-6D3BDA03D8AF}" presName="level3hierChild" presStyleCnt="0"/>
      <dgm:spPr/>
      <dgm:t>
        <a:bodyPr/>
        <a:lstStyle/>
        <a:p>
          <a:endParaRPr lang="ru-RU"/>
        </a:p>
      </dgm:t>
    </dgm:pt>
    <dgm:pt modelId="{95A7C003-286E-4993-A4F1-7CAF19E30A23}" type="pres">
      <dgm:prSet presAssocID="{08603A9B-CF73-4556-B545-A119F63D4093}" presName="conn2-1" presStyleLbl="parChTrans1D2" presStyleIdx="7" presStyleCnt="13"/>
      <dgm:spPr/>
      <dgm:t>
        <a:bodyPr/>
        <a:lstStyle/>
        <a:p>
          <a:endParaRPr lang="ru-RU"/>
        </a:p>
      </dgm:t>
    </dgm:pt>
    <dgm:pt modelId="{11BD3773-707D-4418-83A3-DC0994A9BE8D}" type="pres">
      <dgm:prSet presAssocID="{08603A9B-CF73-4556-B545-A119F63D4093}" presName="connTx" presStyleLbl="parChTrans1D2" presStyleIdx="7" presStyleCnt="13"/>
      <dgm:spPr/>
      <dgm:t>
        <a:bodyPr/>
        <a:lstStyle/>
        <a:p>
          <a:endParaRPr lang="ru-RU"/>
        </a:p>
      </dgm:t>
    </dgm:pt>
    <dgm:pt modelId="{B78B7CC5-676B-4880-A6AE-BA457E16A8A6}" type="pres">
      <dgm:prSet presAssocID="{0D99BA85-075E-4B21-AB5F-C92702F444D0}" presName="root2" presStyleCnt="0"/>
      <dgm:spPr/>
      <dgm:t>
        <a:bodyPr/>
        <a:lstStyle/>
        <a:p>
          <a:endParaRPr lang="ru-RU"/>
        </a:p>
      </dgm:t>
    </dgm:pt>
    <dgm:pt modelId="{14B3EC21-B367-46BB-95E3-8831D1476972}" type="pres">
      <dgm:prSet presAssocID="{0D99BA85-075E-4B21-AB5F-C92702F444D0}" presName="LevelTwoTextNode" presStyleLbl="node2" presStyleIdx="7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DF135D-668D-4149-AA1A-8766DD8D1256}" type="pres">
      <dgm:prSet presAssocID="{0D99BA85-075E-4B21-AB5F-C92702F444D0}" presName="level3hierChild" presStyleCnt="0"/>
      <dgm:spPr/>
      <dgm:t>
        <a:bodyPr/>
        <a:lstStyle/>
        <a:p>
          <a:endParaRPr lang="ru-RU"/>
        </a:p>
      </dgm:t>
    </dgm:pt>
    <dgm:pt modelId="{57A05AF1-2F93-4DED-BDD9-D571FA09FAE1}" type="pres">
      <dgm:prSet presAssocID="{F04FD1F3-480A-419A-B96B-7F6643E2A816}" presName="conn2-1" presStyleLbl="parChTrans1D3" presStyleIdx="5" presStyleCnt="11"/>
      <dgm:spPr/>
      <dgm:t>
        <a:bodyPr/>
        <a:lstStyle/>
        <a:p>
          <a:endParaRPr lang="ru-RU"/>
        </a:p>
      </dgm:t>
    </dgm:pt>
    <dgm:pt modelId="{273482B9-8D94-4B70-A89A-BD10488794BA}" type="pres">
      <dgm:prSet presAssocID="{F04FD1F3-480A-419A-B96B-7F6643E2A816}" presName="connTx" presStyleLbl="parChTrans1D3" presStyleIdx="5" presStyleCnt="11"/>
      <dgm:spPr/>
      <dgm:t>
        <a:bodyPr/>
        <a:lstStyle/>
        <a:p>
          <a:endParaRPr lang="ru-RU"/>
        </a:p>
      </dgm:t>
    </dgm:pt>
    <dgm:pt modelId="{CDEF9C40-ED23-432C-9391-9415AF84436A}" type="pres">
      <dgm:prSet presAssocID="{378C372B-66BA-4372-9B8D-83FB25143BCB}" presName="root2" presStyleCnt="0"/>
      <dgm:spPr/>
      <dgm:t>
        <a:bodyPr/>
        <a:lstStyle/>
        <a:p>
          <a:endParaRPr lang="ru-RU"/>
        </a:p>
      </dgm:t>
    </dgm:pt>
    <dgm:pt modelId="{C658587B-72B9-4585-950C-EEE8CE002E31}" type="pres">
      <dgm:prSet presAssocID="{378C372B-66BA-4372-9B8D-83FB25143BCB}" presName="LevelTwoTextNode" presStyleLbl="node3" presStyleIdx="5" presStyleCnt="11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742C20-7380-4C4F-92A6-E996D8000C67}" type="pres">
      <dgm:prSet presAssocID="{378C372B-66BA-4372-9B8D-83FB25143BCB}" presName="level3hierChild" presStyleCnt="0"/>
      <dgm:spPr/>
      <dgm:t>
        <a:bodyPr/>
        <a:lstStyle/>
        <a:p>
          <a:endParaRPr lang="ru-RU"/>
        </a:p>
      </dgm:t>
    </dgm:pt>
    <dgm:pt modelId="{6C1A6574-40D9-4BCC-B1B1-606DBE0EEE9C}" type="pres">
      <dgm:prSet presAssocID="{B7D9BBAE-1234-4AFE-B772-584986E4CD22}" presName="conn2-1" presStyleLbl="parChTrans1D2" presStyleIdx="8" presStyleCnt="13"/>
      <dgm:spPr/>
      <dgm:t>
        <a:bodyPr/>
        <a:lstStyle/>
        <a:p>
          <a:endParaRPr lang="ru-RU"/>
        </a:p>
      </dgm:t>
    </dgm:pt>
    <dgm:pt modelId="{2FF48777-6295-4A12-9525-A135B5D2E301}" type="pres">
      <dgm:prSet presAssocID="{B7D9BBAE-1234-4AFE-B772-584986E4CD22}" presName="connTx" presStyleLbl="parChTrans1D2" presStyleIdx="8" presStyleCnt="13"/>
      <dgm:spPr/>
      <dgm:t>
        <a:bodyPr/>
        <a:lstStyle/>
        <a:p>
          <a:endParaRPr lang="ru-RU"/>
        </a:p>
      </dgm:t>
    </dgm:pt>
    <dgm:pt modelId="{67641B9B-E760-43A3-B8F4-38AB7E8D9C07}" type="pres">
      <dgm:prSet presAssocID="{55B08152-9020-4CED-91AE-7DC2E5C3138B}" presName="root2" presStyleCnt="0"/>
      <dgm:spPr/>
      <dgm:t>
        <a:bodyPr/>
        <a:lstStyle/>
        <a:p>
          <a:endParaRPr lang="ru-RU"/>
        </a:p>
      </dgm:t>
    </dgm:pt>
    <dgm:pt modelId="{D54AA23A-731E-4F2E-BB5D-5960EB2F1D5C}" type="pres">
      <dgm:prSet presAssocID="{55B08152-9020-4CED-91AE-7DC2E5C3138B}" presName="LevelTwoTextNode" presStyleLbl="node2" presStyleIdx="8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790745-5F4C-4247-92C8-AA6C59D4AD56}" type="pres">
      <dgm:prSet presAssocID="{55B08152-9020-4CED-91AE-7DC2E5C3138B}" presName="level3hierChild" presStyleCnt="0"/>
      <dgm:spPr/>
      <dgm:t>
        <a:bodyPr/>
        <a:lstStyle/>
        <a:p>
          <a:endParaRPr lang="ru-RU"/>
        </a:p>
      </dgm:t>
    </dgm:pt>
    <dgm:pt modelId="{D5821105-FB56-4676-BDDD-5DC5D3A5B1D6}" type="pres">
      <dgm:prSet presAssocID="{237F9300-67BE-4B30-A2A8-396DDC4C647C}" presName="conn2-1" presStyleLbl="parChTrans1D3" presStyleIdx="6" presStyleCnt="11"/>
      <dgm:spPr/>
      <dgm:t>
        <a:bodyPr/>
        <a:lstStyle/>
        <a:p>
          <a:endParaRPr lang="ru-RU"/>
        </a:p>
      </dgm:t>
    </dgm:pt>
    <dgm:pt modelId="{14771AF2-C6AB-4B5B-86DA-F501C1FD3D09}" type="pres">
      <dgm:prSet presAssocID="{237F9300-67BE-4B30-A2A8-396DDC4C647C}" presName="connTx" presStyleLbl="parChTrans1D3" presStyleIdx="6" presStyleCnt="11"/>
      <dgm:spPr/>
      <dgm:t>
        <a:bodyPr/>
        <a:lstStyle/>
        <a:p>
          <a:endParaRPr lang="ru-RU"/>
        </a:p>
      </dgm:t>
    </dgm:pt>
    <dgm:pt modelId="{70915C3E-4851-403C-B227-025AA021612A}" type="pres">
      <dgm:prSet presAssocID="{DBA8E0EC-A355-40AF-A66C-E864B33D99BB}" presName="root2" presStyleCnt="0"/>
      <dgm:spPr/>
      <dgm:t>
        <a:bodyPr/>
        <a:lstStyle/>
        <a:p>
          <a:endParaRPr lang="ru-RU"/>
        </a:p>
      </dgm:t>
    </dgm:pt>
    <dgm:pt modelId="{59AFAE17-5B98-4ADE-B5D9-7FA98E2D8A27}" type="pres">
      <dgm:prSet presAssocID="{DBA8E0EC-A355-40AF-A66C-E864B33D99BB}" presName="LevelTwoTextNode" presStyleLbl="node3" presStyleIdx="6" presStyleCnt="11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D1E6E7-132E-4982-9C3F-91ABA75E484F}" type="pres">
      <dgm:prSet presAssocID="{DBA8E0EC-A355-40AF-A66C-E864B33D99BB}" presName="level3hierChild" presStyleCnt="0"/>
      <dgm:spPr/>
      <dgm:t>
        <a:bodyPr/>
        <a:lstStyle/>
        <a:p>
          <a:endParaRPr lang="ru-RU"/>
        </a:p>
      </dgm:t>
    </dgm:pt>
    <dgm:pt modelId="{898ED081-D23D-4968-A79B-CAE3362464C8}" type="pres">
      <dgm:prSet presAssocID="{9E58F24C-1EF1-4163-B923-96EB13D3A39B}" presName="conn2-1" presStyleLbl="parChTrans1D2" presStyleIdx="9" presStyleCnt="13"/>
      <dgm:spPr/>
      <dgm:t>
        <a:bodyPr/>
        <a:lstStyle/>
        <a:p>
          <a:endParaRPr lang="ru-RU"/>
        </a:p>
      </dgm:t>
    </dgm:pt>
    <dgm:pt modelId="{AF6CA2F5-31B7-4980-89AF-57976FD8B8B0}" type="pres">
      <dgm:prSet presAssocID="{9E58F24C-1EF1-4163-B923-96EB13D3A39B}" presName="connTx" presStyleLbl="parChTrans1D2" presStyleIdx="9" presStyleCnt="13"/>
      <dgm:spPr/>
      <dgm:t>
        <a:bodyPr/>
        <a:lstStyle/>
        <a:p>
          <a:endParaRPr lang="ru-RU"/>
        </a:p>
      </dgm:t>
    </dgm:pt>
    <dgm:pt modelId="{92ADBD4F-323B-435E-B89D-78B202347265}" type="pres">
      <dgm:prSet presAssocID="{3441904F-A9F4-461C-999B-4936476D4A25}" presName="root2" presStyleCnt="0"/>
      <dgm:spPr/>
      <dgm:t>
        <a:bodyPr/>
        <a:lstStyle/>
        <a:p>
          <a:endParaRPr lang="ru-RU"/>
        </a:p>
      </dgm:t>
    </dgm:pt>
    <dgm:pt modelId="{F71AC612-AD41-4ADE-A057-05FB988FD03C}" type="pres">
      <dgm:prSet presAssocID="{3441904F-A9F4-461C-999B-4936476D4A25}" presName="LevelTwoTextNode" presStyleLbl="node2" presStyleIdx="9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3C00D-7FCE-41C5-9AD1-4B65C442BE5F}" type="pres">
      <dgm:prSet presAssocID="{3441904F-A9F4-461C-999B-4936476D4A25}" presName="level3hierChild" presStyleCnt="0"/>
      <dgm:spPr/>
      <dgm:t>
        <a:bodyPr/>
        <a:lstStyle/>
        <a:p>
          <a:endParaRPr lang="ru-RU"/>
        </a:p>
      </dgm:t>
    </dgm:pt>
    <dgm:pt modelId="{AB246904-A0F0-4756-8494-B7A0D8E0D9C4}" type="pres">
      <dgm:prSet presAssocID="{054E0EB1-A7A8-4DEC-ABFF-37B9BECC5B6A}" presName="conn2-1" presStyleLbl="parChTrans1D3" presStyleIdx="7" presStyleCnt="11"/>
      <dgm:spPr/>
      <dgm:t>
        <a:bodyPr/>
        <a:lstStyle/>
        <a:p>
          <a:endParaRPr lang="ru-RU"/>
        </a:p>
      </dgm:t>
    </dgm:pt>
    <dgm:pt modelId="{F086AC4F-2CA2-4FF2-B589-F7402BA62B38}" type="pres">
      <dgm:prSet presAssocID="{054E0EB1-A7A8-4DEC-ABFF-37B9BECC5B6A}" presName="connTx" presStyleLbl="parChTrans1D3" presStyleIdx="7" presStyleCnt="11"/>
      <dgm:spPr/>
      <dgm:t>
        <a:bodyPr/>
        <a:lstStyle/>
        <a:p>
          <a:endParaRPr lang="ru-RU"/>
        </a:p>
      </dgm:t>
    </dgm:pt>
    <dgm:pt modelId="{899C9E05-B2E3-4F86-B318-970DBD21E445}" type="pres">
      <dgm:prSet presAssocID="{FCEBD556-AF00-4C11-B977-5CC81330AD30}" presName="root2" presStyleCnt="0"/>
      <dgm:spPr/>
      <dgm:t>
        <a:bodyPr/>
        <a:lstStyle/>
        <a:p>
          <a:endParaRPr lang="ru-RU"/>
        </a:p>
      </dgm:t>
    </dgm:pt>
    <dgm:pt modelId="{598F5750-3957-43D0-B17C-332E399F20F6}" type="pres">
      <dgm:prSet presAssocID="{FCEBD556-AF00-4C11-B977-5CC81330AD30}" presName="LevelTwoTextNode" presStyleLbl="node3" presStyleIdx="7" presStyleCnt="11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DF2CA-B171-45CD-8EE0-5A84EEF13D11}" type="pres">
      <dgm:prSet presAssocID="{FCEBD556-AF00-4C11-B977-5CC81330AD30}" presName="level3hierChild" presStyleCnt="0"/>
      <dgm:spPr/>
      <dgm:t>
        <a:bodyPr/>
        <a:lstStyle/>
        <a:p>
          <a:endParaRPr lang="ru-RU"/>
        </a:p>
      </dgm:t>
    </dgm:pt>
    <dgm:pt modelId="{D40B61D5-BF20-4C04-9819-5B4EE9756BEC}" type="pres">
      <dgm:prSet presAssocID="{49A18CE4-AD8A-4AC5-BA64-DAC094BD924F}" presName="conn2-1" presStyleLbl="parChTrans1D3" presStyleIdx="8" presStyleCnt="11"/>
      <dgm:spPr/>
      <dgm:t>
        <a:bodyPr/>
        <a:lstStyle/>
        <a:p>
          <a:endParaRPr lang="ru-RU"/>
        </a:p>
      </dgm:t>
    </dgm:pt>
    <dgm:pt modelId="{6EE58E99-18AC-4B71-8F48-219D7137180C}" type="pres">
      <dgm:prSet presAssocID="{49A18CE4-AD8A-4AC5-BA64-DAC094BD924F}" presName="connTx" presStyleLbl="parChTrans1D3" presStyleIdx="8" presStyleCnt="11"/>
      <dgm:spPr/>
      <dgm:t>
        <a:bodyPr/>
        <a:lstStyle/>
        <a:p>
          <a:endParaRPr lang="ru-RU"/>
        </a:p>
      </dgm:t>
    </dgm:pt>
    <dgm:pt modelId="{428FBFC4-B643-469E-8162-4E668C3B332F}" type="pres">
      <dgm:prSet presAssocID="{E79BAEB4-497D-4C7D-A086-CADB9E2330EF}" presName="root2" presStyleCnt="0"/>
      <dgm:spPr/>
      <dgm:t>
        <a:bodyPr/>
        <a:lstStyle/>
        <a:p>
          <a:endParaRPr lang="ru-RU"/>
        </a:p>
      </dgm:t>
    </dgm:pt>
    <dgm:pt modelId="{CD24DEA2-63C7-4C36-8008-DCAD7A065EA9}" type="pres">
      <dgm:prSet presAssocID="{E79BAEB4-497D-4C7D-A086-CADB9E2330EF}" presName="LevelTwoTextNode" presStyleLbl="node3" presStyleIdx="8" presStyleCnt="11" custScaleX="217379" custScaleY="131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A6521-EB9C-41D0-94AD-07A14629CA1E}" type="pres">
      <dgm:prSet presAssocID="{E79BAEB4-497D-4C7D-A086-CADB9E2330EF}" presName="level3hierChild" presStyleCnt="0"/>
      <dgm:spPr/>
      <dgm:t>
        <a:bodyPr/>
        <a:lstStyle/>
        <a:p>
          <a:endParaRPr lang="ru-RU"/>
        </a:p>
      </dgm:t>
    </dgm:pt>
    <dgm:pt modelId="{AD5ADD82-D46C-4229-A010-43C7EBE94F3C}" type="pres">
      <dgm:prSet presAssocID="{B609B481-8CC0-4399-B449-A24ADBC1B532}" presName="conn2-1" presStyleLbl="parChTrans1D2" presStyleIdx="10" presStyleCnt="13"/>
      <dgm:spPr/>
      <dgm:t>
        <a:bodyPr/>
        <a:lstStyle/>
        <a:p>
          <a:endParaRPr lang="ru-RU"/>
        </a:p>
      </dgm:t>
    </dgm:pt>
    <dgm:pt modelId="{F5E06505-2F0F-4042-B644-713C0D076BD1}" type="pres">
      <dgm:prSet presAssocID="{B609B481-8CC0-4399-B449-A24ADBC1B532}" presName="connTx" presStyleLbl="parChTrans1D2" presStyleIdx="10" presStyleCnt="13"/>
      <dgm:spPr/>
      <dgm:t>
        <a:bodyPr/>
        <a:lstStyle/>
        <a:p>
          <a:endParaRPr lang="ru-RU"/>
        </a:p>
      </dgm:t>
    </dgm:pt>
    <dgm:pt modelId="{1D55FC36-F4BC-4D2A-819B-3D5430DA7E0C}" type="pres">
      <dgm:prSet presAssocID="{2325C513-47A6-4678-82EF-81E93D9F8646}" presName="root2" presStyleCnt="0"/>
      <dgm:spPr/>
      <dgm:t>
        <a:bodyPr/>
        <a:lstStyle/>
        <a:p>
          <a:endParaRPr lang="ru-RU"/>
        </a:p>
      </dgm:t>
    </dgm:pt>
    <dgm:pt modelId="{E1C946F5-3D11-4DFE-AF42-0DA3BA38DEEA}" type="pres">
      <dgm:prSet presAssocID="{2325C513-47A6-4678-82EF-81E93D9F8646}" presName="LevelTwoTextNode" presStyleLbl="node2" presStyleIdx="10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0F6D5-FB8C-4DAD-8CCE-16997768242A}" type="pres">
      <dgm:prSet presAssocID="{2325C513-47A6-4678-82EF-81E93D9F8646}" presName="level3hierChild" presStyleCnt="0"/>
      <dgm:spPr/>
      <dgm:t>
        <a:bodyPr/>
        <a:lstStyle/>
        <a:p>
          <a:endParaRPr lang="ru-RU"/>
        </a:p>
      </dgm:t>
    </dgm:pt>
    <dgm:pt modelId="{0B9C222E-0782-4F6A-9F18-D9DDB5D4BE0C}" type="pres">
      <dgm:prSet presAssocID="{69BD9B8C-829F-4D1C-8390-A1CE1398BB34}" presName="conn2-1" presStyleLbl="parChTrans1D3" presStyleIdx="9" presStyleCnt="11"/>
      <dgm:spPr/>
      <dgm:t>
        <a:bodyPr/>
        <a:lstStyle/>
        <a:p>
          <a:endParaRPr lang="ru-RU"/>
        </a:p>
      </dgm:t>
    </dgm:pt>
    <dgm:pt modelId="{5F45F80C-F932-4525-BFC4-4260235B3F6F}" type="pres">
      <dgm:prSet presAssocID="{69BD9B8C-829F-4D1C-8390-A1CE1398BB34}" presName="connTx" presStyleLbl="parChTrans1D3" presStyleIdx="9" presStyleCnt="11"/>
      <dgm:spPr/>
      <dgm:t>
        <a:bodyPr/>
        <a:lstStyle/>
        <a:p>
          <a:endParaRPr lang="ru-RU"/>
        </a:p>
      </dgm:t>
    </dgm:pt>
    <dgm:pt modelId="{99FAAC9F-F8C8-4B43-9FD2-41CEB3A6EAE6}" type="pres">
      <dgm:prSet presAssocID="{6BD7CCF9-8686-4BA9-B275-44A3755F33AD}" presName="root2" presStyleCnt="0"/>
      <dgm:spPr/>
      <dgm:t>
        <a:bodyPr/>
        <a:lstStyle/>
        <a:p>
          <a:endParaRPr lang="ru-RU"/>
        </a:p>
      </dgm:t>
    </dgm:pt>
    <dgm:pt modelId="{65DAECB7-98A4-41E5-91F1-2B631ED7E2B7}" type="pres">
      <dgm:prSet presAssocID="{6BD7CCF9-8686-4BA9-B275-44A3755F33AD}" presName="LevelTwoTextNode" presStyleLbl="node3" presStyleIdx="9" presStyleCnt="11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973B5B-697A-4895-9C7B-FA38A84B8CC9}" type="pres">
      <dgm:prSet presAssocID="{6BD7CCF9-8686-4BA9-B275-44A3755F33AD}" presName="level3hierChild" presStyleCnt="0"/>
      <dgm:spPr/>
      <dgm:t>
        <a:bodyPr/>
        <a:lstStyle/>
        <a:p>
          <a:endParaRPr lang="ru-RU"/>
        </a:p>
      </dgm:t>
    </dgm:pt>
    <dgm:pt modelId="{E0E862DD-30DF-4BDD-8C2E-00A0C2E41601}" type="pres">
      <dgm:prSet presAssocID="{43787D7D-882B-413D-8BD2-1B9EDDFFCA68}" presName="conn2-1" presStyleLbl="parChTrans1D3" presStyleIdx="10" presStyleCnt="11"/>
      <dgm:spPr/>
      <dgm:t>
        <a:bodyPr/>
        <a:lstStyle/>
        <a:p>
          <a:endParaRPr lang="ru-RU"/>
        </a:p>
      </dgm:t>
    </dgm:pt>
    <dgm:pt modelId="{8DF3B7F7-3786-4436-8C4D-8674804760AF}" type="pres">
      <dgm:prSet presAssocID="{43787D7D-882B-413D-8BD2-1B9EDDFFCA68}" presName="connTx" presStyleLbl="parChTrans1D3" presStyleIdx="10" presStyleCnt="11"/>
      <dgm:spPr/>
      <dgm:t>
        <a:bodyPr/>
        <a:lstStyle/>
        <a:p>
          <a:endParaRPr lang="ru-RU"/>
        </a:p>
      </dgm:t>
    </dgm:pt>
    <dgm:pt modelId="{DAAA8371-FEB0-4F68-A3DA-BF7F87F31AEA}" type="pres">
      <dgm:prSet presAssocID="{A05F9344-8FA2-4382-B1BD-D4FB55E50E55}" presName="root2" presStyleCnt="0"/>
      <dgm:spPr/>
      <dgm:t>
        <a:bodyPr/>
        <a:lstStyle/>
        <a:p>
          <a:endParaRPr lang="ru-RU"/>
        </a:p>
      </dgm:t>
    </dgm:pt>
    <dgm:pt modelId="{98F24E12-809A-413A-BAC1-CCA5FAFD3D0A}" type="pres">
      <dgm:prSet presAssocID="{A05F9344-8FA2-4382-B1BD-D4FB55E50E55}" presName="LevelTwoTextNode" presStyleLbl="node3" presStyleIdx="10" presStyleCnt="11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5207CC-12FA-4135-8B0C-1AAE12F1752C}" type="pres">
      <dgm:prSet presAssocID="{A05F9344-8FA2-4382-B1BD-D4FB55E50E55}" presName="level3hierChild" presStyleCnt="0"/>
      <dgm:spPr/>
      <dgm:t>
        <a:bodyPr/>
        <a:lstStyle/>
        <a:p>
          <a:endParaRPr lang="ru-RU"/>
        </a:p>
      </dgm:t>
    </dgm:pt>
    <dgm:pt modelId="{A6B72254-EEDA-45A3-8CEA-0A7FEA4F9C31}" type="pres">
      <dgm:prSet presAssocID="{9564F678-314F-4A60-BF57-C3530DB6EB33}" presName="conn2-1" presStyleLbl="parChTrans1D2" presStyleIdx="11" presStyleCnt="13"/>
      <dgm:spPr/>
      <dgm:t>
        <a:bodyPr/>
        <a:lstStyle/>
        <a:p>
          <a:endParaRPr lang="ru-RU"/>
        </a:p>
      </dgm:t>
    </dgm:pt>
    <dgm:pt modelId="{B77599F7-6861-4CE9-9A8C-3A41A5D4FE37}" type="pres">
      <dgm:prSet presAssocID="{9564F678-314F-4A60-BF57-C3530DB6EB33}" presName="connTx" presStyleLbl="parChTrans1D2" presStyleIdx="11" presStyleCnt="13"/>
      <dgm:spPr/>
      <dgm:t>
        <a:bodyPr/>
        <a:lstStyle/>
        <a:p>
          <a:endParaRPr lang="ru-RU"/>
        </a:p>
      </dgm:t>
    </dgm:pt>
    <dgm:pt modelId="{E16B78AC-9C43-49F5-ACBC-5277ED15B5A6}" type="pres">
      <dgm:prSet presAssocID="{DFA1AAF2-5BE6-479C-8166-3DAABB8D5991}" presName="root2" presStyleCnt="0"/>
      <dgm:spPr/>
      <dgm:t>
        <a:bodyPr/>
        <a:lstStyle/>
        <a:p>
          <a:endParaRPr lang="ru-RU"/>
        </a:p>
      </dgm:t>
    </dgm:pt>
    <dgm:pt modelId="{FAE9849C-57E1-411C-94A8-BA2AE2126A05}" type="pres">
      <dgm:prSet presAssocID="{DFA1AAF2-5BE6-479C-8166-3DAABB8D5991}" presName="LevelTwoTextNode" presStyleLbl="node2" presStyleIdx="11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A3A9C-3082-4FBF-8280-E330671E21A0}" type="pres">
      <dgm:prSet presAssocID="{DFA1AAF2-5BE6-479C-8166-3DAABB8D5991}" presName="level3hierChild" presStyleCnt="0"/>
      <dgm:spPr/>
      <dgm:t>
        <a:bodyPr/>
        <a:lstStyle/>
        <a:p>
          <a:endParaRPr lang="ru-RU"/>
        </a:p>
      </dgm:t>
    </dgm:pt>
    <dgm:pt modelId="{76D6D86D-CB94-4C33-AED0-16EF900C8EBE}" type="pres">
      <dgm:prSet presAssocID="{C699EC45-ED3D-410E-B732-38B2657B4CCE}" presName="conn2-1" presStyleLbl="parChTrans1D2" presStyleIdx="12" presStyleCnt="13"/>
      <dgm:spPr/>
      <dgm:t>
        <a:bodyPr/>
        <a:lstStyle/>
        <a:p>
          <a:endParaRPr lang="ru-RU"/>
        </a:p>
      </dgm:t>
    </dgm:pt>
    <dgm:pt modelId="{2444CF2D-E3EB-4C1F-A4A1-D71B6C312977}" type="pres">
      <dgm:prSet presAssocID="{C699EC45-ED3D-410E-B732-38B2657B4CCE}" presName="connTx" presStyleLbl="parChTrans1D2" presStyleIdx="12" presStyleCnt="13"/>
      <dgm:spPr/>
      <dgm:t>
        <a:bodyPr/>
        <a:lstStyle/>
        <a:p>
          <a:endParaRPr lang="ru-RU"/>
        </a:p>
      </dgm:t>
    </dgm:pt>
    <dgm:pt modelId="{EB72694F-F599-4882-ABC3-28A3D2C93E7F}" type="pres">
      <dgm:prSet presAssocID="{56161B18-7A34-426F-ABF6-70BBBF696DAB}" presName="root2" presStyleCnt="0"/>
      <dgm:spPr/>
      <dgm:t>
        <a:bodyPr/>
        <a:lstStyle/>
        <a:p>
          <a:endParaRPr lang="ru-RU"/>
        </a:p>
      </dgm:t>
    </dgm:pt>
    <dgm:pt modelId="{F36D587E-10B9-4CA7-8520-DFD5B7B046E2}" type="pres">
      <dgm:prSet presAssocID="{56161B18-7A34-426F-ABF6-70BBBF696DAB}" presName="LevelTwoTextNode" presStyleLbl="node2" presStyleIdx="12" presStyleCnt="13" custScaleX="21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676F19-BEE0-4809-BE6D-AFA0695D7228}" type="pres">
      <dgm:prSet presAssocID="{56161B18-7A34-426F-ABF6-70BBBF696DAB}" presName="level3hierChild" presStyleCnt="0"/>
      <dgm:spPr/>
      <dgm:t>
        <a:bodyPr/>
        <a:lstStyle/>
        <a:p>
          <a:endParaRPr lang="ru-RU"/>
        </a:p>
      </dgm:t>
    </dgm:pt>
  </dgm:ptLst>
  <dgm:cxnLst>
    <dgm:cxn modelId="{9AB2461F-3851-4E88-912F-1DCDB251C16B}" type="presOf" srcId="{52B86D89-C19B-4CE5-9DA3-6397835F6513}" destId="{6D4A21A7-22B3-48C4-9E3B-72D077616119}" srcOrd="1" destOrd="0" presId="urn:microsoft.com/office/officeart/2005/8/layout/hierarchy2"/>
    <dgm:cxn modelId="{31E90C51-3C96-4B4F-8060-545C4CCBCFEC}" type="presOf" srcId="{8CA4EF7E-7D83-4F2D-BF7F-BE75BB64971D}" destId="{2100D279-33D2-4286-88ED-ACA1F75AC139}" srcOrd="0" destOrd="0" presId="urn:microsoft.com/office/officeart/2005/8/layout/hierarchy2"/>
    <dgm:cxn modelId="{A880D70F-A73A-4F97-9904-74B11A0F5C83}" type="presOf" srcId="{43787D7D-882B-413D-8BD2-1B9EDDFFCA68}" destId="{8DF3B7F7-3786-4436-8C4D-8674804760AF}" srcOrd="1" destOrd="0" presId="urn:microsoft.com/office/officeart/2005/8/layout/hierarchy2"/>
    <dgm:cxn modelId="{88ED0015-BD96-47CD-85D9-D1C535CA1D7D}" srcId="{EDD6374B-93B5-424F-92E8-46147D9F7ADF}" destId="{3FDEA324-55F0-4809-84A8-6D3BDA03D8AF}" srcOrd="6" destOrd="0" parTransId="{758E3A40-2525-4B6A-8A62-FA1E9B434D04}" sibTransId="{34A9FD23-FC52-443C-AA71-23D40C6183C4}"/>
    <dgm:cxn modelId="{836F57B7-9191-4154-AD43-D801F61C1204}" srcId="{3441904F-A9F4-461C-999B-4936476D4A25}" destId="{FCEBD556-AF00-4C11-B977-5CC81330AD30}" srcOrd="0" destOrd="0" parTransId="{054E0EB1-A7A8-4DEC-ABFF-37B9BECC5B6A}" sibTransId="{065E1FEB-D5E3-4A19-9445-D7320D6F48D0}"/>
    <dgm:cxn modelId="{0D2FB8AC-990D-4F4F-950A-9A49C938645E}" type="presOf" srcId="{054E0EB1-A7A8-4DEC-ABFF-37B9BECC5B6A}" destId="{F086AC4F-2CA2-4FF2-B589-F7402BA62B38}" srcOrd="1" destOrd="0" presId="urn:microsoft.com/office/officeart/2005/8/layout/hierarchy2"/>
    <dgm:cxn modelId="{02E49EF2-619B-4FCA-8089-3614DDEB47B8}" srcId="{EDD6374B-93B5-424F-92E8-46147D9F7ADF}" destId="{F7E07826-B719-42C2-82B8-A2924E512B48}" srcOrd="0" destOrd="0" parTransId="{18B2267F-273A-4A14-B289-14CD7A9EC0DD}" sibTransId="{D8817A53-BB96-483C-A20F-6882DB2FDEAB}"/>
    <dgm:cxn modelId="{D198FCA4-2FA9-44C3-A382-B68A16D02FD2}" type="presOf" srcId="{4EC016E8-F74E-4643-BEDD-7519B7ABE574}" destId="{A6DCD630-D248-44D3-9E7E-7E3161ED842E}" srcOrd="1" destOrd="0" presId="urn:microsoft.com/office/officeart/2005/8/layout/hierarchy2"/>
    <dgm:cxn modelId="{70A5DA42-7824-4451-979E-F38ECE6A237E}" type="presOf" srcId="{18B2267F-273A-4A14-B289-14CD7A9EC0DD}" destId="{1D93E420-914C-48E2-A64C-1BA1E4A23924}" srcOrd="0" destOrd="0" presId="urn:microsoft.com/office/officeart/2005/8/layout/hierarchy2"/>
    <dgm:cxn modelId="{9F60E988-133B-4A43-BEDB-4CE8035BD13D}" type="presOf" srcId="{450C4EAD-98EF-46A0-92D0-6097337A106B}" destId="{EE4FCB74-4CE7-4E4D-9749-B3523FBC319A}" srcOrd="0" destOrd="0" presId="urn:microsoft.com/office/officeart/2005/8/layout/hierarchy2"/>
    <dgm:cxn modelId="{34A5839C-D2CA-4374-ACB1-DF129D309780}" type="presOf" srcId="{786050E3-1E12-4611-8DE7-C1EDCBD0C8BD}" destId="{3C125EF7-4955-4F73-9464-A8E059EFA3DE}" srcOrd="0" destOrd="0" presId="urn:microsoft.com/office/officeart/2005/8/layout/hierarchy2"/>
    <dgm:cxn modelId="{2B79680A-DF3E-4766-B2DA-3D018E388E8C}" type="presOf" srcId="{9F662A2A-D11A-475F-B60B-54781E501F58}" destId="{B1DFFB71-38F1-45A1-936B-FD915D469BA3}" srcOrd="1" destOrd="0" presId="urn:microsoft.com/office/officeart/2005/8/layout/hierarchy2"/>
    <dgm:cxn modelId="{7EE7061F-0FD4-4406-BC9C-BB6B8ABB43BF}" type="presOf" srcId="{9B795FFB-52CE-402D-BC1C-F60893046D56}" destId="{9992E4D5-9B42-488B-A0ED-F583F5163036}" srcOrd="1" destOrd="0" presId="urn:microsoft.com/office/officeart/2005/8/layout/hierarchy2"/>
    <dgm:cxn modelId="{C387EF46-05DB-46FD-83FF-E15FFE53E63E}" type="presOf" srcId="{EDD6374B-93B5-424F-92E8-46147D9F7ADF}" destId="{76CD92CD-DF20-4F79-941D-D14139A3B6B9}" srcOrd="0" destOrd="0" presId="urn:microsoft.com/office/officeart/2005/8/layout/hierarchy2"/>
    <dgm:cxn modelId="{C9B86E38-43C7-4385-913D-B49ABE86D4A7}" srcId="{EDD6374B-93B5-424F-92E8-46147D9F7ADF}" destId="{69F074CA-28DE-4B47-A6B4-5F3759F2D581}" srcOrd="1" destOrd="0" parTransId="{FAC134F3-0E24-485B-BB70-3E7A9E9CB2BB}" sibTransId="{970ECA16-9553-4AC5-8CC4-7C8B2B5CB8EF}"/>
    <dgm:cxn modelId="{23259466-FFCB-4A40-A224-704B8954CD57}" type="presOf" srcId="{6BD7CCF9-8686-4BA9-B275-44A3755F33AD}" destId="{65DAECB7-98A4-41E5-91F1-2B631ED7E2B7}" srcOrd="0" destOrd="0" presId="urn:microsoft.com/office/officeart/2005/8/layout/hierarchy2"/>
    <dgm:cxn modelId="{22FF3806-1518-4C7A-911E-E103716EA7F3}" type="presOf" srcId="{A05F9344-8FA2-4382-B1BD-D4FB55E50E55}" destId="{98F24E12-809A-413A-BAC1-CCA5FAFD3D0A}" srcOrd="0" destOrd="0" presId="urn:microsoft.com/office/officeart/2005/8/layout/hierarchy2"/>
    <dgm:cxn modelId="{5DE03CA4-BCF9-48B6-BFC7-F207C5683F3E}" type="presOf" srcId="{FAC134F3-0E24-485B-BB70-3E7A9E9CB2BB}" destId="{D8D29557-7ECD-460C-BE8F-708A7839B7ED}" srcOrd="1" destOrd="0" presId="urn:microsoft.com/office/officeart/2005/8/layout/hierarchy2"/>
    <dgm:cxn modelId="{C16C242A-5998-4F1A-B4CB-AA7F72F5E704}" type="presOf" srcId="{9E58F24C-1EF1-4163-B923-96EB13D3A39B}" destId="{AF6CA2F5-31B7-4980-89AF-57976FD8B8B0}" srcOrd="1" destOrd="0" presId="urn:microsoft.com/office/officeart/2005/8/layout/hierarchy2"/>
    <dgm:cxn modelId="{7928311C-24EB-4C1E-BEC2-B6CE429AF1EE}" type="presOf" srcId="{9564F678-314F-4A60-BF57-C3530DB6EB33}" destId="{A6B72254-EEDA-45A3-8CEA-0A7FEA4F9C31}" srcOrd="0" destOrd="0" presId="urn:microsoft.com/office/officeart/2005/8/layout/hierarchy2"/>
    <dgm:cxn modelId="{3F8E718A-7E02-4089-B218-7A34FB366802}" type="presOf" srcId="{9564F678-314F-4A60-BF57-C3530DB6EB33}" destId="{B77599F7-6861-4CE9-9A8C-3A41A5D4FE37}" srcOrd="1" destOrd="0" presId="urn:microsoft.com/office/officeart/2005/8/layout/hierarchy2"/>
    <dgm:cxn modelId="{B0059D7E-FD66-44AD-8A41-64C89B42B181}" type="presOf" srcId="{DFA1AAF2-5BE6-479C-8166-3DAABB8D5991}" destId="{FAE9849C-57E1-411C-94A8-BA2AE2126A05}" srcOrd="0" destOrd="0" presId="urn:microsoft.com/office/officeart/2005/8/layout/hierarchy2"/>
    <dgm:cxn modelId="{6B966945-DD20-417B-B476-F7753081D8B1}" type="presOf" srcId="{55B08152-9020-4CED-91AE-7DC2E5C3138B}" destId="{D54AA23A-731E-4F2E-BB5D-5960EB2F1D5C}" srcOrd="0" destOrd="0" presId="urn:microsoft.com/office/officeart/2005/8/layout/hierarchy2"/>
    <dgm:cxn modelId="{AB698E51-2906-4E47-B0A3-53BB27880291}" srcId="{EDD6374B-93B5-424F-92E8-46147D9F7ADF}" destId="{BC1884BD-0892-4101-9B3B-A89C4A2EACCA}" srcOrd="3" destOrd="0" parTransId="{4EC016E8-F74E-4643-BEDD-7519B7ABE574}" sibTransId="{77D1A76C-510E-4BDC-B2BA-A11B7B45742D}"/>
    <dgm:cxn modelId="{2924C949-F6B2-4990-BBCF-FEB986DBB662}" srcId="{0D99BA85-075E-4B21-AB5F-C92702F444D0}" destId="{378C372B-66BA-4372-9B8D-83FB25143BCB}" srcOrd="0" destOrd="0" parTransId="{F04FD1F3-480A-419A-B96B-7F6643E2A816}" sibTransId="{B1FF8AC2-BABD-4E08-AC4B-1D4E32A41C52}"/>
    <dgm:cxn modelId="{E30C5F63-6622-4AE9-B65B-E4BC1280ECD8}" type="presOf" srcId="{EE0DE125-6153-44CF-8386-6A32F6873F8D}" destId="{4EE08B65-1ECC-410A-A56F-1F4E18A301B3}" srcOrd="1" destOrd="0" presId="urn:microsoft.com/office/officeart/2005/8/layout/hierarchy2"/>
    <dgm:cxn modelId="{80988BFB-AE02-4C6F-B30B-FDEF26FD7544}" type="presOf" srcId="{4EC016E8-F74E-4643-BEDD-7519B7ABE574}" destId="{EA1D0DD7-0B9B-430A-BDAD-EC3122797448}" srcOrd="0" destOrd="0" presId="urn:microsoft.com/office/officeart/2005/8/layout/hierarchy2"/>
    <dgm:cxn modelId="{F6E43D6F-7D75-4F68-BACE-99802AE39027}" type="presOf" srcId="{237F9300-67BE-4B30-A2A8-396DDC4C647C}" destId="{14771AF2-C6AB-4B5B-86DA-F501C1FD3D09}" srcOrd="1" destOrd="0" presId="urn:microsoft.com/office/officeart/2005/8/layout/hierarchy2"/>
    <dgm:cxn modelId="{AC06CDC3-6A9B-409B-86BE-AE20587C9219}" srcId="{FE78AC11-6042-47C4-A3AA-F0F9D33EA8F4}" destId="{C9ECF01F-1067-4266-821C-07C5C41D9F71}" srcOrd="1" destOrd="0" parTransId="{D85990F0-BCC0-4231-BF87-1D5B00D65296}" sibTransId="{21F43D77-4437-44EC-B227-165FED45C7B2}"/>
    <dgm:cxn modelId="{B4FE04FE-E845-4631-A5D7-E54EF149C3C5}" type="presOf" srcId="{0FDB6144-E830-4586-AF6F-5BBFDB1AD0DB}" destId="{036B0D08-CF12-4582-AD93-BED5E8484828}" srcOrd="0" destOrd="0" presId="urn:microsoft.com/office/officeart/2005/8/layout/hierarchy2"/>
    <dgm:cxn modelId="{6C42F098-8640-4C6B-AD9E-A29FFECA13D7}" type="presOf" srcId="{237F9300-67BE-4B30-A2A8-396DDC4C647C}" destId="{D5821105-FB56-4676-BDDD-5DC5D3A5B1D6}" srcOrd="0" destOrd="0" presId="urn:microsoft.com/office/officeart/2005/8/layout/hierarchy2"/>
    <dgm:cxn modelId="{96CC45BA-0175-4E66-A46E-CCA629BCB379}" type="presOf" srcId="{FAC134F3-0E24-485B-BB70-3E7A9E9CB2BB}" destId="{26C6CD77-A792-48EA-B0EB-10A617FF582D}" srcOrd="0" destOrd="0" presId="urn:microsoft.com/office/officeart/2005/8/layout/hierarchy2"/>
    <dgm:cxn modelId="{5FE488B4-3ACE-44C5-8EC4-73DF2EFE5594}" type="presOf" srcId="{BC1884BD-0892-4101-9B3B-A89C4A2EACCA}" destId="{64867EE9-B41E-460C-B529-326FBFA8306A}" srcOrd="0" destOrd="0" presId="urn:microsoft.com/office/officeart/2005/8/layout/hierarchy2"/>
    <dgm:cxn modelId="{43224A8B-BEEB-4891-AE3B-D92FEE679B3C}" type="presOf" srcId="{69F074CA-28DE-4B47-A6B4-5F3759F2D581}" destId="{25D9416B-A548-43AF-9FC5-7F89C1EB291A}" srcOrd="0" destOrd="0" presId="urn:microsoft.com/office/officeart/2005/8/layout/hierarchy2"/>
    <dgm:cxn modelId="{EB5637A1-792A-4CCD-9099-34A1D32BA161}" type="presOf" srcId="{3FDEA324-55F0-4809-84A8-6D3BDA03D8AF}" destId="{D8D419E3-5049-4B3D-8C13-4C32BF638062}" srcOrd="0" destOrd="0" presId="urn:microsoft.com/office/officeart/2005/8/layout/hierarchy2"/>
    <dgm:cxn modelId="{4FAEF994-2FBB-4BD0-8711-7705B0F12917}" type="presOf" srcId="{F7E07826-B719-42C2-82B8-A2924E512B48}" destId="{BB5862F3-F6EC-477B-8FD0-B2520B88183F}" srcOrd="0" destOrd="0" presId="urn:microsoft.com/office/officeart/2005/8/layout/hierarchy2"/>
    <dgm:cxn modelId="{2A00B05D-4B57-4AEC-BC0A-4D13D6EB04B2}" srcId="{EDD6374B-93B5-424F-92E8-46147D9F7ADF}" destId="{2325C513-47A6-4678-82EF-81E93D9F8646}" srcOrd="10" destOrd="0" parTransId="{B609B481-8CC0-4399-B449-A24ADBC1B532}" sibTransId="{70F78DCB-04FD-4001-B420-CD3094CC23A1}"/>
    <dgm:cxn modelId="{1521A2AA-11CC-4CD3-997F-A5F5483BF482}" type="presOf" srcId="{18B2267F-273A-4A14-B289-14CD7A9EC0DD}" destId="{01067727-8874-4D0B-A2AD-15DE59DEE8B1}" srcOrd="1" destOrd="0" presId="urn:microsoft.com/office/officeart/2005/8/layout/hierarchy2"/>
    <dgm:cxn modelId="{BDDA8FF4-A370-4341-A2D9-74FA5ED1A816}" srcId="{3441904F-A9F4-461C-999B-4936476D4A25}" destId="{E79BAEB4-497D-4C7D-A086-CADB9E2330EF}" srcOrd="1" destOrd="0" parTransId="{49A18CE4-AD8A-4AC5-BA64-DAC094BD924F}" sibTransId="{34111B88-5F41-4438-A268-420152E19B32}"/>
    <dgm:cxn modelId="{A09A5C01-7E41-4961-8228-10DA0C7179D8}" type="presOf" srcId="{054E0EB1-A7A8-4DEC-ABFF-37B9BECC5B6A}" destId="{AB246904-A0F0-4756-8494-B7A0D8E0D9C4}" srcOrd="0" destOrd="0" presId="urn:microsoft.com/office/officeart/2005/8/layout/hierarchy2"/>
    <dgm:cxn modelId="{A1CFB3A1-7E0A-41CB-893A-927422A097A4}" type="presOf" srcId="{EE0DE125-6153-44CF-8386-6A32F6873F8D}" destId="{8AD41598-2E0F-4EB0-A41D-41658C8FBBD1}" srcOrd="0" destOrd="0" presId="urn:microsoft.com/office/officeart/2005/8/layout/hierarchy2"/>
    <dgm:cxn modelId="{7C57AE24-F594-4606-B316-2A80B07CFA04}" type="presOf" srcId="{B609B481-8CC0-4399-B449-A24ADBC1B532}" destId="{F5E06505-2F0F-4042-B644-713C0D076BD1}" srcOrd="1" destOrd="0" presId="urn:microsoft.com/office/officeart/2005/8/layout/hierarchy2"/>
    <dgm:cxn modelId="{A05FD767-8372-451F-B8D2-EB3E56C07F02}" type="presOf" srcId="{9E58F24C-1EF1-4163-B923-96EB13D3A39B}" destId="{898ED081-D23D-4968-A79B-CAE3362464C8}" srcOrd="0" destOrd="0" presId="urn:microsoft.com/office/officeart/2005/8/layout/hierarchy2"/>
    <dgm:cxn modelId="{4B52FAFB-A33F-49DB-9D9C-F18B037DC7A6}" type="presOf" srcId="{1A568558-59A9-4E78-8A3C-828858A6DAB2}" destId="{E551CEBB-5DC6-41AE-A1DB-38D1D9BE0785}" srcOrd="1" destOrd="0" presId="urn:microsoft.com/office/officeart/2005/8/layout/hierarchy2"/>
    <dgm:cxn modelId="{793DE2F9-05AE-4361-A2F8-9773724DD49B}" srcId="{C52883AA-0F31-4AFE-9483-293CF5634D48}" destId="{8CA4EF7E-7D83-4F2D-BF7F-BE75BB64971D}" srcOrd="0" destOrd="0" parTransId="{9F662A2A-D11A-475F-B60B-54781E501F58}" sibTransId="{23300DB2-45AD-48B6-AADD-16A1646E12E4}"/>
    <dgm:cxn modelId="{B0AC36CA-538D-4CB1-9394-371691163139}" type="presOf" srcId="{E79BAEB4-497D-4C7D-A086-CADB9E2330EF}" destId="{CD24DEA2-63C7-4C36-8008-DCAD7A065EA9}" srcOrd="0" destOrd="0" presId="urn:microsoft.com/office/officeart/2005/8/layout/hierarchy2"/>
    <dgm:cxn modelId="{D3D50A13-68B8-4DCE-8CEA-35B0414BA3C7}" type="presOf" srcId="{1E7608E7-5B6B-4B80-B9EA-22892C0DD2DF}" destId="{B0769B3A-2430-4688-A230-0C0D1E0ED648}" srcOrd="0" destOrd="0" presId="urn:microsoft.com/office/officeart/2005/8/layout/hierarchy2"/>
    <dgm:cxn modelId="{E197A434-80E0-44A2-9BBD-92278013BC8A}" srcId="{EDD6374B-93B5-424F-92E8-46147D9F7ADF}" destId="{FE78AC11-6042-47C4-A3AA-F0F9D33EA8F4}" srcOrd="4" destOrd="0" parTransId="{52B86D89-C19B-4CE5-9DA3-6397835F6513}" sibTransId="{E4C629C1-066D-47EC-BED0-12D4551929D3}"/>
    <dgm:cxn modelId="{9A9427B4-656B-4026-8568-690188F339A1}" type="presOf" srcId="{9F46CA99-581A-42DB-8A0F-D78E9BC4A5AE}" destId="{5D7E2E95-B817-4056-BCC2-7FC1F53C525F}" srcOrd="0" destOrd="0" presId="urn:microsoft.com/office/officeart/2005/8/layout/hierarchy2"/>
    <dgm:cxn modelId="{FF538AC6-210A-4549-A018-14FBC8D68EFA}" srcId="{EDD6374B-93B5-424F-92E8-46147D9F7ADF}" destId="{0D99BA85-075E-4B21-AB5F-C92702F444D0}" srcOrd="7" destOrd="0" parTransId="{08603A9B-CF73-4556-B545-A119F63D4093}" sibTransId="{C2D0FCA5-6405-4752-BEEE-92F78A1AEA93}"/>
    <dgm:cxn modelId="{B30C9B64-6A4B-4C7B-A23A-5811E1BC5998}" type="presOf" srcId="{52B86D89-C19B-4CE5-9DA3-6397835F6513}" destId="{78EE013B-82E9-4E80-8E06-7AFF6C2BF7A1}" srcOrd="0" destOrd="0" presId="urn:microsoft.com/office/officeart/2005/8/layout/hierarchy2"/>
    <dgm:cxn modelId="{A4186571-AC26-4538-91D1-9418AF19E16A}" type="presOf" srcId="{2325C513-47A6-4678-82EF-81E93D9F8646}" destId="{E1C946F5-3D11-4DFE-AF42-0DA3BA38DEEA}" srcOrd="0" destOrd="0" presId="urn:microsoft.com/office/officeart/2005/8/layout/hierarchy2"/>
    <dgm:cxn modelId="{D6E655FD-2AA9-450A-8D2A-EC57AAF54578}" type="presOf" srcId="{48276DAD-BE24-44F5-B3A2-398100AE5EC8}" destId="{B7485BF4-2A50-4C95-B590-07B4CD0A5C29}" srcOrd="0" destOrd="0" presId="urn:microsoft.com/office/officeart/2005/8/layout/hierarchy2"/>
    <dgm:cxn modelId="{25D8EAC3-61B9-454E-94BD-9A8A461E9FE7}" srcId="{786050E3-1E12-4611-8DE7-C1EDCBD0C8BD}" destId="{0FDB6144-E830-4586-AF6F-5BBFDB1AD0DB}" srcOrd="0" destOrd="0" parTransId="{EE0DE125-6153-44CF-8386-6A32F6873F8D}" sibTransId="{3EBA8C41-7B8E-4544-97F7-CFFA55B717B0}"/>
    <dgm:cxn modelId="{A80EB5EB-4BCF-4929-BFAA-2A8890537AD3}" type="presOf" srcId="{B7D9BBAE-1234-4AFE-B772-584986E4CD22}" destId="{2FF48777-6295-4A12-9525-A135B5D2E301}" srcOrd="1" destOrd="0" presId="urn:microsoft.com/office/officeart/2005/8/layout/hierarchy2"/>
    <dgm:cxn modelId="{DDCB34E0-170E-42A4-BF48-AD35E52666F1}" type="presOf" srcId="{9B795FFB-52CE-402D-BC1C-F60893046D56}" destId="{306BC9D3-00BC-40BA-9F9E-49F6758EA1AF}" srcOrd="0" destOrd="0" presId="urn:microsoft.com/office/officeart/2005/8/layout/hierarchy2"/>
    <dgm:cxn modelId="{B902622E-9372-47BA-AA48-00A12B98C7EF}" type="presOf" srcId="{C52883AA-0F31-4AFE-9483-293CF5634D48}" destId="{18FC9833-C95C-498C-9D04-17F53E6DAA81}" srcOrd="0" destOrd="0" presId="urn:microsoft.com/office/officeart/2005/8/layout/hierarchy2"/>
    <dgm:cxn modelId="{9A72FAF3-60E4-41C3-81A2-90CB75EAEFF4}" type="presOf" srcId="{0D99BA85-075E-4B21-AB5F-C92702F444D0}" destId="{14B3EC21-B367-46BB-95E3-8831D1476972}" srcOrd="0" destOrd="0" presId="urn:microsoft.com/office/officeart/2005/8/layout/hierarchy2"/>
    <dgm:cxn modelId="{CEA09270-2F20-498B-AACA-3B907B8403CF}" type="presOf" srcId="{758E3A40-2525-4B6A-8A62-FA1E9B434D04}" destId="{E3DA28CD-050B-4CB1-9935-C2CEB1FB87D1}" srcOrd="0" destOrd="0" presId="urn:microsoft.com/office/officeart/2005/8/layout/hierarchy2"/>
    <dgm:cxn modelId="{AD3444A2-9651-48E5-8633-66F4B0D405C1}" type="presOf" srcId="{DBA8E0EC-A355-40AF-A66C-E864B33D99BB}" destId="{59AFAE17-5B98-4ADE-B5D9-7FA98E2D8A27}" srcOrd="0" destOrd="0" presId="urn:microsoft.com/office/officeart/2005/8/layout/hierarchy2"/>
    <dgm:cxn modelId="{1583BA99-2969-4C53-BF10-DE2AD7BDFF69}" type="presOf" srcId="{49A18CE4-AD8A-4AC5-BA64-DAC094BD924F}" destId="{D40B61D5-BF20-4C04-9819-5B4EE9756BEC}" srcOrd="0" destOrd="0" presId="urn:microsoft.com/office/officeart/2005/8/layout/hierarchy2"/>
    <dgm:cxn modelId="{79C4CDE8-3244-4307-9031-7600CF4C5F0D}" type="presOf" srcId="{08603A9B-CF73-4556-B545-A119F63D4093}" destId="{95A7C003-286E-4993-A4F1-7CAF19E30A23}" srcOrd="0" destOrd="0" presId="urn:microsoft.com/office/officeart/2005/8/layout/hierarchy2"/>
    <dgm:cxn modelId="{655A5792-0219-4FEE-8933-1761A7A03903}" srcId="{69F074CA-28DE-4B47-A6B4-5F3759F2D581}" destId="{450C4EAD-98EF-46A0-92D0-6097337A106B}" srcOrd="0" destOrd="0" parTransId="{9B795FFB-52CE-402D-BC1C-F60893046D56}" sibTransId="{74D447F3-3BE4-4AB7-8913-3B34C0B114DE}"/>
    <dgm:cxn modelId="{8B6D1C10-B8A7-401A-98EF-E5EB96EE9C29}" type="presOf" srcId="{378C372B-66BA-4372-9B8D-83FB25143BCB}" destId="{C658587B-72B9-4585-950C-EEE8CE002E31}" srcOrd="0" destOrd="0" presId="urn:microsoft.com/office/officeart/2005/8/layout/hierarchy2"/>
    <dgm:cxn modelId="{D6204ACD-3F60-43B8-B108-45C989AC7546}" type="presOf" srcId="{C9ECF01F-1067-4266-821C-07C5C41D9F71}" destId="{1F7E36C9-A729-4605-81EA-2BE010D11928}" srcOrd="0" destOrd="0" presId="urn:microsoft.com/office/officeart/2005/8/layout/hierarchy2"/>
    <dgm:cxn modelId="{40E557B8-E0D2-4B8F-AED2-957A80E6B76A}" type="presOf" srcId="{69BD9B8C-829F-4D1C-8390-A1CE1398BB34}" destId="{0B9C222E-0782-4F6A-9F18-D9DDB5D4BE0C}" srcOrd="0" destOrd="0" presId="urn:microsoft.com/office/officeart/2005/8/layout/hierarchy2"/>
    <dgm:cxn modelId="{F4230CBB-717C-4BA7-8AEA-826C39C2D04A}" type="presOf" srcId="{FE78AC11-6042-47C4-A3AA-F0F9D33EA8F4}" destId="{0A6921EF-5618-4E99-B61B-578A0764F270}" srcOrd="0" destOrd="0" presId="urn:microsoft.com/office/officeart/2005/8/layout/hierarchy2"/>
    <dgm:cxn modelId="{6976AF54-5F29-458E-A9FB-9EA2A449FD0A}" srcId="{55B08152-9020-4CED-91AE-7DC2E5C3138B}" destId="{DBA8E0EC-A355-40AF-A66C-E864B33D99BB}" srcOrd="0" destOrd="0" parTransId="{237F9300-67BE-4B30-A2A8-396DDC4C647C}" sibTransId="{C4DF816D-DE50-4644-B476-F414E4956F28}"/>
    <dgm:cxn modelId="{55CAB269-B19D-4805-B04A-069D6C836D6E}" type="presOf" srcId="{FCEBD556-AF00-4C11-B977-5CC81330AD30}" destId="{598F5750-3957-43D0-B17C-332E399F20F6}" srcOrd="0" destOrd="0" presId="urn:microsoft.com/office/officeart/2005/8/layout/hierarchy2"/>
    <dgm:cxn modelId="{952A3D27-47CD-46C9-88A1-153C32C6EB0C}" type="presOf" srcId="{43787D7D-882B-413D-8BD2-1B9EDDFFCA68}" destId="{E0E862DD-30DF-4BDD-8C2E-00A0C2E41601}" srcOrd="0" destOrd="0" presId="urn:microsoft.com/office/officeart/2005/8/layout/hierarchy2"/>
    <dgm:cxn modelId="{35E83E22-3A1B-4143-8E84-368A0742E534}" srcId="{FE78AC11-6042-47C4-A3AA-F0F9D33EA8F4}" destId="{7DD5B6AB-4C23-46E8-9DE1-6FB0A6B584EA}" srcOrd="0" destOrd="0" parTransId="{1A568558-59A9-4E78-8A3C-828858A6DAB2}" sibTransId="{8B2405AB-1251-4B11-8C0C-FEAC80C8F918}"/>
    <dgm:cxn modelId="{68A6F79C-D246-4D56-A2C6-E30458FEEA95}" type="presOf" srcId="{C699EC45-ED3D-410E-B732-38B2657B4CCE}" destId="{2444CF2D-E3EB-4C1F-A4A1-D71B6C312977}" srcOrd="1" destOrd="0" presId="urn:microsoft.com/office/officeart/2005/8/layout/hierarchy2"/>
    <dgm:cxn modelId="{17968039-54C3-4C76-A3DB-63861FC76DDA}" srcId="{EDD6374B-93B5-424F-92E8-46147D9F7ADF}" destId="{DFA1AAF2-5BE6-479C-8166-3DAABB8D5991}" srcOrd="11" destOrd="0" parTransId="{9564F678-314F-4A60-BF57-C3530DB6EB33}" sibTransId="{ED8B98AB-9CE7-415C-BE0F-52CAB0B3B5B6}"/>
    <dgm:cxn modelId="{E8F5F664-EC99-47D9-9AD1-6604BD3B2E59}" type="presOf" srcId="{C699EC45-ED3D-410E-B732-38B2657B4CCE}" destId="{76D6D86D-CB94-4C33-AED0-16EF900C8EBE}" srcOrd="0" destOrd="0" presId="urn:microsoft.com/office/officeart/2005/8/layout/hierarchy2"/>
    <dgm:cxn modelId="{ADC2FD7B-33E8-41AB-B82B-519F2B3CFA1A}" type="presOf" srcId="{D85990F0-BCC0-4231-BF87-1D5B00D65296}" destId="{1D54CC07-DEEE-4290-9F5C-F9F552D5AA05}" srcOrd="1" destOrd="0" presId="urn:microsoft.com/office/officeart/2005/8/layout/hierarchy2"/>
    <dgm:cxn modelId="{BC5CD681-C910-4A6B-8BE7-7B24453D6DA3}" type="presOf" srcId="{F04FD1F3-480A-419A-B96B-7F6643E2A816}" destId="{57A05AF1-2F93-4DED-BDD9-D571FA09FAE1}" srcOrd="0" destOrd="0" presId="urn:microsoft.com/office/officeart/2005/8/layout/hierarchy2"/>
    <dgm:cxn modelId="{33EA23B0-4545-4692-9A72-DFBD78BA4746}" srcId="{EDD6374B-93B5-424F-92E8-46147D9F7ADF}" destId="{3441904F-A9F4-461C-999B-4936476D4A25}" srcOrd="9" destOrd="0" parTransId="{9E58F24C-1EF1-4163-B923-96EB13D3A39B}" sibTransId="{4FB2F485-F2B4-43D2-8BBF-5AEEB4BEB152}"/>
    <dgm:cxn modelId="{B39EE62D-1B0C-4CCA-958D-0109E788594F}" type="presOf" srcId="{B609B481-8CC0-4399-B449-A24ADBC1B532}" destId="{AD5ADD82-D46C-4229-A010-43C7EBE94F3C}" srcOrd="0" destOrd="0" presId="urn:microsoft.com/office/officeart/2005/8/layout/hierarchy2"/>
    <dgm:cxn modelId="{0758083E-BD55-4A8C-86CC-7B72F076D727}" srcId="{EDD6374B-93B5-424F-92E8-46147D9F7ADF}" destId="{C52883AA-0F31-4AFE-9483-293CF5634D48}" srcOrd="2" destOrd="0" parTransId="{48276DAD-BE24-44F5-B3A2-398100AE5EC8}" sibTransId="{F62B9CD8-BCFB-4E9B-A511-F86D2BD95D5A}"/>
    <dgm:cxn modelId="{D6035DD6-2259-4FC0-BAC6-0DAF1815FB4F}" type="presOf" srcId="{3441904F-A9F4-461C-999B-4936476D4A25}" destId="{F71AC612-AD41-4ADE-A057-05FB988FD03C}" srcOrd="0" destOrd="0" presId="urn:microsoft.com/office/officeart/2005/8/layout/hierarchy2"/>
    <dgm:cxn modelId="{A4E02224-4FA5-45D4-A410-18078EF6DB1F}" srcId="{EDD6374B-93B5-424F-92E8-46147D9F7ADF}" destId="{56161B18-7A34-426F-ABF6-70BBBF696DAB}" srcOrd="12" destOrd="0" parTransId="{C699EC45-ED3D-410E-B732-38B2657B4CCE}" sibTransId="{5FEB49CF-9387-4AB3-905C-B1B5AA4BF6F2}"/>
    <dgm:cxn modelId="{2744CC11-D1F0-425F-9BCA-F78B7F10758A}" type="presOf" srcId="{9F46CA99-581A-42DB-8A0F-D78E9BC4A5AE}" destId="{1B816F2C-42C7-4E9C-BC93-E7493C74DC80}" srcOrd="1" destOrd="0" presId="urn:microsoft.com/office/officeart/2005/8/layout/hierarchy2"/>
    <dgm:cxn modelId="{0C6ECD05-4A4D-42EB-A3CD-6F2AF97BAE6F}" type="presOf" srcId="{7DD5B6AB-4C23-46E8-9DE1-6FB0A6B584EA}" destId="{9ED19369-9FA4-48DD-9E1D-C732EA1CEBE2}" srcOrd="0" destOrd="0" presId="urn:microsoft.com/office/officeart/2005/8/layout/hierarchy2"/>
    <dgm:cxn modelId="{2335B62E-90EF-42B5-B58D-504BB751E657}" type="presOf" srcId="{D85990F0-BCC0-4231-BF87-1D5B00D65296}" destId="{69357C79-FA63-4BAE-A509-4A041DA16AF2}" srcOrd="0" destOrd="0" presId="urn:microsoft.com/office/officeart/2005/8/layout/hierarchy2"/>
    <dgm:cxn modelId="{A7A6182D-366F-4506-9683-9831118FF537}" type="presOf" srcId="{56161B18-7A34-426F-ABF6-70BBBF696DAB}" destId="{F36D587E-10B9-4CA7-8520-DFD5B7B046E2}" srcOrd="0" destOrd="0" presId="urn:microsoft.com/office/officeart/2005/8/layout/hierarchy2"/>
    <dgm:cxn modelId="{BF7F72C7-DE5C-4DB2-9B15-7BE6A8454FBE}" srcId="{2325C513-47A6-4678-82EF-81E93D9F8646}" destId="{6BD7CCF9-8686-4BA9-B275-44A3755F33AD}" srcOrd="0" destOrd="0" parTransId="{69BD9B8C-829F-4D1C-8390-A1CE1398BB34}" sibTransId="{31874A71-A989-4EC3-9788-78E91E55DFF4}"/>
    <dgm:cxn modelId="{B57185A5-9F9A-4FCB-9CFF-624F847E0342}" type="presOf" srcId="{F04FD1F3-480A-419A-B96B-7F6643E2A816}" destId="{273482B9-8D94-4B70-A89A-BD10488794BA}" srcOrd="1" destOrd="0" presId="urn:microsoft.com/office/officeart/2005/8/layout/hierarchy2"/>
    <dgm:cxn modelId="{3B5F004D-6540-496B-8E1B-0C24443AAFCE}" srcId="{2325C513-47A6-4678-82EF-81E93D9F8646}" destId="{A05F9344-8FA2-4382-B1BD-D4FB55E50E55}" srcOrd="1" destOrd="0" parTransId="{43787D7D-882B-413D-8BD2-1B9EDDFFCA68}" sibTransId="{ABB7DFB1-2E23-42CE-8A88-B7B3A5F1B5B4}"/>
    <dgm:cxn modelId="{0008F739-3E6B-4BBC-B844-4290D2F5613E}" type="presOf" srcId="{69BD9B8C-829F-4D1C-8390-A1CE1398BB34}" destId="{5F45F80C-F932-4525-BFC4-4260235B3F6F}" srcOrd="1" destOrd="0" presId="urn:microsoft.com/office/officeart/2005/8/layout/hierarchy2"/>
    <dgm:cxn modelId="{E453A66F-A7C4-428A-BBA4-C1527883DF69}" type="presOf" srcId="{08603A9B-CF73-4556-B545-A119F63D4093}" destId="{11BD3773-707D-4418-83A3-DC0994A9BE8D}" srcOrd="1" destOrd="0" presId="urn:microsoft.com/office/officeart/2005/8/layout/hierarchy2"/>
    <dgm:cxn modelId="{AFD3F441-525A-4537-B450-F90D43492935}" srcId="{EDD6374B-93B5-424F-92E8-46147D9F7ADF}" destId="{786050E3-1E12-4611-8DE7-C1EDCBD0C8BD}" srcOrd="5" destOrd="0" parTransId="{9F46CA99-581A-42DB-8A0F-D78E9BC4A5AE}" sibTransId="{4E95C10D-997C-4A16-A869-595E0C692FE3}"/>
    <dgm:cxn modelId="{B2E7AC16-959B-459F-9A5E-1CFD4573E5CB}" type="presOf" srcId="{9F662A2A-D11A-475F-B60B-54781E501F58}" destId="{0D892E80-7597-48FB-B153-8E0194CB10EB}" srcOrd="0" destOrd="0" presId="urn:microsoft.com/office/officeart/2005/8/layout/hierarchy2"/>
    <dgm:cxn modelId="{B3A5214C-8B15-44DE-971E-5C150327B431}" type="presOf" srcId="{1A568558-59A9-4E78-8A3C-828858A6DAB2}" destId="{A5022C39-49BB-49B7-8D6D-DFD355CAFF98}" srcOrd="0" destOrd="0" presId="urn:microsoft.com/office/officeart/2005/8/layout/hierarchy2"/>
    <dgm:cxn modelId="{6BEF308E-61C8-4329-99ED-E05E17AE560F}" type="presOf" srcId="{758E3A40-2525-4B6A-8A62-FA1E9B434D04}" destId="{05EDC681-E568-4875-AA6E-FBB3472C191D}" srcOrd="1" destOrd="0" presId="urn:microsoft.com/office/officeart/2005/8/layout/hierarchy2"/>
    <dgm:cxn modelId="{8D0FF3CF-8639-4A4B-9108-29C69214D6AE}" type="presOf" srcId="{48276DAD-BE24-44F5-B3A2-398100AE5EC8}" destId="{D1AECB5B-BBB1-42D5-91F5-84CC3ED6980B}" srcOrd="1" destOrd="0" presId="urn:microsoft.com/office/officeart/2005/8/layout/hierarchy2"/>
    <dgm:cxn modelId="{255E9A85-C663-44E8-A7BA-3EB47EBC712A}" type="presOf" srcId="{49A18CE4-AD8A-4AC5-BA64-DAC094BD924F}" destId="{6EE58E99-18AC-4B71-8F48-219D7137180C}" srcOrd="1" destOrd="0" presId="urn:microsoft.com/office/officeart/2005/8/layout/hierarchy2"/>
    <dgm:cxn modelId="{161B7224-ABAF-4D46-B949-678EDE95EC89}" srcId="{EDD6374B-93B5-424F-92E8-46147D9F7ADF}" destId="{55B08152-9020-4CED-91AE-7DC2E5C3138B}" srcOrd="8" destOrd="0" parTransId="{B7D9BBAE-1234-4AFE-B772-584986E4CD22}" sibTransId="{10326269-C25F-4965-AB5A-CB2A1BCC94EB}"/>
    <dgm:cxn modelId="{12181248-C5CE-4C6D-A916-B8113E81C3E7}" srcId="{1E7608E7-5B6B-4B80-B9EA-22892C0DD2DF}" destId="{EDD6374B-93B5-424F-92E8-46147D9F7ADF}" srcOrd="0" destOrd="0" parTransId="{CF0CDA85-646A-4CD6-AC4A-E1F5456B9D2E}" sibTransId="{47C30371-054B-49C3-AAD1-D5245838F765}"/>
    <dgm:cxn modelId="{DEC7ECE2-4C40-4155-977C-84B2CB6AC95F}" type="presOf" srcId="{B7D9BBAE-1234-4AFE-B772-584986E4CD22}" destId="{6C1A6574-40D9-4BCC-B1B1-606DBE0EEE9C}" srcOrd="0" destOrd="0" presId="urn:microsoft.com/office/officeart/2005/8/layout/hierarchy2"/>
    <dgm:cxn modelId="{5E946D96-0322-45B3-87CA-2A98999808E0}" type="presParOf" srcId="{B0769B3A-2430-4688-A230-0C0D1E0ED648}" destId="{0F0C7777-F612-42BA-9262-73F2747BBCA9}" srcOrd="0" destOrd="0" presId="urn:microsoft.com/office/officeart/2005/8/layout/hierarchy2"/>
    <dgm:cxn modelId="{F5819D06-FEE9-4999-BCB9-41D1BDAED5D9}" type="presParOf" srcId="{0F0C7777-F612-42BA-9262-73F2747BBCA9}" destId="{76CD92CD-DF20-4F79-941D-D14139A3B6B9}" srcOrd="0" destOrd="0" presId="urn:microsoft.com/office/officeart/2005/8/layout/hierarchy2"/>
    <dgm:cxn modelId="{3F0B23F6-09B0-4E00-A7A8-A78914958513}" type="presParOf" srcId="{0F0C7777-F612-42BA-9262-73F2747BBCA9}" destId="{F172DDD2-1E3B-4A86-A0EF-83B4A472DE9D}" srcOrd="1" destOrd="0" presId="urn:microsoft.com/office/officeart/2005/8/layout/hierarchy2"/>
    <dgm:cxn modelId="{08A3840E-DB63-4966-A3DB-3196380F1478}" type="presParOf" srcId="{F172DDD2-1E3B-4A86-A0EF-83B4A472DE9D}" destId="{1D93E420-914C-48E2-A64C-1BA1E4A23924}" srcOrd="0" destOrd="0" presId="urn:microsoft.com/office/officeart/2005/8/layout/hierarchy2"/>
    <dgm:cxn modelId="{76E66EA4-D0AA-4DEF-8A24-874547C4F2F1}" type="presParOf" srcId="{1D93E420-914C-48E2-A64C-1BA1E4A23924}" destId="{01067727-8874-4D0B-A2AD-15DE59DEE8B1}" srcOrd="0" destOrd="0" presId="urn:microsoft.com/office/officeart/2005/8/layout/hierarchy2"/>
    <dgm:cxn modelId="{D2B8C5D5-D6AE-4F56-971B-A89D28D8EB61}" type="presParOf" srcId="{F172DDD2-1E3B-4A86-A0EF-83B4A472DE9D}" destId="{31E7AA6A-A0E2-4447-84A8-E38D966BF6A9}" srcOrd="1" destOrd="0" presId="urn:microsoft.com/office/officeart/2005/8/layout/hierarchy2"/>
    <dgm:cxn modelId="{CDC92A02-5D93-4D58-91B7-B97F153B825F}" type="presParOf" srcId="{31E7AA6A-A0E2-4447-84A8-E38D966BF6A9}" destId="{BB5862F3-F6EC-477B-8FD0-B2520B88183F}" srcOrd="0" destOrd="0" presId="urn:microsoft.com/office/officeart/2005/8/layout/hierarchy2"/>
    <dgm:cxn modelId="{6FB38A71-AF8B-458E-B692-B2A3D057E7BB}" type="presParOf" srcId="{31E7AA6A-A0E2-4447-84A8-E38D966BF6A9}" destId="{0B3DB589-2AE8-4FE0-B71E-A99A88596A91}" srcOrd="1" destOrd="0" presId="urn:microsoft.com/office/officeart/2005/8/layout/hierarchy2"/>
    <dgm:cxn modelId="{760BDD96-D724-4D49-82FC-0A1A6A4FD112}" type="presParOf" srcId="{F172DDD2-1E3B-4A86-A0EF-83B4A472DE9D}" destId="{26C6CD77-A792-48EA-B0EB-10A617FF582D}" srcOrd="2" destOrd="0" presId="urn:microsoft.com/office/officeart/2005/8/layout/hierarchy2"/>
    <dgm:cxn modelId="{D20DBEEC-8405-470D-8CF2-D20F055C25CB}" type="presParOf" srcId="{26C6CD77-A792-48EA-B0EB-10A617FF582D}" destId="{D8D29557-7ECD-460C-BE8F-708A7839B7ED}" srcOrd="0" destOrd="0" presId="urn:microsoft.com/office/officeart/2005/8/layout/hierarchy2"/>
    <dgm:cxn modelId="{8A5663C6-8BC0-4488-BF57-F328F5E1B49A}" type="presParOf" srcId="{F172DDD2-1E3B-4A86-A0EF-83B4A472DE9D}" destId="{96F87670-9F46-4AA7-AC58-7F7A31E42790}" srcOrd="3" destOrd="0" presId="urn:microsoft.com/office/officeart/2005/8/layout/hierarchy2"/>
    <dgm:cxn modelId="{67F0A009-CECA-48AE-AD90-369EF39E6158}" type="presParOf" srcId="{96F87670-9F46-4AA7-AC58-7F7A31E42790}" destId="{25D9416B-A548-43AF-9FC5-7F89C1EB291A}" srcOrd="0" destOrd="0" presId="urn:microsoft.com/office/officeart/2005/8/layout/hierarchy2"/>
    <dgm:cxn modelId="{11FDBB82-2FAA-48A9-8A1A-B37C9A835702}" type="presParOf" srcId="{96F87670-9F46-4AA7-AC58-7F7A31E42790}" destId="{1C3B0B91-843A-423F-8EF6-DB1BCAF5058A}" srcOrd="1" destOrd="0" presId="urn:microsoft.com/office/officeart/2005/8/layout/hierarchy2"/>
    <dgm:cxn modelId="{7B3825A6-E990-481B-A002-F8EAD1E89188}" type="presParOf" srcId="{1C3B0B91-843A-423F-8EF6-DB1BCAF5058A}" destId="{306BC9D3-00BC-40BA-9F9E-49F6758EA1AF}" srcOrd="0" destOrd="0" presId="urn:microsoft.com/office/officeart/2005/8/layout/hierarchy2"/>
    <dgm:cxn modelId="{36754519-0AA4-4ABC-BFCE-6FE624420D69}" type="presParOf" srcId="{306BC9D3-00BC-40BA-9F9E-49F6758EA1AF}" destId="{9992E4D5-9B42-488B-A0ED-F583F5163036}" srcOrd="0" destOrd="0" presId="urn:microsoft.com/office/officeart/2005/8/layout/hierarchy2"/>
    <dgm:cxn modelId="{3CBFAE50-C7DA-4469-820D-3A12CEC1128D}" type="presParOf" srcId="{1C3B0B91-843A-423F-8EF6-DB1BCAF5058A}" destId="{827E85D7-7B54-43D5-B30A-56E21E588263}" srcOrd="1" destOrd="0" presId="urn:microsoft.com/office/officeart/2005/8/layout/hierarchy2"/>
    <dgm:cxn modelId="{27707D72-139F-43A5-B335-175C763B8147}" type="presParOf" srcId="{827E85D7-7B54-43D5-B30A-56E21E588263}" destId="{EE4FCB74-4CE7-4E4D-9749-B3523FBC319A}" srcOrd="0" destOrd="0" presId="urn:microsoft.com/office/officeart/2005/8/layout/hierarchy2"/>
    <dgm:cxn modelId="{2E3D2DC4-C657-4628-BA9B-F07E981688CD}" type="presParOf" srcId="{827E85D7-7B54-43D5-B30A-56E21E588263}" destId="{F8DC32E9-173C-4AE2-8C43-8EE1F9A39D7F}" srcOrd="1" destOrd="0" presId="urn:microsoft.com/office/officeart/2005/8/layout/hierarchy2"/>
    <dgm:cxn modelId="{38AC76E6-C680-4F77-95D5-57282FF7FB4B}" type="presParOf" srcId="{F172DDD2-1E3B-4A86-A0EF-83B4A472DE9D}" destId="{B7485BF4-2A50-4C95-B590-07B4CD0A5C29}" srcOrd="4" destOrd="0" presId="urn:microsoft.com/office/officeart/2005/8/layout/hierarchy2"/>
    <dgm:cxn modelId="{5A06AE10-379B-44AC-A378-B2FCFB6210CD}" type="presParOf" srcId="{B7485BF4-2A50-4C95-B590-07B4CD0A5C29}" destId="{D1AECB5B-BBB1-42D5-91F5-84CC3ED6980B}" srcOrd="0" destOrd="0" presId="urn:microsoft.com/office/officeart/2005/8/layout/hierarchy2"/>
    <dgm:cxn modelId="{7102B2D3-6D28-4047-916E-85A5791AD86C}" type="presParOf" srcId="{F172DDD2-1E3B-4A86-A0EF-83B4A472DE9D}" destId="{BAE6968B-4986-43E7-B612-17BDB882DD2F}" srcOrd="5" destOrd="0" presId="urn:microsoft.com/office/officeart/2005/8/layout/hierarchy2"/>
    <dgm:cxn modelId="{FE7ADD35-F19A-4E80-BEC5-9A182DDE8FA2}" type="presParOf" srcId="{BAE6968B-4986-43E7-B612-17BDB882DD2F}" destId="{18FC9833-C95C-498C-9D04-17F53E6DAA81}" srcOrd="0" destOrd="0" presId="urn:microsoft.com/office/officeart/2005/8/layout/hierarchy2"/>
    <dgm:cxn modelId="{9FC694C1-22EE-47A3-894D-5791042EF730}" type="presParOf" srcId="{BAE6968B-4986-43E7-B612-17BDB882DD2F}" destId="{27190CA3-7FFB-4980-8776-E3E7208C12E2}" srcOrd="1" destOrd="0" presId="urn:microsoft.com/office/officeart/2005/8/layout/hierarchy2"/>
    <dgm:cxn modelId="{4E5F50BE-8738-48C8-9216-98044DB69FF9}" type="presParOf" srcId="{27190CA3-7FFB-4980-8776-E3E7208C12E2}" destId="{0D892E80-7597-48FB-B153-8E0194CB10EB}" srcOrd="0" destOrd="0" presId="urn:microsoft.com/office/officeart/2005/8/layout/hierarchy2"/>
    <dgm:cxn modelId="{16D37826-BAE9-4894-9C42-7F7FAA496AB5}" type="presParOf" srcId="{0D892E80-7597-48FB-B153-8E0194CB10EB}" destId="{B1DFFB71-38F1-45A1-936B-FD915D469BA3}" srcOrd="0" destOrd="0" presId="urn:microsoft.com/office/officeart/2005/8/layout/hierarchy2"/>
    <dgm:cxn modelId="{CEE4AECF-F634-48BF-9346-6A0163E5D1C6}" type="presParOf" srcId="{27190CA3-7FFB-4980-8776-E3E7208C12E2}" destId="{E5F2607D-0BD9-4794-A2A4-0B57A85B89CD}" srcOrd="1" destOrd="0" presId="urn:microsoft.com/office/officeart/2005/8/layout/hierarchy2"/>
    <dgm:cxn modelId="{D100B466-264B-4314-A03B-B6D6E909736B}" type="presParOf" srcId="{E5F2607D-0BD9-4794-A2A4-0B57A85B89CD}" destId="{2100D279-33D2-4286-88ED-ACA1F75AC139}" srcOrd="0" destOrd="0" presId="urn:microsoft.com/office/officeart/2005/8/layout/hierarchy2"/>
    <dgm:cxn modelId="{86B44C62-43FF-4AF6-B1BD-21994948F0F6}" type="presParOf" srcId="{E5F2607D-0BD9-4794-A2A4-0B57A85B89CD}" destId="{A7E87882-072C-457E-B3FD-D937888515E0}" srcOrd="1" destOrd="0" presId="urn:microsoft.com/office/officeart/2005/8/layout/hierarchy2"/>
    <dgm:cxn modelId="{D390639A-E123-461B-8962-4DEED6217945}" type="presParOf" srcId="{F172DDD2-1E3B-4A86-A0EF-83B4A472DE9D}" destId="{EA1D0DD7-0B9B-430A-BDAD-EC3122797448}" srcOrd="6" destOrd="0" presId="urn:microsoft.com/office/officeart/2005/8/layout/hierarchy2"/>
    <dgm:cxn modelId="{A9EF9AE1-0776-4EBC-A1AE-054AD3B10E3D}" type="presParOf" srcId="{EA1D0DD7-0B9B-430A-BDAD-EC3122797448}" destId="{A6DCD630-D248-44D3-9E7E-7E3161ED842E}" srcOrd="0" destOrd="0" presId="urn:microsoft.com/office/officeart/2005/8/layout/hierarchy2"/>
    <dgm:cxn modelId="{BC4BDBA6-BF8E-4B77-9C27-833481BD8A5F}" type="presParOf" srcId="{F172DDD2-1E3B-4A86-A0EF-83B4A472DE9D}" destId="{FFACE122-7052-4063-AA25-E001D68D88AC}" srcOrd="7" destOrd="0" presId="urn:microsoft.com/office/officeart/2005/8/layout/hierarchy2"/>
    <dgm:cxn modelId="{3F0088C8-58A1-4154-8720-5FE92EF618E0}" type="presParOf" srcId="{FFACE122-7052-4063-AA25-E001D68D88AC}" destId="{64867EE9-B41E-460C-B529-326FBFA8306A}" srcOrd="0" destOrd="0" presId="urn:microsoft.com/office/officeart/2005/8/layout/hierarchy2"/>
    <dgm:cxn modelId="{AA720FD9-E86C-4439-AE4E-0A96F26B936F}" type="presParOf" srcId="{FFACE122-7052-4063-AA25-E001D68D88AC}" destId="{03026E07-CC0E-4339-BE0A-668538EB97F3}" srcOrd="1" destOrd="0" presId="urn:microsoft.com/office/officeart/2005/8/layout/hierarchy2"/>
    <dgm:cxn modelId="{B17DCEC5-6814-4D11-8C42-5332CCB068AA}" type="presParOf" srcId="{F172DDD2-1E3B-4A86-A0EF-83B4A472DE9D}" destId="{78EE013B-82E9-4E80-8E06-7AFF6C2BF7A1}" srcOrd="8" destOrd="0" presId="urn:microsoft.com/office/officeart/2005/8/layout/hierarchy2"/>
    <dgm:cxn modelId="{5567FFED-3B38-465D-BDE0-CE16DA1024EE}" type="presParOf" srcId="{78EE013B-82E9-4E80-8E06-7AFF6C2BF7A1}" destId="{6D4A21A7-22B3-48C4-9E3B-72D077616119}" srcOrd="0" destOrd="0" presId="urn:microsoft.com/office/officeart/2005/8/layout/hierarchy2"/>
    <dgm:cxn modelId="{742C8197-B576-48FB-9D65-332A40BF4303}" type="presParOf" srcId="{F172DDD2-1E3B-4A86-A0EF-83B4A472DE9D}" destId="{4A373BDB-6657-4FB8-99BA-8C748E3B6B56}" srcOrd="9" destOrd="0" presId="urn:microsoft.com/office/officeart/2005/8/layout/hierarchy2"/>
    <dgm:cxn modelId="{EA044BF4-02FD-4A9B-B07A-9F4D828A90DA}" type="presParOf" srcId="{4A373BDB-6657-4FB8-99BA-8C748E3B6B56}" destId="{0A6921EF-5618-4E99-B61B-578A0764F270}" srcOrd="0" destOrd="0" presId="urn:microsoft.com/office/officeart/2005/8/layout/hierarchy2"/>
    <dgm:cxn modelId="{89404579-2B09-445B-B14C-E77F7DFF3B28}" type="presParOf" srcId="{4A373BDB-6657-4FB8-99BA-8C748E3B6B56}" destId="{289E148F-26E0-4606-90D5-F6C5A292B240}" srcOrd="1" destOrd="0" presId="urn:microsoft.com/office/officeart/2005/8/layout/hierarchy2"/>
    <dgm:cxn modelId="{A9D07C00-EC84-4A1A-BB7F-A8ACF1989178}" type="presParOf" srcId="{289E148F-26E0-4606-90D5-F6C5A292B240}" destId="{A5022C39-49BB-49B7-8D6D-DFD355CAFF98}" srcOrd="0" destOrd="0" presId="urn:microsoft.com/office/officeart/2005/8/layout/hierarchy2"/>
    <dgm:cxn modelId="{9F74621C-9670-4947-8236-3A66394709EC}" type="presParOf" srcId="{A5022C39-49BB-49B7-8D6D-DFD355CAFF98}" destId="{E551CEBB-5DC6-41AE-A1DB-38D1D9BE0785}" srcOrd="0" destOrd="0" presId="urn:microsoft.com/office/officeart/2005/8/layout/hierarchy2"/>
    <dgm:cxn modelId="{D61FA14F-885A-447B-B182-775A0336B8A5}" type="presParOf" srcId="{289E148F-26E0-4606-90D5-F6C5A292B240}" destId="{5C9E725C-5509-4B8C-A512-61DE3FB26215}" srcOrd="1" destOrd="0" presId="urn:microsoft.com/office/officeart/2005/8/layout/hierarchy2"/>
    <dgm:cxn modelId="{998DCE11-3C40-4F81-9603-758193A48CF7}" type="presParOf" srcId="{5C9E725C-5509-4B8C-A512-61DE3FB26215}" destId="{9ED19369-9FA4-48DD-9E1D-C732EA1CEBE2}" srcOrd="0" destOrd="0" presId="urn:microsoft.com/office/officeart/2005/8/layout/hierarchy2"/>
    <dgm:cxn modelId="{0FE3DE1D-5863-46DF-A950-46AFE99A4634}" type="presParOf" srcId="{5C9E725C-5509-4B8C-A512-61DE3FB26215}" destId="{23B15EDD-CAE7-4CB1-9BF6-21DB3254AD25}" srcOrd="1" destOrd="0" presId="urn:microsoft.com/office/officeart/2005/8/layout/hierarchy2"/>
    <dgm:cxn modelId="{82CE73F4-24F1-4FA4-B76C-80A40E7D7ED1}" type="presParOf" srcId="{289E148F-26E0-4606-90D5-F6C5A292B240}" destId="{69357C79-FA63-4BAE-A509-4A041DA16AF2}" srcOrd="2" destOrd="0" presId="urn:microsoft.com/office/officeart/2005/8/layout/hierarchy2"/>
    <dgm:cxn modelId="{5486E2DF-09D1-4C91-BDBF-0D1DA1870308}" type="presParOf" srcId="{69357C79-FA63-4BAE-A509-4A041DA16AF2}" destId="{1D54CC07-DEEE-4290-9F5C-F9F552D5AA05}" srcOrd="0" destOrd="0" presId="urn:microsoft.com/office/officeart/2005/8/layout/hierarchy2"/>
    <dgm:cxn modelId="{83FD2FDA-83FE-4B57-97BC-6F0816C7D610}" type="presParOf" srcId="{289E148F-26E0-4606-90D5-F6C5A292B240}" destId="{1F0AF9BB-DD94-420F-9A6E-29796A56031A}" srcOrd="3" destOrd="0" presId="urn:microsoft.com/office/officeart/2005/8/layout/hierarchy2"/>
    <dgm:cxn modelId="{5E84D602-E70B-4921-B81A-A21C7F2832AB}" type="presParOf" srcId="{1F0AF9BB-DD94-420F-9A6E-29796A56031A}" destId="{1F7E36C9-A729-4605-81EA-2BE010D11928}" srcOrd="0" destOrd="0" presId="urn:microsoft.com/office/officeart/2005/8/layout/hierarchy2"/>
    <dgm:cxn modelId="{479D8AAD-97B4-429C-83CE-0FBD068EC012}" type="presParOf" srcId="{1F0AF9BB-DD94-420F-9A6E-29796A56031A}" destId="{801490E7-8533-414E-845D-CEA4D09193E8}" srcOrd="1" destOrd="0" presId="urn:microsoft.com/office/officeart/2005/8/layout/hierarchy2"/>
    <dgm:cxn modelId="{9F42ABAF-8AB1-4015-AF7D-D7690951F423}" type="presParOf" srcId="{F172DDD2-1E3B-4A86-A0EF-83B4A472DE9D}" destId="{5D7E2E95-B817-4056-BCC2-7FC1F53C525F}" srcOrd="10" destOrd="0" presId="urn:microsoft.com/office/officeart/2005/8/layout/hierarchy2"/>
    <dgm:cxn modelId="{F567F2AA-2FD9-400F-B432-61A86A15E6E8}" type="presParOf" srcId="{5D7E2E95-B817-4056-BCC2-7FC1F53C525F}" destId="{1B816F2C-42C7-4E9C-BC93-E7493C74DC80}" srcOrd="0" destOrd="0" presId="urn:microsoft.com/office/officeart/2005/8/layout/hierarchy2"/>
    <dgm:cxn modelId="{94D5371A-A79B-4AD6-A097-3AEA5A875267}" type="presParOf" srcId="{F172DDD2-1E3B-4A86-A0EF-83B4A472DE9D}" destId="{BFB193F7-E9BA-4B9A-82B4-5AFC63A5EE06}" srcOrd="11" destOrd="0" presId="urn:microsoft.com/office/officeart/2005/8/layout/hierarchy2"/>
    <dgm:cxn modelId="{F1295938-C7FC-4A76-AB3C-38B6004607EA}" type="presParOf" srcId="{BFB193F7-E9BA-4B9A-82B4-5AFC63A5EE06}" destId="{3C125EF7-4955-4F73-9464-A8E059EFA3DE}" srcOrd="0" destOrd="0" presId="urn:microsoft.com/office/officeart/2005/8/layout/hierarchy2"/>
    <dgm:cxn modelId="{809C9F07-8CB5-42D8-9A1A-052834DEA73C}" type="presParOf" srcId="{BFB193F7-E9BA-4B9A-82B4-5AFC63A5EE06}" destId="{2F49A06C-2766-49DD-8996-C9C29764F202}" srcOrd="1" destOrd="0" presId="urn:microsoft.com/office/officeart/2005/8/layout/hierarchy2"/>
    <dgm:cxn modelId="{F5C5AC0D-5A1C-430E-BDBA-CEA54825655E}" type="presParOf" srcId="{2F49A06C-2766-49DD-8996-C9C29764F202}" destId="{8AD41598-2E0F-4EB0-A41D-41658C8FBBD1}" srcOrd="0" destOrd="0" presId="urn:microsoft.com/office/officeart/2005/8/layout/hierarchy2"/>
    <dgm:cxn modelId="{29A126AD-89BF-46DD-B32B-5F57067E5394}" type="presParOf" srcId="{8AD41598-2E0F-4EB0-A41D-41658C8FBBD1}" destId="{4EE08B65-1ECC-410A-A56F-1F4E18A301B3}" srcOrd="0" destOrd="0" presId="urn:microsoft.com/office/officeart/2005/8/layout/hierarchy2"/>
    <dgm:cxn modelId="{75161562-7BD3-4C60-965B-C25E8C824666}" type="presParOf" srcId="{2F49A06C-2766-49DD-8996-C9C29764F202}" destId="{9B46B082-A6DD-4F03-8DC2-F318DC56B356}" srcOrd="1" destOrd="0" presId="urn:microsoft.com/office/officeart/2005/8/layout/hierarchy2"/>
    <dgm:cxn modelId="{1CA3D7F7-E07B-40BE-A117-FD9274C9C526}" type="presParOf" srcId="{9B46B082-A6DD-4F03-8DC2-F318DC56B356}" destId="{036B0D08-CF12-4582-AD93-BED5E8484828}" srcOrd="0" destOrd="0" presId="urn:microsoft.com/office/officeart/2005/8/layout/hierarchy2"/>
    <dgm:cxn modelId="{9E951514-755A-4602-BDF9-C5091C09AD3A}" type="presParOf" srcId="{9B46B082-A6DD-4F03-8DC2-F318DC56B356}" destId="{20AB0BC5-1E7B-4EA1-9614-E444F0E1B1F7}" srcOrd="1" destOrd="0" presId="urn:microsoft.com/office/officeart/2005/8/layout/hierarchy2"/>
    <dgm:cxn modelId="{6B30A488-0398-4AFC-AF4B-2A6940AE281C}" type="presParOf" srcId="{F172DDD2-1E3B-4A86-A0EF-83B4A472DE9D}" destId="{E3DA28CD-050B-4CB1-9935-C2CEB1FB87D1}" srcOrd="12" destOrd="0" presId="urn:microsoft.com/office/officeart/2005/8/layout/hierarchy2"/>
    <dgm:cxn modelId="{DFE36538-E7C3-44AA-812E-C27BB9D00A99}" type="presParOf" srcId="{E3DA28CD-050B-4CB1-9935-C2CEB1FB87D1}" destId="{05EDC681-E568-4875-AA6E-FBB3472C191D}" srcOrd="0" destOrd="0" presId="urn:microsoft.com/office/officeart/2005/8/layout/hierarchy2"/>
    <dgm:cxn modelId="{B19D7BAE-CF54-4686-A10F-274C2B109B93}" type="presParOf" srcId="{F172DDD2-1E3B-4A86-A0EF-83B4A472DE9D}" destId="{A3601697-3C7C-4325-AFBF-57EE9DBA5452}" srcOrd="13" destOrd="0" presId="urn:microsoft.com/office/officeart/2005/8/layout/hierarchy2"/>
    <dgm:cxn modelId="{6C04C54D-812D-496E-93F0-605BDE8C2038}" type="presParOf" srcId="{A3601697-3C7C-4325-AFBF-57EE9DBA5452}" destId="{D8D419E3-5049-4B3D-8C13-4C32BF638062}" srcOrd="0" destOrd="0" presId="urn:microsoft.com/office/officeart/2005/8/layout/hierarchy2"/>
    <dgm:cxn modelId="{22049F7E-07CF-4E83-BF1F-F23B4238ADDE}" type="presParOf" srcId="{A3601697-3C7C-4325-AFBF-57EE9DBA5452}" destId="{E4827C58-353B-4179-8602-D7377557C545}" srcOrd="1" destOrd="0" presId="urn:microsoft.com/office/officeart/2005/8/layout/hierarchy2"/>
    <dgm:cxn modelId="{D1F86B96-BBA9-480F-83F1-AEF9DE3E26D6}" type="presParOf" srcId="{F172DDD2-1E3B-4A86-A0EF-83B4A472DE9D}" destId="{95A7C003-286E-4993-A4F1-7CAF19E30A23}" srcOrd="14" destOrd="0" presId="urn:microsoft.com/office/officeart/2005/8/layout/hierarchy2"/>
    <dgm:cxn modelId="{055AEEF4-30F6-4639-BF06-8FAA470D9D26}" type="presParOf" srcId="{95A7C003-286E-4993-A4F1-7CAF19E30A23}" destId="{11BD3773-707D-4418-83A3-DC0994A9BE8D}" srcOrd="0" destOrd="0" presId="urn:microsoft.com/office/officeart/2005/8/layout/hierarchy2"/>
    <dgm:cxn modelId="{2EC50F2A-E523-402F-88ED-E2EA37391708}" type="presParOf" srcId="{F172DDD2-1E3B-4A86-A0EF-83B4A472DE9D}" destId="{B78B7CC5-676B-4880-A6AE-BA457E16A8A6}" srcOrd="15" destOrd="0" presId="urn:microsoft.com/office/officeart/2005/8/layout/hierarchy2"/>
    <dgm:cxn modelId="{BA38F7A2-5DA8-40C9-AA70-8535FF625765}" type="presParOf" srcId="{B78B7CC5-676B-4880-A6AE-BA457E16A8A6}" destId="{14B3EC21-B367-46BB-95E3-8831D1476972}" srcOrd="0" destOrd="0" presId="urn:microsoft.com/office/officeart/2005/8/layout/hierarchy2"/>
    <dgm:cxn modelId="{08C7CCF8-4AD3-44EB-8345-50275FBF97E4}" type="presParOf" srcId="{B78B7CC5-676B-4880-A6AE-BA457E16A8A6}" destId="{BADF135D-668D-4149-AA1A-8766DD8D1256}" srcOrd="1" destOrd="0" presId="urn:microsoft.com/office/officeart/2005/8/layout/hierarchy2"/>
    <dgm:cxn modelId="{2D1CAB2B-6332-47B5-94A0-0D16BA5100C3}" type="presParOf" srcId="{BADF135D-668D-4149-AA1A-8766DD8D1256}" destId="{57A05AF1-2F93-4DED-BDD9-D571FA09FAE1}" srcOrd="0" destOrd="0" presId="urn:microsoft.com/office/officeart/2005/8/layout/hierarchy2"/>
    <dgm:cxn modelId="{A61BA8E9-731A-4F96-A755-E35202AF3D21}" type="presParOf" srcId="{57A05AF1-2F93-4DED-BDD9-D571FA09FAE1}" destId="{273482B9-8D94-4B70-A89A-BD10488794BA}" srcOrd="0" destOrd="0" presId="urn:microsoft.com/office/officeart/2005/8/layout/hierarchy2"/>
    <dgm:cxn modelId="{D92ADB23-38AC-4128-B9B4-44DDCBC0FA30}" type="presParOf" srcId="{BADF135D-668D-4149-AA1A-8766DD8D1256}" destId="{CDEF9C40-ED23-432C-9391-9415AF84436A}" srcOrd="1" destOrd="0" presId="urn:microsoft.com/office/officeart/2005/8/layout/hierarchy2"/>
    <dgm:cxn modelId="{E6D21F9D-295D-4E4C-8DC7-892706B1DC1D}" type="presParOf" srcId="{CDEF9C40-ED23-432C-9391-9415AF84436A}" destId="{C658587B-72B9-4585-950C-EEE8CE002E31}" srcOrd="0" destOrd="0" presId="urn:microsoft.com/office/officeart/2005/8/layout/hierarchy2"/>
    <dgm:cxn modelId="{BC8E4207-294A-450D-83C0-8727168C0CE8}" type="presParOf" srcId="{CDEF9C40-ED23-432C-9391-9415AF84436A}" destId="{24742C20-7380-4C4F-92A6-E996D8000C67}" srcOrd="1" destOrd="0" presId="urn:microsoft.com/office/officeart/2005/8/layout/hierarchy2"/>
    <dgm:cxn modelId="{AD9F824D-556C-44AF-ACF8-68EEB9F47EC6}" type="presParOf" srcId="{F172DDD2-1E3B-4A86-A0EF-83B4A472DE9D}" destId="{6C1A6574-40D9-4BCC-B1B1-606DBE0EEE9C}" srcOrd="16" destOrd="0" presId="urn:microsoft.com/office/officeart/2005/8/layout/hierarchy2"/>
    <dgm:cxn modelId="{36B1FB6C-5343-43FA-9D13-B9DD667AE073}" type="presParOf" srcId="{6C1A6574-40D9-4BCC-B1B1-606DBE0EEE9C}" destId="{2FF48777-6295-4A12-9525-A135B5D2E301}" srcOrd="0" destOrd="0" presId="urn:microsoft.com/office/officeart/2005/8/layout/hierarchy2"/>
    <dgm:cxn modelId="{A2ECA508-B31F-4EA4-86E0-6EE1382B08DC}" type="presParOf" srcId="{F172DDD2-1E3B-4A86-A0EF-83B4A472DE9D}" destId="{67641B9B-E760-43A3-B8F4-38AB7E8D9C07}" srcOrd="17" destOrd="0" presId="urn:microsoft.com/office/officeart/2005/8/layout/hierarchy2"/>
    <dgm:cxn modelId="{A8F1B7BB-EC6E-4F8B-939D-5F3BB20BDC99}" type="presParOf" srcId="{67641B9B-E760-43A3-B8F4-38AB7E8D9C07}" destId="{D54AA23A-731E-4F2E-BB5D-5960EB2F1D5C}" srcOrd="0" destOrd="0" presId="urn:microsoft.com/office/officeart/2005/8/layout/hierarchy2"/>
    <dgm:cxn modelId="{09693A12-68A7-4730-A0EB-E9BB9A94A3E9}" type="presParOf" srcId="{67641B9B-E760-43A3-B8F4-38AB7E8D9C07}" destId="{3B790745-5F4C-4247-92C8-AA6C59D4AD56}" srcOrd="1" destOrd="0" presId="urn:microsoft.com/office/officeart/2005/8/layout/hierarchy2"/>
    <dgm:cxn modelId="{F9A75A17-B6CB-4D74-AC38-510A83D34684}" type="presParOf" srcId="{3B790745-5F4C-4247-92C8-AA6C59D4AD56}" destId="{D5821105-FB56-4676-BDDD-5DC5D3A5B1D6}" srcOrd="0" destOrd="0" presId="urn:microsoft.com/office/officeart/2005/8/layout/hierarchy2"/>
    <dgm:cxn modelId="{CAA2AD11-A092-4AEF-95EE-E72701378945}" type="presParOf" srcId="{D5821105-FB56-4676-BDDD-5DC5D3A5B1D6}" destId="{14771AF2-C6AB-4B5B-86DA-F501C1FD3D09}" srcOrd="0" destOrd="0" presId="urn:microsoft.com/office/officeart/2005/8/layout/hierarchy2"/>
    <dgm:cxn modelId="{5BF5EAF3-91DA-4DA2-A0C2-3E322852AAFE}" type="presParOf" srcId="{3B790745-5F4C-4247-92C8-AA6C59D4AD56}" destId="{70915C3E-4851-403C-B227-025AA021612A}" srcOrd="1" destOrd="0" presId="urn:microsoft.com/office/officeart/2005/8/layout/hierarchy2"/>
    <dgm:cxn modelId="{29B057FD-1911-4869-BD27-1630FBA9080D}" type="presParOf" srcId="{70915C3E-4851-403C-B227-025AA021612A}" destId="{59AFAE17-5B98-4ADE-B5D9-7FA98E2D8A27}" srcOrd="0" destOrd="0" presId="urn:microsoft.com/office/officeart/2005/8/layout/hierarchy2"/>
    <dgm:cxn modelId="{95618D3C-3A5D-4EAA-A355-01A96FED040B}" type="presParOf" srcId="{70915C3E-4851-403C-B227-025AA021612A}" destId="{50D1E6E7-132E-4982-9C3F-91ABA75E484F}" srcOrd="1" destOrd="0" presId="urn:microsoft.com/office/officeart/2005/8/layout/hierarchy2"/>
    <dgm:cxn modelId="{CDC20F3F-20B8-4FA3-AACF-6AFEC9522162}" type="presParOf" srcId="{F172DDD2-1E3B-4A86-A0EF-83B4A472DE9D}" destId="{898ED081-D23D-4968-A79B-CAE3362464C8}" srcOrd="18" destOrd="0" presId="urn:microsoft.com/office/officeart/2005/8/layout/hierarchy2"/>
    <dgm:cxn modelId="{71FEBE0D-F248-45F8-868A-751459E30F0E}" type="presParOf" srcId="{898ED081-D23D-4968-A79B-CAE3362464C8}" destId="{AF6CA2F5-31B7-4980-89AF-57976FD8B8B0}" srcOrd="0" destOrd="0" presId="urn:microsoft.com/office/officeart/2005/8/layout/hierarchy2"/>
    <dgm:cxn modelId="{93614C3B-E3DE-4402-89CE-5186CF9F90B8}" type="presParOf" srcId="{F172DDD2-1E3B-4A86-A0EF-83B4A472DE9D}" destId="{92ADBD4F-323B-435E-B89D-78B202347265}" srcOrd="19" destOrd="0" presId="urn:microsoft.com/office/officeart/2005/8/layout/hierarchy2"/>
    <dgm:cxn modelId="{7C3646E4-5F52-41C9-9258-BDECF4C0E6BF}" type="presParOf" srcId="{92ADBD4F-323B-435E-B89D-78B202347265}" destId="{F71AC612-AD41-4ADE-A057-05FB988FD03C}" srcOrd="0" destOrd="0" presId="urn:microsoft.com/office/officeart/2005/8/layout/hierarchy2"/>
    <dgm:cxn modelId="{290F7517-F9FF-4F1B-879A-DB830020ADD7}" type="presParOf" srcId="{92ADBD4F-323B-435E-B89D-78B202347265}" destId="{6423C00D-7FCE-41C5-9AD1-4B65C442BE5F}" srcOrd="1" destOrd="0" presId="urn:microsoft.com/office/officeart/2005/8/layout/hierarchy2"/>
    <dgm:cxn modelId="{3402CA84-A2ED-468C-990E-85A6471FD034}" type="presParOf" srcId="{6423C00D-7FCE-41C5-9AD1-4B65C442BE5F}" destId="{AB246904-A0F0-4756-8494-B7A0D8E0D9C4}" srcOrd="0" destOrd="0" presId="urn:microsoft.com/office/officeart/2005/8/layout/hierarchy2"/>
    <dgm:cxn modelId="{DB737457-C5E8-4FE3-BD41-0EE88B60D1FE}" type="presParOf" srcId="{AB246904-A0F0-4756-8494-B7A0D8E0D9C4}" destId="{F086AC4F-2CA2-4FF2-B589-F7402BA62B38}" srcOrd="0" destOrd="0" presId="urn:microsoft.com/office/officeart/2005/8/layout/hierarchy2"/>
    <dgm:cxn modelId="{50370D5A-7971-4701-8C75-C8F835EBBD21}" type="presParOf" srcId="{6423C00D-7FCE-41C5-9AD1-4B65C442BE5F}" destId="{899C9E05-B2E3-4F86-B318-970DBD21E445}" srcOrd="1" destOrd="0" presId="urn:microsoft.com/office/officeart/2005/8/layout/hierarchy2"/>
    <dgm:cxn modelId="{19309928-BF0D-4E14-A3D2-E6F39AFC7515}" type="presParOf" srcId="{899C9E05-B2E3-4F86-B318-970DBD21E445}" destId="{598F5750-3957-43D0-B17C-332E399F20F6}" srcOrd="0" destOrd="0" presId="urn:microsoft.com/office/officeart/2005/8/layout/hierarchy2"/>
    <dgm:cxn modelId="{CDC69FD3-B66A-4518-BDC6-79368FED19AB}" type="presParOf" srcId="{899C9E05-B2E3-4F86-B318-970DBD21E445}" destId="{B35DF2CA-B171-45CD-8EE0-5A84EEF13D11}" srcOrd="1" destOrd="0" presId="urn:microsoft.com/office/officeart/2005/8/layout/hierarchy2"/>
    <dgm:cxn modelId="{E5C99B96-4370-4FD1-9AC8-9D7BE2CB29F0}" type="presParOf" srcId="{6423C00D-7FCE-41C5-9AD1-4B65C442BE5F}" destId="{D40B61D5-BF20-4C04-9819-5B4EE9756BEC}" srcOrd="2" destOrd="0" presId="urn:microsoft.com/office/officeart/2005/8/layout/hierarchy2"/>
    <dgm:cxn modelId="{A52C7D2F-C9AC-4654-A48B-B0012C3E92FD}" type="presParOf" srcId="{D40B61D5-BF20-4C04-9819-5B4EE9756BEC}" destId="{6EE58E99-18AC-4B71-8F48-219D7137180C}" srcOrd="0" destOrd="0" presId="urn:microsoft.com/office/officeart/2005/8/layout/hierarchy2"/>
    <dgm:cxn modelId="{620CF3FE-2D79-4732-9F59-7522C5886244}" type="presParOf" srcId="{6423C00D-7FCE-41C5-9AD1-4B65C442BE5F}" destId="{428FBFC4-B643-469E-8162-4E668C3B332F}" srcOrd="3" destOrd="0" presId="urn:microsoft.com/office/officeart/2005/8/layout/hierarchy2"/>
    <dgm:cxn modelId="{AEA7F490-D3F0-4679-8E7C-2030074AF08A}" type="presParOf" srcId="{428FBFC4-B643-469E-8162-4E668C3B332F}" destId="{CD24DEA2-63C7-4C36-8008-DCAD7A065EA9}" srcOrd="0" destOrd="0" presId="urn:microsoft.com/office/officeart/2005/8/layout/hierarchy2"/>
    <dgm:cxn modelId="{B79591DE-2E0A-453A-AD68-7BB60DD65567}" type="presParOf" srcId="{428FBFC4-B643-469E-8162-4E668C3B332F}" destId="{2BCA6521-EB9C-41D0-94AD-07A14629CA1E}" srcOrd="1" destOrd="0" presId="urn:microsoft.com/office/officeart/2005/8/layout/hierarchy2"/>
    <dgm:cxn modelId="{A92BBA86-63B1-43F5-ACFF-1498D45B2EFA}" type="presParOf" srcId="{F172DDD2-1E3B-4A86-A0EF-83B4A472DE9D}" destId="{AD5ADD82-D46C-4229-A010-43C7EBE94F3C}" srcOrd="20" destOrd="0" presId="urn:microsoft.com/office/officeart/2005/8/layout/hierarchy2"/>
    <dgm:cxn modelId="{38344381-0B4D-4E78-9458-69F5225FFDA1}" type="presParOf" srcId="{AD5ADD82-D46C-4229-A010-43C7EBE94F3C}" destId="{F5E06505-2F0F-4042-B644-713C0D076BD1}" srcOrd="0" destOrd="0" presId="urn:microsoft.com/office/officeart/2005/8/layout/hierarchy2"/>
    <dgm:cxn modelId="{2069F1B9-3381-4B14-9F07-BA44D480C1F7}" type="presParOf" srcId="{F172DDD2-1E3B-4A86-A0EF-83B4A472DE9D}" destId="{1D55FC36-F4BC-4D2A-819B-3D5430DA7E0C}" srcOrd="21" destOrd="0" presId="urn:microsoft.com/office/officeart/2005/8/layout/hierarchy2"/>
    <dgm:cxn modelId="{725B32E6-4AB9-44A3-850E-49F088444EEE}" type="presParOf" srcId="{1D55FC36-F4BC-4D2A-819B-3D5430DA7E0C}" destId="{E1C946F5-3D11-4DFE-AF42-0DA3BA38DEEA}" srcOrd="0" destOrd="0" presId="urn:microsoft.com/office/officeart/2005/8/layout/hierarchy2"/>
    <dgm:cxn modelId="{0960487D-FF31-4361-9B1D-B63440E9D910}" type="presParOf" srcId="{1D55FC36-F4BC-4D2A-819B-3D5430DA7E0C}" destId="{B780F6D5-FB8C-4DAD-8CCE-16997768242A}" srcOrd="1" destOrd="0" presId="urn:microsoft.com/office/officeart/2005/8/layout/hierarchy2"/>
    <dgm:cxn modelId="{3687BC87-D776-4EA7-A553-BCAB0D3D09F0}" type="presParOf" srcId="{B780F6D5-FB8C-4DAD-8CCE-16997768242A}" destId="{0B9C222E-0782-4F6A-9F18-D9DDB5D4BE0C}" srcOrd="0" destOrd="0" presId="urn:microsoft.com/office/officeart/2005/8/layout/hierarchy2"/>
    <dgm:cxn modelId="{8F8F4437-FFF2-497C-AC0A-2A61A24C24DE}" type="presParOf" srcId="{0B9C222E-0782-4F6A-9F18-D9DDB5D4BE0C}" destId="{5F45F80C-F932-4525-BFC4-4260235B3F6F}" srcOrd="0" destOrd="0" presId="urn:microsoft.com/office/officeart/2005/8/layout/hierarchy2"/>
    <dgm:cxn modelId="{F3D9B5AE-AA39-4C7A-B4B4-5E02B53BAB65}" type="presParOf" srcId="{B780F6D5-FB8C-4DAD-8CCE-16997768242A}" destId="{99FAAC9F-F8C8-4B43-9FD2-41CEB3A6EAE6}" srcOrd="1" destOrd="0" presId="urn:microsoft.com/office/officeart/2005/8/layout/hierarchy2"/>
    <dgm:cxn modelId="{CDC62356-40CF-42A6-9745-8FBCD2DEB849}" type="presParOf" srcId="{99FAAC9F-F8C8-4B43-9FD2-41CEB3A6EAE6}" destId="{65DAECB7-98A4-41E5-91F1-2B631ED7E2B7}" srcOrd="0" destOrd="0" presId="urn:microsoft.com/office/officeart/2005/8/layout/hierarchy2"/>
    <dgm:cxn modelId="{33FA37C8-616D-4E90-BE4F-B13AD54BB31A}" type="presParOf" srcId="{99FAAC9F-F8C8-4B43-9FD2-41CEB3A6EAE6}" destId="{22973B5B-697A-4895-9C7B-FA38A84B8CC9}" srcOrd="1" destOrd="0" presId="urn:microsoft.com/office/officeart/2005/8/layout/hierarchy2"/>
    <dgm:cxn modelId="{000EB0F8-53D4-415B-A9C9-8153355E0CE3}" type="presParOf" srcId="{B780F6D5-FB8C-4DAD-8CCE-16997768242A}" destId="{E0E862DD-30DF-4BDD-8C2E-00A0C2E41601}" srcOrd="2" destOrd="0" presId="urn:microsoft.com/office/officeart/2005/8/layout/hierarchy2"/>
    <dgm:cxn modelId="{F9CA5018-5A77-4CF0-BA55-44B918192DD1}" type="presParOf" srcId="{E0E862DD-30DF-4BDD-8C2E-00A0C2E41601}" destId="{8DF3B7F7-3786-4436-8C4D-8674804760AF}" srcOrd="0" destOrd="0" presId="urn:microsoft.com/office/officeart/2005/8/layout/hierarchy2"/>
    <dgm:cxn modelId="{7967C356-D815-461E-A047-A5FB35C89D1E}" type="presParOf" srcId="{B780F6D5-FB8C-4DAD-8CCE-16997768242A}" destId="{DAAA8371-FEB0-4F68-A3DA-BF7F87F31AEA}" srcOrd="3" destOrd="0" presId="urn:microsoft.com/office/officeart/2005/8/layout/hierarchy2"/>
    <dgm:cxn modelId="{BA3AD7BB-C6BF-4817-8243-A64F1ED2424E}" type="presParOf" srcId="{DAAA8371-FEB0-4F68-A3DA-BF7F87F31AEA}" destId="{98F24E12-809A-413A-BAC1-CCA5FAFD3D0A}" srcOrd="0" destOrd="0" presId="urn:microsoft.com/office/officeart/2005/8/layout/hierarchy2"/>
    <dgm:cxn modelId="{A9CEAA58-500D-4B62-A6E2-7FA4D47A6CD4}" type="presParOf" srcId="{DAAA8371-FEB0-4F68-A3DA-BF7F87F31AEA}" destId="{8C5207CC-12FA-4135-8B0C-1AAE12F1752C}" srcOrd="1" destOrd="0" presId="urn:microsoft.com/office/officeart/2005/8/layout/hierarchy2"/>
    <dgm:cxn modelId="{2D934308-CFA4-4602-8B78-6F5B90AFC6C0}" type="presParOf" srcId="{F172DDD2-1E3B-4A86-A0EF-83B4A472DE9D}" destId="{A6B72254-EEDA-45A3-8CEA-0A7FEA4F9C31}" srcOrd="22" destOrd="0" presId="urn:microsoft.com/office/officeart/2005/8/layout/hierarchy2"/>
    <dgm:cxn modelId="{13DCF2E7-0F8F-486D-85F1-D2BD5B06BEA2}" type="presParOf" srcId="{A6B72254-EEDA-45A3-8CEA-0A7FEA4F9C31}" destId="{B77599F7-6861-4CE9-9A8C-3A41A5D4FE37}" srcOrd="0" destOrd="0" presId="urn:microsoft.com/office/officeart/2005/8/layout/hierarchy2"/>
    <dgm:cxn modelId="{1574AB71-C3A5-42CD-BDF7-75A34553E50B}" type="presParOf" srcId="{F172DDD2-1E3B-4A86-A0EF-83B4A472DE9D}" destId="{E16B78AC-9C43-49F5-ACBC-5277ED15B5A6}" srcOrd="23" destOrd="0" presId="urn:microsoft.com/office/officeart/2005/8/layout/hierarchy2"/>
    <dgm:cxn modelId="{6981D12D-ED61-4AA8-A7CD-EB2E26353033}" type="presParOf" srcId="{E16B78AC-9C43-49F5-ACBC-5277ED15B5A6}" destId="{FAE9849C-57E1-411C-94A8-BA2AE2126A05}" srcOrd="0" destOrd="0" presId="urn:microsoft.com/office/officeart/2005/8/layout/hierarchy2"/>
    <dgm:cxn modelId="{0D3CC5FF-497F-4616-ACE5-BEA5363858BB}" type="presParOf" srcId="{E16B78AC-9C43-49F5-ACBC-5277ED15B5A6}" destId="{299A3A9C-3082-4FBF-8280-E330671E21A0}" srcOrd="1" destOrd="0" presId="urn:microsoft.com/office/officeart/2005/8/layout/hierarchy2"/>
    <dgm:cxn modelId="{1C747D2A-A910-41A4-AF2A-AB297FB949EB}" type="presParOf" srcId="{F172DDD2-1E3B-4A86-A0EF-83B4A472DE9D}" destId="{76D6D86D-CB94-4C33-AED0-16EF900C8EBE}" srcOrd="24" destOrd="0" presId="urn:microsoft.com/office/officeart/2005/8/layout/hierarchy2"/>
    <dgm:cxn modelId="{D64499F8-1B30-4C4E-AFDF-A29232BE4612}" type="presParOf" srcId="{76D6D86D-CB94-4C33-AED0-16EF900C8EBE}" destId="{2444CF2D-E3EB-4C1F-A4A1-D71B6C312977}" srcOrd="0" destOrd="0" presId="urn:microsoft.com/office/officeart/2005/8/layout/hierarchy2"/>
    <dgm:cxn modelId="{CCDB37E6-8449-4F4A-AA48-8B13F6D7B5DE}" type="presParOf" srcId="{F172DDD2-1E3B-4A86-A0EF-83B4A472DE9D}" destId="{EB72694F-F599-4882-ABC3-28A3D2C93E7F}" srcOrd="25" destOrd="0" presId="urn:microsoft.com/office/officeart/2005/8/layout/hierarchy2"/>
    <dgm:cxn modelId="{E211E2C0-49D9-43B3-84CD-DFF53F7A572B}" type="presParOf" srcId="{EB72694F-F599-4882-ABC3-28A3D2C93E7F}" destId="{F36D587E-10B9-4CA7-8520-DFD5B7B046E2}" srcOrd="0" destOrd="0" presId="urn:microsoft.com/office/officeart/2005/8/layout/hierarchy2"/>
    <dgm:cxn modelId="{87EA550A-8884-4E12-B882-E35446750A07}" type="presParOf" srcId="{EB72694F-F599-4882-ABC3-28A3D2C93E7F}" destId="{CE676F19-BEE0-4809-BE6D-AFA0695D72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33510-2D48-4090-BF03-7E9B84C91081}">
      <dsp:nvSpPr>
        <dsp:cNvPr id="0" name=""/>
        <dsp:cNvSpPr/>
      </dsp:nvSpPr>
      <dsp:spPr>
        <a:xfrm>
          <a:off x="1821" y="1114"/>
          <a:ext cx="2879367" cy="1113938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А)</a:t>
          </a:r>
          <a:endParaRPr lang="ru-RU" sz="1800" kern="1200" dirty="0"/>
        </a:p>
      </dsp:txBody>
      <dsp:txXfrm rot="16200000">
        <a:off x="-166956" y="169892"/>
        <a:ext cx="913429" cy="575873"/>
      </dsp:txXfrm>
    </dsp:sp>
    <dsp:sp modelId="{59964777-200C-435A-AF5A-0C354F34764F}">
      <dsp:nvSpPr>
        <dsp:cNvPr id="0" name=""/>
        <dsp:cNvSpPr/>
      </dsp:nvSpPr>
      <dsp:spPr>
        <a:xfrm>
          <a:off x="563208" y="1114"/>
          <a:ext cx="2145128" cy="111393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noProof="0" dirty="0" smtClean="0">
              <a:latin typeface="+mn-lt"/>
              <a:ea typeface="+mn-ea"/>
              <a:cs typeface="+mn-cs"/>
            </a:rPr>
            <a:t>Наскільки значущі ідеї для суспільства генерує ця особистість</a:t>
          </a:r>
          <a:r>
            <a:rPr lang="ru-RU" sz="1400" b="0" i="0" kern="1200" dirty="0" smtClean="0">
              <a:latin typeface="+mn-lt"/>
              <a:ea typeface="+mn-ea"/>
              <a:cs typeface="+mn-cs"/>
            </a:rPr>
            <a:t>;</a:t>
          </a:r>
          <a:endParaRPr lang="ru-RU" sz="1400" kern="1200" dirty="0"/>
        </a:p>
      </dsp:txBody>
      <dsp:txXfrm>
        <a:off x="563208" y="1114"/>
        <a:ext cx="2145128" cy="1113938"/>
      </dsp:txXfrm>
    </dsp:sp>
    <dsp:sp modelId="{E9149E2C-3BA9-4ADF-8130-0E1796B1622C}">
      <dsp:nvSpPr>
        <dsp:cNvPr id="0" name=""/>
        <dsp:cNvSpPr/>
      </dsp:nvSpPr>
      <dsp:spPr>
        <a:xfrm>
          <a:off x="2974972" y="1114"/>
          <a:ext cx="2679552" cy="1100409"/>
        </a:xfrm>
        <a:prstGeom prst="roundRect">
          <a:avLst>
            <a:gd name="adj" fmla="val 5000"/>
          </a:avLst>
        </a:prstGeom>
        <a:solidFill>
          <a:schemeClr val="accent5">
            <a:hueOff val="-10661562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Б)</a:t>
          </a:r>
          <a:endParaRPr lang="ru-RU" sz="1800" kern="1200" dirty="0"/>
        </a:p>
      </dsp:txBody>
      <dsp:txXfrm rot="16200000">
        <a:off x="2791760" y="184327"/>
        <a:ext cx="902335" cy="535910"/>
      </dsp:txXfrm>
    </dsp:sp>
    <dsp:sp modelId="{27EE94FD-CEA3-404A-A2CB-F044C94CA986}">
      <dsp:nvSpPr>
        <dsp:cNvPr id="0" name=""/>
        <dsp:cNvSpPr/>
      </dsp:nvSpPr>
      <dsp:spPr>
        <a:xfrm rot="5400000">
          <a:off x="2758479" y="786579"/>
          <a:ext cx="356862" cy="401932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7D79F-8830-4913-A03C-7362C363B400}">
      <dsp:nvSpPr>
        <dsp:cNvPr id="0" name=""/>
        <dsp:cNvSpPr/>
      </dsp:nvSpPr>
      <dsp:spPr>
        <a:xfrm>
          <a:off x="3510883" y="1114"/>
          <a:ext cx="1996266" cy="110040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noProof="0" dirty="0" smtClean="0">
              <a:latin typeface="+mn-lt"/>
              <a:ea typeface="+mn-ea"/>
              <a:cs typeface="+mn-cs"/>
            </a:rPr>
            <a:t>Якими</a:t>
          </a:r>
          <a:r>
            <a:rPr lang="ru-RU" sz="1400" b="0" i="0" kern="1200" dirty="0" smtClean="0">
              <a:latin typeface="+mn-lt"/>
              <a:ea typeface="+mn-ea"/>
              <a:cs typeface="+mn-cs"/>
            </a:rPr>
            <a:t> </a:t>
          </a:r>
          <a:r>
            <a:rPr lang="uk-UA" sz="1400" b="0" i="0" kern="1200" noProof="0" dirty="0" smtClean="0">
              <a:latin typeface="+mn-lt"/>
              <a:ea typeface="+mn-ea"/>
              <a:cs typeface="+mn-cs"/>
            </a:rPr>
            <a:t>організаторськими</a:t>
          </a:r>
          <a:r>
            <a:rPr lang="ru-RU" sz="1400" b="0" i="0" kern="1200" dirty="0" smtClean="0">
              <a:latin typeface="+mn-lt"/>
              <a:ea typeface="+mn-ea"/>
              <a:cs typeface="+mn-cs"/>
            </a:rPr>
            <a:t> </a:t>
          </a:r>
          <a:r>
            <a:rPr lang="uk-UA" sz="1400" b="0" i="0" kern="1200" noProof="0" dirty="0" smtClean="0">
              <a:latin typeface="+mn-lt"/>
              <a:ea typeface="+mn-ea"/>
              <a:cs typeface="+mn-cs"/>
            </a:rPr>
            <a:t>здібностями вона володіє</a:t>
          </a:r>
          <a:r>
            <a:rPr lang="ru-RU" sz="1400" b="0" i="0" kern="1200" dirty="0" smtClean="0">
              <a:latin typeface="+mn-lt"/>
              <a:ea typeface="+mn-ea"/>
              <a:cs typeface="+mn-cs"/>
            </a:rPr>
            <a:t>;</a:t>
          </a:r>
          <a:endParaRPr lang="ru-RU" sz="1400" kern="1200" dirty="0"/>
        </a:p>
      </dsp:txBody>
      <dsp:txXfrm>
        <a:off x="3510883" y="1114"/>
        <a:ext cx="1996266" cy="1100409"/>
      </dsp:txXfrm>
    </dsp:sp>
    <dsp:sp modelId="{DCC42D18-98CE-4006-BA2A-FA12CEF488B8}">
      <dsp:nvSpPr>
        <dsp:cNvPr id="0" name=""/>
        <dsp:cNvSpPr/>
      </dsp:nvSpPr>
      <dsp:spPr>
        <a:xfrm>
          <a:off x="5748309" y="1114"/>
          <a:ext cx="2679552" cy="1105728"/>
        </a:xfrm>
        <a:prstGeom prst="roundRect">
          <a:avLst>
            <a:gd name="adj" fmla="val 5000"/>
          </a:avLst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В)</a:t>
          </a:r>
          <a:endParaRPr lang="ru-RU" sz="1800" kern="1200" dirty="0"/>
        </a:p>
      </dsp:txBody>
      <dsp:txXfrm rot="16200000">
        <a:off x="5562916" y="186508"/>
        <a:ext cx="906697" cy="535910"/>
      </dsp:txXfrm>
    </dsp:sp>
    <dsp:sp modelId="{9A3E6E2C-380C-4808-8D68-BB8DEA696BD6}">
      <dsp:nvSpPr>
        <dsp:cNvPr id="0" name=""/>
        <dsp:cNvSpPr/>
      </dsp:nvSpPr>
      <dsp:spPr>
        <a:xfrm rot="5400000">
          <a:off x="5490912" y="786579"/>
          <a:ext cx="356862" cy="401932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323124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1397E-39FB-4660-A6CF-DD16BF983F69}">
      <dsp:nvSpPr>
        <dsp:cNvPr id="0" name=""/>
        <dsp:cNvSpPr/>
      </dsp:nvSpPr>
      <dsp:spPr>
        <a:xfrm>
          <a:off x="6284220" y="1114"/>
          <a:ext cx="1996266" cy="110572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noProof="0" dirty="0" smtClean="0">
              <a:latin typeface="+mn-lt"/>
              <a:ea typeface="+mn-ea"/>
              <a:cs typeface="+mn-cs"/>
            </a:rPr>
            <a:t>Якого</a:t>
          </a:r>
          <a:r>
            <a:rPr lang="ru-RU" sz="1400" b="0" i="0" kern="1200" dirty="0" smtClean="0">
              <a:latin typeface="+mn-lt"/>
              <a:ea typeface="+mn-ea"/>
              <a:cs typeface="+mn-cs"/>
            </a:rPr>
            <a:t> результату </a:t>
          </a:r>
          <a:r>
            <a:rPr lang="uk-UA" sz="1400" b="0" i="0" kern="1200" noProof="0" dirty="0" smtClean="0">
              <a:latin typeface="+mn-lt"/>
              <a:ea typeface="+mn-ea"/>
              <a:cs typeface="+mn-cs"/>
            </a:rPr>
            <a:t>досягне</a:t>
          </a:r>
          <a:r>
            <a:rPr lang="ru-RU" sz="1400" b="0" i="0" kern="1200" dirty="0" smtClean="0">
              <a:latin typeface="+mn-lt"/>
              <a:ea typeface="+mn-ea"/>
              <a:cs typeface="+mn-cs"/>
            </a:rPr>
            <a:t> </a:t>
          </a:r>
          <a:r>
            <a:rPr lang="uk-UA" sz="1400" b="0" i="0" kern="1200" noProof="0" dirty="0" smtClean="0">
              <a:latin typeface="+mn-lt"/>
              <a:ea typeface="+mn-ea"/>
              <a:cs typeface="+mn-cs"/>
            </a:rPr>
            <a:t>суспільство</a:t>
          </a:r>
          <a:r>
            <a:rPr lang="ru-RU" sz="1400" b="0" i="0" kern="1200" dirty="0" smtClean="0">
              <a:latin typeface="+mn-lt"/>
              <a:ea typeface="+mn-ea"/>
              <a:cs typeface="+mn-cs"/>
            </a:rPr>
            <a:t> </a:t>
          </a:r>
          <a:r>
            <a:rPr lang="uk-UA" sz="1400" b="0" i="0" kern="1200" noProof="0" dirty="0" smtClean="0">
              <a:latin typeface="+mn-lt"/>
              <a:ea typeface="+mn-ea"/>
              <a:cs typeface="+mn-cs"/>
            </a:rPr>
            <a:t>під керівництвом даного лідера</a:t>
          </a:r>
          <a:r>
            <a:rPr lang="uk-UA" sz="1200" b="0" i="0" kern="1200" noProof="0" dirty="0" smtClean="0">
              <a:latin typeface="+mn-lt"/>
              <a:ea typeface="+mn-ea"/>
              <a:cs typeface="+mn-cs"/>
            </a:rPr>
            <a:t>.</a:t>
          </a:r>
          <a:endParaRPr lang="uk-UA" sz="1200" kern="1200" noProof="0" dirty="0"/>
        </a:p>
      </dsp:txBody>
      <dsp:txXfrm>
        <a:off x="6284220" y="1114"/>
        <a:ext cx="1996266" cy="1105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A8CCF-EEA3-4010-88D0-D5EC04DADCC8}">
      <dsp:nvSpPr>
        <dsp:cNvPr id="0" name=""/>
        <dsp:cNvSpPr/>
      </dsp:nvSpPr>
      <dsp:spPr>
        <a:xfrm>
          <a:off x="4302" y="242849"/>
          <a:ext cx="1333642" cy="8001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1" kern="1200" dirty="0" smtClean="0"/>
            <a:t>Франки</a:t>
          </a:r>
          <a:endParaRPr lang="ru-RU" sz="1400" kern="1200" dirty="0"/>
        </a:p>
      </dsp:txBody>
      <dsp:txXfrm>
        <a:off x="27739" y="266286"/>
        <a:ext cx="1286768" cy="753311"/>
      </dsp:txXfrm>
    </dsp:sp>
    <dsp:sp modelId="{8A9F50C7-F2DF-4DBE-BB1E-7B4A706929A0}">
      <dsp:nvSpPr>
        <dsp:cNvPr id="0" name=""/>
        <dsp:cNvSpPr/>
      </dsp:nvSpPr>
      <dsp:spPr>
        <a:xfrm>
          <a:off x="1471308" y="477570"/>
          <a:ext cx="282732" cy="330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471308" y="543719"/>
        <a:ext cx="197912" cy="198445"/>
      </dsp:txXfrm>
    </dsp:sp>
    <dsp:sp modelId="{2C9D95E3-D5BE-45A6-A1E8-A6881E55FDA7}">
      <dsp:nvSpPr>
        <dsp:cNvPr id="0" name=""/>
        <dsp:cNvSpPr/>
      </dsp:nvSpPr>
      <dsp:spPr>
        <a:xfrm>
          <a:off x="1871401" y="242849"/>
          <a:ext cx="1333642" cy="800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0" i="1" kern="1200" dirty="0" smtClean="0"/>
            <a:t>Франкське королівство</a:t>
          </a:r>
          <a:r>
            <a:rPr lang="uk-UA" sz="1400" b="0" i="1" kern="1200" dirty="0" smtClean="0"/>
            <a:t> (486р.)</a:t>
          </a:r>
          <a:endParaRPr lang="ru-RU" sz="1400" kern="1200" dirty="0"/>
        </a:p>
      </dsp:txBody>
      <dsp:txXfrm>
        <a:off x="1894838" y="266286"/>
        <a:ext cx="1286768" cy="753311"/>
      </dsp:txXfrm>
    </dsp:sp>
    <dsp:sp modelId="{3F0A86CA-804A-47B1-8F06-8C39E8F97EC4}">
      <dsp:nvSpPr>
        <dsp:cNvPr id="0" name=""/>
        <dsp:cNvSpPr/>
      </dsp:nvSpPr>
      <dsp:spPr>
        <a:xfrm>
          <a:off x="3338408" y="477570"/>
          <a:ext cx="282732" cy="330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338408" y="543719"/>
        <a:ext cx="197912" cy="198445"/>
      </dsp:txXfrm>
    </dsp:sp>
    <dsp:sp modelId="{E6FCE6F5-0070-4FAB-9CB6-1991EB99DCE0}">
      <dsp:nvSpPr>
        <dsp:cNvPr id="0" name=""/>
        <dsp:cNvSpPr/>
      </dsp:nvSpPr>
      <dsp:spPr>
        <a:xfrm>
          <a:off x="3738500" y="242849"/>
          <a:ext cx="1333642" cy="8001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1" kern="1200" dirty="0" err="1" smtClean="0"/>
            <a:t>Західно-</a:t>
          </a:r>
          <a:r>
            <a:rPr lang="vi-VN" sz="1400" b="0" i="1" kern="1200" dirty="0" smtClean="0"/>
            <a:t>Франкське королівство</a:t>
          </a:r>
          <a:endParaRPr lang="ru-RU" sz="1400" kern="1200" dirty="0"/>
        </a:p>
      </dsp:txBody>
      <dsp:txXfrm>
        <a:off x="3761937" y="266286"/>
        <a:ext cx="1286768" cy="753311"/>
      </dsp:txXfrm>
    </dsp:sp>
    <dsp:sp modelId="{942F3CE6-EFE2-4AB0-8444-2B87B2BECCCE}">
      <dsp:nvSpPr>
        <dsp:cNvPr id="0" name=""/>
        <dsp:cNvSpPr/>
      </dsp:nvSpPr>
      <dsp:spPr>
        <a:xfrm>
          <a:off x="5205507" y="477570"/>
          <a:ext cx="282732" cy="330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205507" y="543719"/>
        <a:ext cx="197912" cy="198445"/>
      </dsp:txXfrm>
    </dsp:sp>
    <dsp:sp modelId="{0E8420CA-9AB6-4CCC-AB2D-903666A36EDA}">
      <dsp:nvSpPr>
        <dsp:cNvPr id="0" name=""/>
        <dsp:cNvSpPr/>
      </dsp:nvSpPr>
      <dsp:spPr>
        <a:xfrm>
          <a:off x="5605600" y="242849"/>
          <a:ext cx="1333642" cy="8001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1" kern="1200" noProof="0" dirty="0" smtClean="0"/>
            <a:t>Королівство Франція</a:t>
          </a:r>
          <a:endParaRPr lang="uk-UA" sz="1400" kern="1200" noProof="0" dirty="0"/>
        </a:p>
      </dsp:txBody>
      <dsp:txXfrm>
        <a:off x="5629037" y="266286"/>
        <a:ext cx="1286768" cy="753311"/>
      </dsp:txXfrm>
    </dsp:sp>
    <dsp:sp modelId="{7F687B38-5F3C-4012-9A23-4EFD21EF73FE}">
      <dsp:nvSpPr>
        <dsp:cNvPr id="0" name=""/>
        <dsp:cNvSpPr/>
      </dsp:nvSpPr>
      <dsp:spPr>
        <a:xfrm>
          <a:off x="7072606" y="477570"/>
          <a:ext cx="282732" cy="330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072606" y="543719"/>
        <a:ext cx="197912" cy="198445"/>
      </dsp:txXfrm>
    </dsp:sp>
    <dsp:sp modelId="{25EC5870-927B-488F-B68F-36C4C154839B}">
      <dsp:nvSpPr>
        <dsp:cNvPr id="0" name=""/>
        <dsp:cNvSpPr/>
      </dsp:nvSpPr>
      <dsp:spPr>
        <a:xfrm>
          <a:off x="7472699" y="242849"/>
          <a:ext cx="1333642" cy="8001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1" kern="1200" dirty="0" smtClean="0"/>
            <a:t>Французька Республіка (21.09.1792р.)</a:t>
          </a:r>
          <a:endParaRPr lang="ru-RU" sz="1400" b="0" i="1" kern="1200" dirty="0"/>
        </a:p>
      </dsp:txBody>
      <dsp:txXfrm>
        <a:off x="7496136" y="266286"/>
        <a:ext cx="1286768" cy="753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D92CD-DF20-4F79-941D-D14139A3B6B9}">
      <dsp:nvSpPr>
        <dsp:cNvPr id="0" name=""/>
        <dsp:cNvSpPr/>
      </dsp:nvSpPr>
      <dsp:spPr>
        <a:xfrm>
          <a:off x="5949" y="2862743"/>
          <a:ext cx="2171518" cy="5610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Найвідоміші королі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та їх фаворитки</a:t>
          </a:r>
          <a:endParaRPr lang="ru-RU" sz="1600" b="1" i="1" kern="1200" dirty="0"/>
        </a:p>
      </dsp:txBody>
      <dsp:txXfrm>
        <a:off x="22382" y="2879176"/>
        <a:ext cx="2138652" cy="528191"/>
      </dsp:txXfrm>
    </dsp:sp>
    <dsp:sp modelId="{1D93E420-914C-48E2-A64C-1BA1E4A23924}">
      <dsp:nvSpPr>
        <dsp:cNvPr id="0" name=""/>
        <dsp:cNvSpPr/>
      </dsp:nvSpPr>
      <dsp:spPr>
        <a:xfrm rot="16530595">
          <a:off x="859499" y="1687039"/>
          <a:ext cx="2915917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915917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44560" y="1619151"/>
        <a:ext cx="145795" cy="145795"/>
      </dsp:txXfrm>
    </dsp:sp>
    <dsp:sp modelId="{BB5862F3-F6EC-477B-8FD0-B2520B88183F}">
      <dsp:nvSpPr>
        <dsp:cNvPr id="0" name=""/>
        <dsp:cNvSpPr/>
      </dsp:nvSpPr>
      <dsp:spPr>
        <a:xfrm>
          <a:off x="2457448" y="65838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Карл </a:t>
          </a:r>
          <a:r>
            <a:rPr lang="en-US" sz="1200" b="0" i="0" kern="1200" dirty="0" smtClean="0"/>
            <a:t>V</a:t>
          </a:r>
          <a:r>
            <a:rPr lang="uk-UA" sz="1200" kern="1200" dirty="0" smtClean="0"/>
            <a:t> Мудрий</a:t>
          </a:r>
          <a:endParaRPr lang="ru-RU" sz="1200" kern="1200" dirty="0"/>
        </a:p>
      </dsp:txBody>
      <dsp:txXfrm>
        <a:off x="2467698" y="76088"/>
        <a:ext cx="1501049" cy="329476"/>
      </dsp:txXfrm>
    </dsp:sp>
    <dsp:sp modelId="{26C6CD77-A792-48EA-B0EB-10A617FF582D}">
      <dsp:nvSpPr>
        <dsp:cNvPr id="0" name=""/>
        <dsp:cNvSpPr/>
      </dsp:nvSpPr>
      <dsp:spPr>
        <a:xfrm rot="16583408">
          <a:off x="1059657" y="1888275"/>
          <a:ext cx="2515601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515601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254568" y="1830395"/>
        <a:ext cx="125780" cy="125780"/>
      </dsp:txXfrm>
    </dsp:sp>
    <dsp:sp modelId="{25D9416B-A548-43AF-9FC5-7F89C1EB291A}">
      <dsp:nvSpPr>
        <dsp:cNvPr id="0" name=""/>
        <dsp:cNvSpPr/>
      </dsp:nvSpPr>
      <dsp:spPr>
        <a:xfrm>
          <a:off x="2457448" y="468311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Карл </a:t>
          </a:r>
          <a:r>
            <a:rPr lang="en-US" sz="1200" b="0" i="0" kern="1200" dirty="0" smtClean="0"/>
            <a:t>VI</a:t>
          </a:r>
          <a:r>
            <a:rPr lang="uk-UA" sz="1200" kern="1200" dirty="0" smtClean="0"/>
            <a:t> Божевільний</a:t>
          </a:r>
          <a:endParaRPr lang="ru-RU" sz="1200" kern="1200" dirty="0"/>
        </a:p>
      </dsp:txBody>
      <dsp:txXfrm>
        <a:off x="2467698" y="478561"/>
        <a:ext cx="1501049" cy="329476"/>
      </dsp:txXfrm>
    </dsp:sp>
    <dsp:sp modelId="{306BC9D3-00BC-40BA-9F9E-49F6758EA1AF}">
      <dsp:nvSpPr>
        <dsp:cNvPr id="0" name=""/>
        <dsp:cNvSpPr/>
      </dsp:nvSpPr>
      <dsp:spPr>
        <a:xfrm>
          <a:off x="3978998" y="638289"/>
          <a:ext cx="279980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79980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1989" y="636299"/>
        <a:ext cx="13999" cy="13999"/>
      </dsp:txXfrm>
    </dsp:sp>
    <dsp:sp modelId="{EE4FCB74-4CE7-4E4D-9749-B3523FBC319A}">
      <dsp:nvSpPr>
        <dsp:cNvPr id="0" name=""/>
        <dsp:cNvSpPr/>
      </dsp:nvSpPr>
      <dsp:spPr>
        <a:xfrm>
          <a:off x="4258979" y="406848"/>
          <a:ext cx="1521549" cy="4729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err="1" smtClean="0"/>
            <a:t>Одетта</a:t>
          </a:r>
          <a:endParaRPr lang="uk-UA" sz="1200" kern="1200" noProof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де </a:t>
          </a:r>
          <a:r>
            <a:rPr lang="uk-UA" sz="1200" kern="1200" noProof="0" dirty="0" err="1" smtClean="0"/>
            <a:t>Шамдівер</a:t>
          </a:r>
          <a:endParaRPr lang="uk-UA" sz="1200" kern="1200" noProof="0" dirty="0"/>
        </a:p>
      </dsp:txBody>
      <dsp:txXfrm>
        <a:off x="4272830" y="420699"/>
        <a:ext cx="1493847" cy="445199"/>
      </dsp:txXfrm>
    </dsp:sp>
    <dsp:sp modelId="{B7485BF4-2A50-4C95-B590-07B4CD0A5C29}">
      <dsp:nvSpPr>
        <dsp:cNvPr id="0" name=""/>
        <dsp:cNvSpPr/>
      </dsp:nvSpPr>
      <dsp:spPr>
        <a:xfrm rot="16669787">
          <a:off x="1289859" y="2120243"/>
          <a:ext cx="2055197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055197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66078" y="2073873"/>
        <a:ext cx="102759" cy="102759"/>
      </dsp:txXfrm>
    </dsp:sp>
    <dsp:sp modelId="{18FC9833-C95C-498C-9D04-17F53E6DAA81}">
      <dsp:nvSpPr>
        <dsp:cNvPr id="0" name=""/>
        <dsp:cNvSpPr/>
      </dsp:nvSpPr>
      <dsp:spPr>
        <a:xfrm>
          <a:off x="2457448" y="932246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Карл </a:t>
          </a:r>
          <a:r>
            <a:rPr lang="en-US" sz="1200" b="0" i="0" kern="1200" dirty="0" smtClean="0"/>
            <a:t>VII</a:t>
          </a:r>
          <a:r>
            <a:rPr lang="uk-UA" sz="1200" kern="1200" dirty="0" smtClean="0"/>
            <a:t> Звитяжний</a:t>
          </a:r>
          <a:endParaRPr lang="ru-RU" sz="1200" kern="1200" dirty="0"/>
        </a:p>
      </dsp:txBody>
      <dsp:txXfrm>
        <a:off x="2467698" y="942496"/>
        <a:ext cx="1501049" cy="329476"/>
      </dsp:txXfrm>
    </dsp:sp>
    <dsp:sp modelId="{0D892E80-7597-48FB-B153-8E0194CB10EB}">
      <dsp:nvSpPr>
        <dsp:cNvPr id="0" name=""/>
        <dsp:cNvSpPr/>
      </dsp:nvSpPr>
      <dsp:spPr>
        <a:xfrm>
          <a:off x="3978998" y="1102224"/>
          <a:ext cx="279980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79980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1989" y="1100235"/>
        <a:ext cx="13999" cy="13999"/>
      </dsp:txXfrm>
    </dsp:sp>
    <dsp:sp modelId="{2100D279-33D2-4286-88ED-ACA1F75AC139}">
      <dsp:nvSpPr>
        <dsp:cNvPr id="0" name=""/>
        <dsp:cNvSpPr/>
      </dsp:nvSpPr>
      <dsp:spPr>
        <a:xfrm>
          <a:off x="4258979" y="932246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Агнеса </a:t>
          </a:r>
          <a:r>
            <a:rPr lang="uk-UA" sz="1200" kern="1200" noProof="0" dirty="0" err="1" smtClean="0"/>
            <a:t>Сорель</a:t>
          </a:r>
          <a:endParaRPr lang="uk-UA" sz="1200" kern="1200" noProof="0" dirty="0"/>
        </a:p>
      </dsp:txBody>
      <dsp:txXfrm>
        <a:off x="4269229" y="942496"/>
        <a:ext cx="1501049" cy="329476"/>
      </dsp:txXfrm>
    </dsp:sp>
    <dsp:sp modelId="{EA1D0DD7-0B9B-430A-BDAD-EC3122797448}">
      <dsp:nvSpPr>
        <dsp:cNvPr id="0" name=""/>
        <dsp:cNvSpPr/>
      </dsp:nvSpPr>
      <dsp:spPr>
        <a:xfrm rot="16783535">
          <a:off x="1488766" y="2321479"/>
          <a:ext cx="1657384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1657384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276023" y="2285055"/>
        <a:ext cx="82869" cy="82869"/>
      </dsp:txXfrm>
    </dsp:sp>
    <dsp:sp modelId="{64867EE9-B41E-460C-B529-326FBFA8306A}">
      <dsp:nvSpPr>
        <dsp:cNvPr id="0" name=""/>
        <dsp:cNvSpPr/>
      </dsp:nvSpPr>
      <dsp:spPr>
        <a:xfrm>
          <a:off x="2457448" y="1334719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Людовик </a:t>
          </a:r>
          <a:r>
            <a:rPr lang="en-US" sz="1200" b="0" i="0" kern="1200" dirty="0" smtClean="0"/>
            <a:t>XI</a:t>
          </a:r>
          <a:r>
            <a:rPr lang="uk-UA" sz="1200" kern="1200" dirty="0" smtClean="0"/>
            <a:t> Розсудливий</a:t>
          </a:r>
          <a:endParaRPr lang="ru-RU" sz="1200" kern="1200" dirty="0"/>
        </a:p>
      </dsp:txBody>
      <dsp:txXfrm>
        <a:off x="2467698" y="1344969"/>
        <a:ext cx="1501049" cy="329476"/>
      </dsp:txXfrm>
    </dsp:sp>
    <dsp:sp modelId="{78EE013B-82E9-4E80-8E06-7AFF6C2BF7A1}">
      <dsp:nvSpPr>
        <dsp:cNvPr id="0" name=""/>
        <dsp:cNvSpPr/>
      </dsp:nvSpPr>
      <dsp:spPr>
        <a:xfrm rot="16968753">
          <a:off x="1686194" y="2522715"/>
          <a:ext cx="1262527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1262527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85895" y="2496162"/>
        <a:ext cx="63126" cy="63126"/>
      </dsp:txXfrm>
    </dsp:sp>
    <dsp:sp modelId="{0A6921EF-5618-4E99-B61B-578A0764F270}">
      <dsp:nvSpPr>
        <dsp:cNvPr id="0" name=""/>
        <dsp:cNvSpPr/>
      </dsp:nvSpPr>
      <dsp:spPr>
        <a:xfrm>
          <a:off x="2457448" y="1737191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Франциск </a:t>
          </a:r>
          <a:r>
            <a:rPr lang="en-US" sz="1200" b="0" i="0" kern="1200" dirty="0" smtClean="0"/>
            <a:t>I</a:t>
          </a:r>
          <a:endParaRPr lang="ru-RU" sz="1200" kern="1200" dirty="0"/>
        </a:p>
      </dsp:txBody>
      <dsp:txXfrm>
        <a:off x="2467698" y="1747441"/>
        <a:ext cx="1501049" cy="329476"/>
      </dsp:txXfrm>
    </dsp:sp>
    <dsp:sp modelId="{A5022C39-49BB-49B7-8D6D-DFD355CAFF98}">
      <dsp:nvSpPr>
        <dsp:cNvPr id="0" name=""/>
        <dsp:cNvSpPr/>
      </dsp:nvSpPr>
      <dsp:spPr>
        <a:xfrm rot="19457599">
          <a:off x="3946589" y="1806551"/>
          <a:ext cx="344797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344797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0368" y="1802941"/>
        <a:ext cx="17239" cy="17239"/>
      </dsp:txXfrm>
    </dsp:sp>
    <dsp:sp modelId="{9ED19369-9FA4-48DD-9E1D-C732EA1CEBE2}">
      <dsp:nvSpPr>
        <dsp:cNvPr id="0" name=""/>
        <dsp:cNvSpPr/>
      </dsp:nvSpPr>
      <dsp:spPr>
        <a:xfrm>
          <a:off x="4258979" y="1535955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Анна де </a:t>
          </a:r>
          <a:r>
            <a:rPr lang="uk-UA" sz="1200" kern="1200" noProof="0" dirty="0" err="1" smtClean="0"/>
            <a:t>Етамп</a:t>
          </a:r>
          <a:endParaRPr lang="uk-UA" sz="1200" kern="1200" noProof="0" dirty="0"/>
        </a:p>
      </dsp:txBody>
      <dsp:txXfrm>
        <a:off x="4269229" y="1546205"/>
        <a:ext cx="1501049" cy="329476"/>
      </dsp:txXfrm>
    </dsp:sp>
    <dsp:sp modelId="{69357C79-FA63-4BAE-A509-4A041DA16AF2}">
      <dsp:nvSpPr>
        <dsp:cNvPr id="0" name=""/>
        <dsp:cNvSpPr/>
      </dsp:nvSpPr>
      <dsp:spPr>
        <a:xfrm rot="2142401">
          <a:off x="3946589" y="2007787"/>
          <a:ext cx="344797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344797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0368" y="2004178"/>
        <a:ext cx="17239" cy="17239"/>
      </dsp:txXfrm>
    </dsp:sp>
    <dsp:sp modelId="{1F7E36C9-A729-4605-81EA-2BE010D11928}">
      <dsp:nvSpPr>
        <dsp:cNvPr id="0" name=""/>
        <dsp:cNvSpPr/>
      </dsp:nvSpPr>
      <dsp:spPr>
        <a:xfrm>
          <a:off x="4258979" y="1938428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Прекрасна </a:t>
          </a:r>
          <a:r>
            <a:rPr lang="uk-UA" sz="1200" kern="1200" noProof="0" dirty="0" err="1" smtClean="0"/>
            <a:t>Ферроньера</a:t>
          </a:r>
          <a:endParaRPr lang="uk-UA" sz="1200" kern="1200" noProof="0" dirty="0"/>
        </a:p>
      </dsp:txBody>
      <dsp:txXfrm>
        <a:off x="4269229" y="1948678"/>
        <a:ext cx="1501049" cy="329476"/>
      </dsp:txXfrm>
    </dsp:sp>
    <dsp:sp modelId="{5D7E2E95-B817-4056-BCC2-7FC1F53C525F}">
      <dsp:nvSpPr>
        <dsp:cNvPr id="0" name=""/>
        <dsp:cNvSpPr/>
      </dsp:nvSpPr>
      <dsp:spPr>
        <a:xfrm rot="17642981">
          <a:off x="1973947" y="2824570"/>
          <a:ext cx="687021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687021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00282" y="2812404"/>
        <a:ext cx="34351" cy="34351"/>
      </dsp:txXfrm>
    </dsp:sp>
    <dsp:sp modelId="{3C125EF7-4955-4F73-9464-A8E059EFA3DE}">
      <dsp:nvSpPr>
        <dsp:cNvPr id="0" name=""/>
        <dsp:cNvSpPr/>
      </dsp:nvSpPr>
      <dsp:spPr>
        <a:xfrm>
          <a:off x="2457448" y="2340900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Генріх </a:t>
          </a:r>
          <a:r>
            <a:rPr lang="en-US" sz="1200" b="0" i="0" kern="1200" dirty="0" smtClean="0"/>
            <a:t>II</a:t>
          </a:r>
          <a:endParaRPr lang="ru-RU" sz="1200" kern="1200" dirty="0"/>
        </a:p>
      </dsp:txBody>
      <dsp:txXfrm>
        <a:off x="2467698" y="2351150"/>
        <a:ext cx="1501049" cy="329476"/>
      </dsp:txXfrm>
    </dsp:sp>
    <dsp:sp modelId="{8AD41598-2E0F-4EB0-A41D-41658C8FBBD1}">
      <dsp:nvSpPr>
        <dsp:cNvPr id="0" name=""/>
        <dsp:cNvSpPr/>
      </dsp:nvSpPr>
      <dsp:spPr>
        <a:xfrm>
          <a:off x="3978998" y="2510878"/>
          <a:ext cx="279980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79980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1989" y="2508889"/>
        <a:ext cx="13999" cy="13999"/>
      </dsp:txXfrm>
    </dsp:sp>
    <dsp:sp modelId="{036B0D08-CF12-4582-AD93-BED5E8484828}">
      <dsp:nvSpPr>
        <dsp:cNvPr id="0" name=""/>
        <dsp:cNvSpPr/>
      </dsp:nvSpPr>
      <dsp:spPr>
        <a:xfrm>
          <a:off x="4258979" y="2340900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Діана де </a:t>
          </a:r>
          <a:r>
            <a:rPr lang="uk-UA" sz="1200" kern="1200" noProof="0" dirty="0" err="1" smtClean="0"/>
            <a:t>Пуатьє</a:t>
          </a:r>
          <a:endParaRPr lang="uk-UA" sz="1200" kern="1200" noProof="0" dirty="0"/>
        </a:p>
      </dsp:txBody>
      <dsp:txXfrm>
        <a:off x="4269229" y="2351150"/>
        <a:ext cx="1501049" cy="329476"/>
      </dsp:txXfrm>
    </dsp:sp>
    <dsp:sp modelId="{E3DA28CD-050B-4CB1-9935-C2CEB1FB87D1}">
      <dsp:nvSpPr>
        <dsp:cNvPr id="0" name=""/>
        <dsp:cNvSpPr/>
      </dsp:nvSpPr>
      <dsp:spPr>
        <a:xfrm rot="19273492">
          <a:off x="2137893" y="3025806"/>
          <a:ext cx="359129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359129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08479" y="3021838"/>
        <a:ext cx="17956" cy="17956"/>
      </dsp:txXfrm>
    </dsp:sp>
    <dsp:sp modelId="{D8D419E3-5049-4B3D-8C13-4C32BF638062}">
      <dsp:nvSpPr>
        <dsp:cNvPr id="0" name=""/>
        <dsp:cNvSpPr/>
      </dsp:nvSpPr>
      <dsp:spPr>
        <a:xfrm>
          <a:off x="2457448" y="2743373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Карл </a:t>
          </a:r>
          <a:r>
            <a:rPr lang="en-US" sz="1200" b="0" i="0" kern="1200" dirty="0" smtClean="0"/>
            <a:t>IX</a:t>
          </a:r>
          <a:r>
            <a:rPr lang="uk-UA" sz="1200" kern="1200" dirty="0" smtClean="0"/>
            <a:t> Валуа</a:t>
          </a:r>
          <a:endParaRPr lang="ru-RU" sz="1200" kern="1200" dirty="0"/>
        </a:p>
      </dsp:txBody>
      <dsp:txXfrm>
        <a:off x="2467698" y="2753623"/>
        <a:ext cx="1501049" cy="329476"/>
      </dsp:txXfrm>
    </dsp:sp>
    <dsp:sp modelId="{95A7C003-286E-4993-A4F1-7CAF19E30A23}">
      <dsp:nvSpPr>
        <dsp:cNvPr id="0" name=""/>
        <dsp:cNvSpPr/>
      </dsp:nvSpPr>
      <dsp:spPr>
        <a:xfrm rot="1942957">
          <a:off x="2151689" y="3227042"/>
          <a:ext cx="331538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331538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09169" y="3223764"/>
        <a:ext cx="16576" cy="16576"/>
      </dsp:txXfrm>
    </dsp:sp>
    <dsp:sp modelId="{14B3EC21-B367-46BB-95E3-8831D1476972}">
      <dsp:nvSpPr>
        <dsp:cNvPr id="0" name=""/>
        <dsp:cNvSpPr/>
      </dsp:nvSpPr>
      <dsp:spPr>
        <a:xfrm>
          <a:off x="2457448" y="3145846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Генріх </a:t>
          </a:r>
          <a:r>
            <a:rPr lang="en-US" sz="1200" b="0" i="0" kern="1200" dirty="0" smtClean="0"/>
            <a:t>III</a:t>
          </a:r>
          <a:endParaRPr lang="ru-RU" sz="1200" kern="1200" dirty="0"/>
        </a:p>
      </dsp:txBody>
      <dsp:txXfrm>
        <a:off x="2467698" y="3156096"/>
        <a:ext cx="1501049" cy="329476"/>
      </dsp:txXfrm>
    </dsp:sp>
    <dsp:sp modelId="{57A05AF1-2F93-4DED-BDD9-D571FA09FAE1}">
      <dsp:nvSpPr>
        <dsp:cNvPr id="0" name=""/>
        <dsp:cNvSpPr/>
      </dsp:nvSpPr>
      <dsp:spPr>
        <a:xfrm>
          <a:off x="3978998" y="3315823"/>
          <a:ext cx="279980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79980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1989" y="3313834"/>
        <a:ext cx="13999" cy="13999"/>
      </dsp:txXfrm>
    </dsp:sp>
    <dsp:sp modelId="{C658587B-72B9-4585-950C-EEE8CE002E31}">
      <dsp:nvSpPr>
        <dsp:cNvPr id="0" name=""/>
        <dsp:cNvSpPr/>
      </dsp:nvSpPr>
      <dsp:spPr>
        <a:xfrm>
          <a:off x="4258979" y="3145846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Вероніка Франко</a:t>
          </a:r>
          <a:endParaRPr lang="uk-UA" sz="1200" kern="1200" noProof="0" dirty="0"/>
        </a:p>
      </dsp:txBody>
      <dsp:txXfrm>
        <a:off x="4269229" y="3156096"/>
        <a:ext cx="1501049" cy="329476"/>
      </dsp:txXfrm>
    </dsp:sp>
    <dsp:sp modelId="{6C1A6574-40D9-4BCC-B1B1-606DBE0EEE9C}">
      <dsp:nvSpPr>
        <dsp:cNvPr id="0" name=""/>
        <dsp:cNvSpPr/>
      </dsp:nvSpPr>
      <dsp:spPr>
        <a:xfrm rot="3854013">
          <a:off x="1995421" y="3428279"/>
          <a:ext cx="644072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644072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01356" y="3417187"/>
        <a:ext cx="32203" cy="32203"/>
      </dsp:txXfrm>
    </dsp:sp>
    <dsp:sp modelId="{D54AA23A-731E-4F2E-BB5D-5960EB2F1D5C}">
      <dsp:nvSpPr>
        <dsp:cNvPr id="0" name=""/>
        <dsp:cNvSpPr/>
      </dsp:nvSpPr>
      <dsp:spPr>
        <a:xfrm>
          <a:off x="2457448" y="3548318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Генріх </a:t>
          </a:r>
          <a:r>
            <a:rPr lang="en-US" sz="1200" b="0" i="0" kern="1200" dirty="0" smtClean="0"/>
            <a:t>IV</a:t>
          </a:r>
          <a:endParaRPr lang="ru-RU" sz="1200" kern="1200" dirty="0"/>
        </a:p>
      </dsp:txBody>
      <dsp:txXfrm>
        <a:off x="2467698" y="3558568"/>
        <a:ext cx="1501049" cy="329476"/>
      </dsp:txXfrm>
    </dsp:sp>
    <dsp:sp modelId="{D5821105-FB56-4676-BDDD-5DC5D3A5B1D6}">
      <dsp:nvSpPr>
        <dsp:cNvPr id="0" name=""/>
        <dsp:cNvSpPr/>
      </dsp:nvSpPr>
      <dsp:spPr>
        <a:xfrm>
          <a:off x="3978998" y="3718296"/>
          <a:ext cx="279980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79980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1989" y="3716307"/>
        <a:ext cx="13999" cy="13999"/>
      </dsp:txXfrm>
    </dsp:sp>
    <dsp:sp modelId="{59AFAE17-5B98-4ADE-B5D9-7FA98E2D8A27}">
      <dsp:nvSpPr>
        <dsp:cNvPr id="0" name=""/>
        <dsp:cNvSpPr/>
      </dsp:nvSpPr>
      <dsp:spPr>
        <a:xfrm>
          <a:off x="4258979" y="3548318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/>
            <a:t>Габріель д'Естре</a:t>
          </a:r>
          <a:endParaRPr lang="uk-UA" sz="1200" kern="1200" noProof="0"/>
        </a:p>
      </dsp:txBody>
      <dsp:txXfrm>
        <a:off x="4269229" y="3558568"/>
        <a:ext cx="1501049" cy="329476"/>
      </dsp:txXfrm>
    </dsp:sp>
    <dsp:sp modelId="{898ED081-D23D-4968-A79B-CAE3362464C8}">
      <dsp:nvSpPr>
        <dsp:cNvPr id="0" name=""/>
        <dsp:cNvSpPr/>
      </dsp:nvSpPr>
      <dsp:spPr>
        <a:xfrm rot="4635485">
          <a:off x="1682753" y="3757336"/>
          <a:ext cx="1269410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1269410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85722" y="3730611"/>
        <a:ext cx="63470" cy="63470"/>
      </dsp:txXfrm>
    </dsp:sp>
    <dsp:sp modelId="{F71AC612-AD41-4ADE-A057-05FB988FD03C}">
      <dsp:nvSpPr>
        <dsp:cNvPr id="0" name=""/>
        <dsp:cNvSpPr/>
      </dsp:nvSpPr>
      <dsp:spPr>
        <a:xfrm>
          <a:off x="2457448" y="4206433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Людовик </a:t>
          </a:r>
          <a:r>
            <a:rPr lang="en-US" sz="1200" b="0" i="0" kern="1200" dirty="0" smtClean="0"/>
            <a:t>XIV</a:t>
          </a:r>
          <a:endParaRPr lang="ru-RU" sz="1200" kern="1200" dirty="0"/>
        </a:p>
      </dsp:txBody>
      <dsp:txXfrm>
        <a:off x="2467698" y="4216683"/>
        <a:ext cx="1501049" cy="329476"/>
      </dsp:txXfrm>
    </dsp:sp>
    <dsp:sp modelId="{AB246904-A0F0-4756-8494-B7A0D8E0D9C4}">
      <dsp:nvSpPr>
        <dsp:cNvPr id="0" name=""/>
        <dsp:cNvSpPr/>
      </dsp:nvSpPr>
      <dsp:spPr>
        <a:xfrm rot="19056106">
          <a:off x="3929421" y="4248589"/>
          <a:ext cx="379133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379133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9510" y="4244121"/>
        <a:ext cx="18956" cy="18956"/>
      </dsp:txXfrm>
    </dsp:sp>
    <dsp:sp modelId="{598F5750-3957-43D0-B17C-332E399F20F6}">
      <dsp:nvSpPr>
        <dsp:cNvPr id="0" name=""/>
        <dsp:cNvSpPr/>
      </dsp:nvSpPr>
      <dsp:spPr>
        <a:xfrm>
          <a:off x="4258979" y="3950791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err="1" smtClean="0"/>
            <a:t>Франсуаза</a:t>
          </a:r>
          <a:r>
            <a:rPr lang="uk-UA" sz="1200" kern="1200" noProof="0" dirty="0" smtClean="0"/>
            <a:t> </a:t>
          </a:r>
          <a:r>
            <a:rPr lang="uk-UA" sz="1200" kern="1200" noProof="0" dirty="0" err="1" smtClean="0"/>
            <a:t>д'Обіньє</a:t>
          </a:r>
          <a:r>
            <a:rPr lang="uk-UA" sz="1200" kern="1200" noProof="0" dirty="0" smtClean="0"/>
            <a:t> </a:t>
          </a:r>
          <a:r>
            <a:rPr lang="uk-UA" sz="1200" kern="1200" noProof="0" dirty="0" err="1" smtClean="0"/>
            <a:t>Ментенон</a:t>
          </a:r>
          <a:endParaRPr lang="uk-UA" sz="1200" kern="1200" noProof="0" dirty="0"/>
        </a:p>
      </dsp:txBody>
      <dsp:txXfrm>
        <a:off x="4269229" y="3961041"/>
        <a:ext cx="1501049" cy="329476"/>
      </dsp:txXfrm>
    </dsp:sp>
    <dsp:sp modelId="{D40B61D5-BF20-4C04-9819-5B4EE9756BEC}">
      <dsp:nvSpPr>
        <dsp:cNvPr id="0" name=""/>
        <dsp:cNvSpPr/>
      </dsp:nvSpPr>
      <dsp:spPr>
        <a:xfrm rot="2142401">
          <a:off x="3946589" y="4477028"/>
          <a:ext cx="344797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344797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0368" y="4473419"/>
        <a:ext cx="17239" cy="17239"/>
      </dsp:txXfrm>
    </dsp:sp>
    <dsp:sp modelId="{CD24DEA2-63C7-4C36-8008-DCAD7A065EA9}">
      <dsp:nvSpPr>
        <dsp:cNvPr id="0" name=""/>
        <dsp:cNvSpPr/>
      </dsp:nvSpPr>
      <dsp:spPr>
        <a:xfrm>
          <a:off x="4258979" y="4353263"/>
          <a:ext cx="1521549" cy="4587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err="1" smtClean="0"/>
            <a:t>Франсуаза</a:t>
          </a:r>
          <a:r>
            <a:rPr lang="uk-UA" sz="1200" kern="1200" noProof="0" dirty="0" smtClean="0"/>
            <a:t> </a:t>
          </a:r>
          <a:r>
            <a:rPr lang="uk-UA" sz="1200" kern="1200" noProof="0" dirty="0" err="1" smtClean="0"/>
            <a:t>Атенаіс</a:t>
          </a:r>
          <a:r>
            <a:rPr lang="uk-UA" sz="1200" kern="1200" noProof="0" dirty="0" smtClean="0"/>
            <a:t> де </a:t>
          </a:r>
          <a:r>
            <a:rPr lang="uk-UA" sz="1200" kern="1200" noProof="0" dirty="0" err="1" smtClean="0"/>
            <a:t>Рошешуар</a:t>
          </a:r>
          <a:r>
            <a:rPr lang="uk-UA" sz="1200" kern="1200" noProof="0" dirty="0" smtClean="0"/>
            <a:t> де </a:t>
          </a:r>
          <a:r>
            <a:rPr lang="uk-UA" sz="1200" kern="1200" noProof="0" dirty="0" err="1" smtClean="0"/>
            <a:t>Мортемар</a:t>
          </a:r>
          <a:endParaRPr lang="uk-UA" sz="1200" kern="1200" noProof="0" dirty="0"/>
        </a:p>
      </dsp:txBody>
      <dsp:txXfrm>
        <a:off x="4272416" y="4366700"/>
        <a:ext cx="1494675" cy="431913"/>
      </dsp:txXfrm>
    </dsp:sp>
    <dsp:sp modelId="{AD5ADD82-D46C-4229-A010-43C7EBE94F3C}">
      <dsp:nvSpPr>
        <dsp:cNvPr id="0" name=""/>
        <dsp:cNvSpPr/>
      </dsp:nvSpPr>
      <dsp:spPr>
        <a:xfrm rot="4943815">
          <a:off x="1259406" y="4187011"/>
          <a:ext cx="2116103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116103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64555" y="4139119"/>
        <a:ext cx="105805" cy="105805"/>
      </dsp:txXfrm>
    </dsp:sp>
    <dsp:sp modelId="{E1C946F5-3D11-4DFE-AF42-0DA3BA38DEEA}">
      <dsp:nvSpPr>
        <dsp:cNvPr id="0" name=""/>
        <dsp:cNvSpPr/>
      </dsp:nvSpPr>
      <dsp:spPr>
        <a:xfrm>
          <a:off x="2457448" y="5065783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Людовик </a:t>
          </a:r>
          <a:r>
            <a:rPr lang="en-US" sz="1200" b="0" i="0" kern="1200" dirty="0" smtClean="0"/>
            <a:t>XV</a:t>
          </a:r>
          <a:endParaRPr lang="ru-RU" sz="1200" kern="1200" dirty="0"/>
        </a:p>
      </dsp:txBody>
      <dsp:txXfrm>
        <a:off x="2467698" y="5076033"/>
        <a:ext cx="1501049" cy="329476"/>
      </dsp:txXfrm>
    </dsp:sp>
    <dsp:sp modelId="{0B9C222E-0782-4F6A-9F18-D9DDB5D4BE0C}">
      <dsp:nvSpPr>
        <dsp:cNvPr id="0" name=""/>
        <dsp:cNvSpPr/>
      </dsp:nvSpPr>
      <dsp:spPr>
        <a:xfrm rot="19457599">
          <a:off x="3946589" y="5135143"/>
          <a:ext cx="344797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344797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0368" y="5131533"/>
        <a:ext cx="17239" cy="17239"/>
      </dsp:txXfrm>
    </dsp:sp>
    <dsp:sp modelId="{65DAECB7-98A4-41E5-91F1-2B631ED7E2B7}">
      <dsp:nvSpPr>
        <dsp:cNvPr id="0" name=""/>
        <dsp:cNvSpPr/>
      </dsp:nvSpPr>
      <dsp:spPr>
        <a:xfrm>
          <a:off x="4258979" y="4864547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err="1" smtClean="0"/>
            <a:t>Марі-Анн</a:t>
          </a:r>
          <a:r>
            <a:rPr lang="uk-UA" sz="1200" kern="1200" noProof="0" dirty="0" smtClean="0"/>
            <a:t> де </a:t>
          </a:r>
          <a:r>
            <a:rPr lang="uk-UA" sz="1200" kern="1200" noProof="0" dirty="0" err="1" smtClean="0"/>
            <a:t>Майї-Нель</a:t>
          </a:r>
          <a:endParaRPr lang="uk-UA" sz="1200" kern="1200" noProof="0" dirty="0"/>
        </a:p>
      </dsp:txBody>
      <dsp:txXfrm>
        <a:off x="4269229" y="4874797"/>
        <a:ext cx="1501049" cy="329476"/>
      </dsp:txXfrm>
    </dsp:sp>
    <dsp:sp modelId="{E0E862DD-30DF-4BDD-8C2E-00A0C2E41601}">
      <dsp:nvSpPr>
        <dsp:cNvPr id="0" name=""/>
        <dsp:cNvSpPr/>
      </dsp:nvSpPr>
      <dsp:spPr>
        <a:xfrm rot="2142401">
          <a:off x="3946589" y="5336379"/>
          <a:ext cx="344797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344797" y="50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0368" y="5332770"/>
        <a:ext cx="17239" cy="17239"/>
      </dsp:txXfrm>
    </dsp:sp>
    <dsp:sp modelId="{98F24E12-809A-413A-BAC1-CCA5FAFD3D0A}">
      <dsp:nvSpPr>
        <dsp:cNvPr id="0" name=""/>
        <dsp:cNvSpPr/>
      </dsp:nvSpPr>
      <dsp:spPr>
        <a:xfrm>
          <a:off x="4258979" y="5267020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Маркіза де Помпадур</a:t>
          </a:r>
          <a:endParaRPr lang="uk-UA" sz="1200" kern="1200" noProof="0" dirty="0"/>
        </a:p>
      </dsp:txBody>
      <dsp:txXfrm>
        <a:off x="4269229" y="5277270"/>
        <a:ext cx="1501049" cy="329476"/>
      </dsp:txXfrm>
    </dsp:sp>
    <dsp:sp modelId="{A6B72254-EEDA-45A3-8CEA-0A7FEA4F9C31}">
      <dsp:nvSpPr>
        <dsp:cNvPr id="0" name=""/>
        <dsp:cNvSpPr/>
      </dsp:nvSpPr>
      <dsp:spPr>
        <a:xfrm rot="5016592">
          <a:off x="1059657" y="4388247"/>
          <a:ext cx="2515601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515601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254568" y="4330368"/>
        <a:ext cx="125780" cy="125780"/>
      </dsp:txXfrm>
    </dsp:sp>
    <dsp:sp modelId="{FAE9849C-57E1-411C-94A8-BA2AE2126A05}">
      <dsp:nvSpPr>
        <dsp:cNvPr id="0" name=""/>
        <dsp:cNvSpPr/>
      </dsp:nvSpPr>
      <dsp:spPr>
        <a:xfrm>
          <a:off x="2457448" y="5468256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Людовик </a:t>
          </a:r>
          <a:r>
            <a:rPr lang="en-US" sz="1200" b="0" i="0" kern="1200" dirty="0" smtClean="0"/>
            <a:t>XVIII</a:t>
          </a:r>
          <a:endParaRPr lang="ru-RU" sz="1200" kern="1200" dirty="0"/>
        </a:p>
      </dsp:txBody>
      <dsp:txXfrm>
        <a:off x="2467698" y="5478506"/>
        <a:ext cx="1501049" cy="329476"/>
      </dsp:txXfrm>
    </dsp:sp>
    <dsp:sp modelId="{76D6D86D-CB94-4C33-AED0-16EF900C8EBE}">
      <dsp:nvSpPr>
        <dsp:cNvPr id="0" name=""/>
        <dsp:cNvSpPr/>
      </dsp:nvSpPr>
      <dsp:spPr>
        <a:xfrm rot="5069405">
          <a:off x="859499" y="4589484"/>
          <a:ext cx="2915917" cy="10020"/>
        </a:xfrm>
        <a:custGeom>
          <a:avLst/>
          <a:gdLst/>
          <a:ahLst/>
          <a:cxnLst/>
          <a:rect l="0" t="0" r="0" b="0"/>
          <a:pathLst>
            <a:path>
              <a:moveTo>
                <a:pt x="0" y="5010"/>
              </a:moveTo>
              <a:lnTo>
                <a:pt x="2915917" y="50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44560" y="4521596"/>
        <a:ext cx="145795" cy="145795"/>
      </dsp:txXfrm>
    </dsp:sp>
    <dsp:sp modelId="{F36D587E-10B9-4CA7-8520-DFD5B7B046E2}">
      <dsp:nvSpPr>
        <dsp:cNvPr id="0" name=""/>
        <dsp:cNvSpPr/>
      </dsp:nvSpPr>
      <dsp:spPr>
        <a:xfrm>
          <a:off x="2457448" y="5870729"/>
          <a:ext cx="1521549" cy="349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Карл </a:t>
          </a:r>
          <a:r>
            <a:rPr lang="en-US" sz="1200" b="0" i="0" kern="1200" dirty="0" smtClean="0"/>
            <a:t>X</a:t>
          </a:r>
          <a:endParaRPr lang="ru-RU" sz="1200" kern="1200" dirty="0"/>
        </a:p>
      </dsp:txBody>
      <dsp:txXfrm>
        <a:off x="2467698" y="5880979"/>
        <a:ext cx="1501049" cy="329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9947E-3111-4D47-82E4-5FA85DC8FF8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AA3D-BF18-422E-AA08-A5210F9DF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7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AA3D-BF18-422E-AA08-A5210F9DF8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AA3D-BF18-422E-AA08-A5210F9DF89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AA3D-BF18-422E-AA08-A5210F9DF89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AA3D-BF18-422E-AA08-A5210F9DF89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AA3D-BF18-422E-AA08-A5210F9DF89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Розташування  за степенем впливу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AA3D-BF18-422E-AA08-A5210F9DF8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AA3D-BF18-422E-AA08-A5210F9DF8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3112FE-D32E-4087-B493-530C80851A1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FD07E7-CC4F-4A6F-8942-085368492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39.jpeg"/><Relationship Id="rId3" Type="http://schemas.openxmlformats.org/officeDocument/2006/relationships/image" Target="../media/image4.jpeg"/><Relationship Id="rId7" Type="http://schemas.openxmlformats.org/officeDocument/2006/relationships/image" Target="../media/image53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41.jpeg"/><Relationship Id="rId5" Type="http://schemas.openxmlformats.org/officeDocument/2006/relationships/image" Target="../media/image6.png"/><Relationship Id="rId15" Type="http://schemas.openxmlformats.org/officeDocument/2006/relationships/image" Target="../media/image45.jpeg"/><Relationship Id="rId10" Type="http://schemas.openxmlformats.org/officeDocument/2006/relationships/image" Target="../media/image44.jpeg"/><Relationship Id="rId4" Type="http://schemas.openxmlformats.org/officeDocument/2006/relationships/image" Target="../media/image5.png"/><Relationship Id="rId9" Type="http://schemas.openxmlformats.org/officeDocument/2006/relationships/image" Target="../media/image31.jpeg"/><Relationship Id="rId1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4.jpe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2.jpeg"/><Relationship Id="rId5" Type="http://schemas.openxmlformats.org/officeDocument/2006/relationships/image" Target="../media/image6.png"/><Relationship Id="rId15" Type="http://schemas.openxmlformats.org/officeDocument/2006/relationships/image" Target="../media/image26.jpeg"/><Relationship Id="rId23" Type="http://schemas.microsoft.com/office/2007/relationships/diagramDrawing" Target="../diagrams/drawing3.xml"/><Relationship Id="rId10" Type="http://schemas.openxmlformats.org/officeDocument/2006/relationships/image" Target="../media/image21.jpeg"/><Relationship Id="rId19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12.jpeg"/><Relationship Id="rId10" Type="http://schemas.openxmlformats.org/officeDocument/2006/relationships/image" Target="../media/image34.jpeg"/><Relationship Id="rId4" Type="http://schemas.openxmlformats.org/officeDocument/2006/relationships/image" Target="../media/image6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42.jpeg"/><Relationship Id="rId5" Type="http://schemas.openxmlformats.org/officeDocument/2006/relationships/image" Target="../media/image6.png"/><Relationship Id="rId10" Type="http://schemas.openxmlformats.org/officeDocument/2006/relationships/image" Target="../media/image41.jpeg"/><Relationship Id="rId4" Type="http://schemas.openxmlformats.org/officeDocument/2006/relationships/image" Target="../media/image5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2.jpeg"/><Relationship Id="rId10" Type="http://schemas.openxmlformats.org/officeDocument/2006/relationships/image" Target="../media/image48.jpeg"/><Relationship Id="rId4" Type="http://schemas.openxmlformats.org/officeDocument/2006/relationships/image" Target="../media/image6.pn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png"/><Relationship Id="rId7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94" y="571480"/>
            <a:ext cx="9000000" cy="13573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особистості в 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історії. </a:t>
            </a:r>
            <a:r>
              <a:rPr lang="uk-UA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еофіційні королеви Франції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41433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Роботу виконала: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Андрієнко Вероніка Сергіївна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-Б  класу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Миколаївської гімназії №4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Аркуша Катерина Володимирівна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історії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Миколаївської гімназії №4</a:t>
            </a:r>
            <a:endParaRPr lang="ru-RU" dirty="0"/>
          </a:p>
        </p:txBody>
      </p:sp>
      <p:pic>
        <p:nvPicPr>
          <p:cNvPr id="3074" name="Picture 2" descr="http://arkusha.ucoz.ua/arkusha_k-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000372"/>
            <a:ext cx="2404395" cy="3614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:\Untitled-1.bmp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41" t="8161" r="3386" b="18389"/>
          <a:stretch>
            <a:fillRect/>
          </a:stretch>
        </p:blipFill>
        <p:spPr bwMode="auto">
          <a:xfrm>
            <a:off x="2786050" y="2928934"/>
            <a:ext cx="250033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Группа 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13" name="Группа 18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7" name="Picture 11" descr="https://bonsayteks.ru/upload/iblock/8a6/8a62cd25cec0655ad1ff63292460e6d4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" name="Picture 15" descr="http://hdjpg.ru/img/picture/Apr/16/56be7bf86e32273061c447b119eb197b/2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357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9" name="Скругленный прямоугольник 8"/>
                  <p:cNvSpPr/>
                  <p:nvPr/>
                </p:nvSpPr>
                <p:spPr>
                  <a:xfrm>
                    <a:off x="71406" y="142852"/>
                    <a:ext cx="9001156" cy="657229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0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786050" y="0"/>
                    <a:ext cx="3500462" cy="685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71438" y="142852"/>
                  <a:ext cx="9001156" cy="135732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71438" y="5214950"/>
                <a:ext cx="9001156" cy="15001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57166"/>
              <a:ext cx="642942" cy="691805"/>
            </a:xfrm>
            <a:prstGeom prst="rect">
              <a:avLst/>
            </a:prstGeom>
            <a:noFill/>
          </p:spPr>
        </p:pic>
        <p:pic>
          <p:nvPicPr>
            <p:cNvPr id="12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01024" y="285728"/>
              <a:ext cx="642942" cy="691805"/>
            </a:xfrm>
            <a:prstGeom prst="rect">
              <a:avLst/>
            </a:prstGeom>
            <a:noFill/>
          </p:spPr>
        </p:pic>
      </p:grpSp>
      <p:pic>
        <p:nvPicPr>
          <p:cNvPr id="70" name="Picture 2" descr="http://imperor.net/wp-content/uploads/2014/10/Buckingham-Palace-White-Drawing-Roo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714480" y="1285860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Маркіза де Помпадур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4" name="Picture 6" descr="François Boucher 019 (Madame de Pompadour).jpg"/>
          <p:cNvPicPr>
            <a:picLocks noChangeAspect="1" noChangeArrowheads="1"/>
          </p:cNvPicPr>
          <p:nvPr/>
        </p:nvPicPr>
        <p:blipFill>
          <a:blip r:embed="rId8">
            <a:lum contrast="-40000"/>
          </a:blip>
          <a:srcRect/>
          <a:stretch>
            <a:fillRect/>
          </a:stretch>
        </p:blipFill>
        <p:spPr bwMode="auto">
          <a:xfrm>
            <a:off x="357158" y="357166"/>
            <a:ext cx="25717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Picture 4" descr="Диана де Пуатье"/>
          <p:cNvPicPr>
            <a:picLocks noChangeAspect="1" noChangeArrowheads="1"/>
          </p:cNvPicPr>
          <p:nvPr/>
        </p:nvPicPr>
        <p:blipFill>
          <a:blip r:embed="rId9">
            <a:lum contrast="-40000"/>
          </a:blip>
          <a:srcRect/>
          <a:stretch>
            <a:fillRect/>
          </a:stretch>
        </p:blipFill>
        <p:spPr bwMode="auto">
          <a:xfrm>
            <a:off x="3929058" y="2357430"/>
            <a:ext cx="2071702" cy="201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2" descr="https://upload.wikimedia.org/wikipedia/commons/thumb/d/db/AnnedePisseleuCorneilledeLyon.jpg/220px-AnnedePisseleuCorneilledeLyon.jpg"/>
          <p:cNvPicPr>
            <a:picLocks noChangeAspect="1" noChangeArrowheads="1"/>
          </p:cNvPicPr>
          <p:nvPr/>
        </p:nvPicPr>
        <p:blipFill>
          <a:blip r:embed="rId10">
            <a:lum contrast="-40000"/>
          </a:blip>
          <a:srcRect/>
          <a:stretch>
            <a:fillRect/>
          </a:stretch>
        </p:blipFill>
        <p:spPr bwMode="auto">
          <a:xfrm>
            <a:off x="7215206" y="4714884"/>
            <a:ext cx="1714512" cy="190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10" descr="Портрет мадам Монтеспан (ателье Пьера Миньяра)"/>
          <p:cNvPicPr>
            <a:picLocks noChangeAspect="1" noChangeArrowheads="1"/>
          </p:cNvPicPr>
          <p:nvPr/>
        </p:nvPicPr>
        <p:blipFill>
          <a:blip r:embed="rId11">
            <a:lum contrast="-40000"/>
          </a:blip>
          <a:srcRect/>
          <a:stretch>
            <a:fillRect/>
          </a:stretch>
        </p:blipFill>
        <p:spPr bwMode="auto">
          <a:xfrm>
            <a:off x="571472" y="2428868"/>
            <a:ext cx="257176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2" descr="Marie-Anne de Mailly-Nesle.jpg"/>
          <p:cNvPicPr>
            <a:picLocks noChangeAspect="1" noChangeArrowheads="1"/>
          </p:cNvPicPr>
          <p:nvPr/>
        </p:nvPicPr>
        <p:blipFill>
          <a:blip r:embed="rId12">
            <a:lum contrast="-40000"/>
          </a:blip>
          <a:srcRect/>
          <a:stretch>
            <a:fillRect/>
          </a:stretch>
        </p:blipFill>
        <p:spPr bwMode="auto">
          <a:xfrm>
            <a:off x="571472" y="4643446"/>
            <a:ext cx="2571768" cy="195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Picture 6" descr="Pierre Mignard - Françoise d'Aubigné, marquise de Maintenon (1694).jpg"/>
          <p:cNvPicPr>
            <a:picLocks noChangeAspect="1" noChangeArrowheads="1"/>
          </p:cNvPicPr>
          <p:nvPr/>
        </p:nvPicPr>
        <p:blipFill>
          <a:blip r:embed="rId13">
            <a:lum contrast="-40000"/>
          </a:blip>
          <a:srcRect/>
          <a:stretch>
            <a:fillRect/>
          </a:stretch>
        </p:blipFill>
        <p:spPr bwMode="auto">
          <a:xfrm>
            <a:off x="3929058" y="357166"/>
            <a:ext cx="207170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2" descr="https://upload.wikimedia.org/wikipedia/commons/3/38/AgnesSorel3.jpg"/>
          <p:cNvPicPr>
            <a:picLocks noChangeAspect="1" noChangeArrowheads="1"/>
          </p:cNvPicPr>
          <p:nvPr/>
        </p:nvPicPr>
        <p:blipFill>
          <a:blip r:embed="rId14">
            <a:lum contrast="-40000"/>
          </a:blip>
          <a:srcRect/>
          <a:stretch>
            <a:fillRect/>
          </a:stretch>
        </p:blipFill>
        <p:spPr bwMode="auto">
          <a:xfrm>
            <a:off x="7010035" y="2357430"/>
            <a:ext cx="170536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4" descr="La Belle Ferronnière.jpg"/>
          <p:cNvPicPr>
            <a:picLocks noChangeAspect="1" noChangeArrowheads="1"/>
          </p:cNvPicPr>
          <p:nvPr/>
        </p:nvPicPr>
        <p:blipFill>
          <a:blip r:embed="rId15">
            <a:lum contrast="-40000"/>
          </a:blip>
          <a:srcRect/>
          <a:stretch>
            <a:fillRect/>
          </a:stretch>
        </p:blipFill>
        <p:spPr bwMode="auto">
          <a:xfrm>
            <a:off x="4143372" y="4714884"/>
            <a:ext cx="207170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6" descr="Seguace JacopoTintoretto Ritratto di signora.jpg"/>
          <p:cNvPicPr>
            <a:picLocks noChangeAspect="1" noChangeArrowheads="1"/>
          </p:cNvPicPr>
          <p:nvPr/>
        </p:nvPicPr>
        <p:blipFill>
          <a:blip r:embed="rId16">
            <a:lum contrast="-40000"/>
          </a:blip>
          <a:srcRect/>
          <a:stretch>
            <a:fillRect/>
          </a:stretch>
        </p:blipFill>
        <p:spPr bwMode="auto">
          <a:xfrm>
            <a:off x="7004687" y="357166"/>
            <a:ext cx="171071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1" name="Группа 60"/>
          <p:cNvGrpSpPr/>
          <p:nvPr/>
        </p:nvGrpSpPr>
        <p:grpSpPr>
          <a:xfrm>
            <a:off x="6572264" y="4929198"/>
            <a:ext cx="2500330" cy="648000"/>
            <a:chOff x="-2367010" y="2562220"/>
            <a:chExt cx="2500330" cy="648000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-2367010" y="2562220"/>
              <a:ext cx="2500330" cy="64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Прямоугольник 62"/>
            <p:cNvSpPr/>
            <p:nvPr/>
          </p:nvSpPr>
          <p:spPr>
            <a:xfrm>
              <a:off x="-2081258" y="2705096"/>
              <a:ext cx="20637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uk-UA" b="1" i="1" dirty="0" smtClean="0"/>
                <a:t>Вероніка Франко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571868" y="4929198"/>
            <a:ext cx="2500330" cy="648000"/>
            <a:chOff x="-2367010" y="2562220"/>
            <a:chExt cx="2500330" cy="64800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-2367010" y="2562220"/>
              <a:ext cx="2500330" cy="64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Прямоугольник 59"/>
            <p:cNvSpPr/>
            <p:nvPr/>
          </p:nvSpPr>
          <p:spPr>
            <a:xfrm>
              <a:off x="-1938382" y="2562220"/>
              <a:ext cx="156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b="1" i="1" dirty="0" smtClean="0"/>
                <a:t>Прекрасна</a:t>
              </a:r>
            </a:p>
            <a:p>
              <a:pPr algn="ctr">
                <a:defRPr/>
              </a:pPr>
              <a:r>
                <a:rPr lang="uk-UA" b="1" i="1" dirty="0" smtClean="0"/>
                <a:t> </a:t>
              </a:r>
              <a:r>
                <a:rPr lang="uk-UA" b="1" i="1" dirty="0" err="1" smtClean="0"/>
                <a:t>Ферроньера</a:t>
              </a:r>
              <a:endParaRPr lang="uk-UA" b="1" i="1" dirty="0" smtClean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4929198"/>
            <a:ext cx="2500330" cy="648000"/>
            <a:chOff x="-2367010" y="2562220"/>
            <a:chExt cx="2500330" cy="64800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-2367010" y="2562220"/>
              <a:ext cx="2500330" cy="64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Прямоугольник 56"/>
            <p:cNvSpPr/>
            <p:nvPr/>
          </p:nvSpPr>
          <p:spPr>
            <a:xfrm>
              <a:off x="-1938382" y="2705096"/>
              <a:ext cx="17253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b="1" i="1" dirty="0" smtClean="0"/>
                <a:t>Агнеса </a:t>
              </a:r>
              <a:r>
                <a:rPr lang="uk-UA" b="1" i="1" dirty="0" err="1" smtClean="0"/>
                <a:t>Сорель</a:t>
              </a:r>
              <a:endParaRPr lang="uk-UA" b="1" i="1" dirty="0" smtClean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00034" y="3643314"/>
            <a:ext cx="2500330" cy="648000"/>
            <a:chOff x="-2367010" y="2562220"/>
            <a:chExt cx="2500330" cy="648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-2367010" y="2562220"/>
              <a:ext cx="2500330" cy="64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-2295572" y="2562220"/>
              <a:ext cx="23214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b="1" i="1" dirty="0" err="1" smtClean="0"/>
                <a:t>Франсуаза</a:t>
              </a:r>
              <a:r>
                <a:rPr lang="uk-UA" b="1" i="1" dirty="0" smtClean="0"/>
                <a:t> </a:t>
              </a:r>
              <a:r>
                <a:rPr lang="uk-UA" b="1" i="1" dirty="0" err="1" smtClean="0"/>
                <a:t>д'Обіньє</a:t>
              </a:r>
              <a:endParaRPr lang="uk-UA" b="1" i="1" dirty="0" smtClean="0"/>
            </a:p>
            <a:p>
              <a:pPr algn="ctr">
                <a:defRPr/>
              </a:pPr>
              <a:r>
                <a:rPr lang="uk-UA" b="1" i="1" dirty="0" smtClean="0"/>
                <a:t> </a:t>
              </a:r>
              <a:r>
                <a:rPr lang="uk-UA" b="1" i="1" dirty="0" err="1" smtClean="0"/>
                <a:t>Ментенон</a:t>
              </a:r>
              <a:endParaRPr lang="uk-UA" b="1" i="1" dirty="0" smtClean="0"/>
            </a:p>
          </p:txBody>
        </p:sp>
      </p:grpSp>
      <p:pic>
        <p:nvPicPr>
          <p:cNvPr id="75" name="Picture 6" descr="François Boucher 019 (Madame de Pompadour).jpg"/>
          <p:cNvPicPr>
            <a:picLocks noChangeAspect="1" noChangeArrowheads="1"/>
          </p:cNvPicPr>
          <p:nvPr/>
        </p:nvPicPr>
        <p:blipFill>
          <a:blip r:embed="rId8">
            <a:lum contrast="-40000"/>
          </a:blip>
          <a:srcRect/>
          <a:stretch>
            <a:fillRect/>
          </a:stretch>
        </p:blipFill>
        <p:spPr bwMode="auto">
          <a:xfrm>
            <a:off x="428596" y="428604"/>
            <a:ext cx="25717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Picture 4" descr="Диана де Пуатье"/>
          <p:cNvPicPr>
            <a:picLocks noChangeAspect="1" noChangeArrowheads="1"/>
          </p:cNvPicPr>
          <p:nvPr/>
        </p:nvPicPr>
        <p:blipFill>
          <a:blip r:embed="rId9">
            <a:lum contrast="-40000"/>
          </a:blip>
          <a:srcRect/>
          <a:stretch>
            <a:fillRect/>
          </a:stretch>
        </p:blipFill>
        <p:spPr bwMode="auto">
          <a:xfrm>
            <a:off x="4000496" y="2428868"/>
            <a:ext cx="2071702" cy="201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Picture 6" descr="Pierre Mignard - Françoise d'Aubigné, marquise de Maintenon (1694).jpg"/>
          <p:cNvPicPr>
            <a:picLocks noChangeAspect="1" noChangeArrowheads="1"/>
          </p:cNvPicPr>
          <p:nvPr/>
        </p:nvPicPr>
        <p:blipFill>
          <a:blip r:embed="rId13">
            <a:lum contrast="-40000"/>
          </a:blip>
          <a:srcRect/>
          <a:stretch>
            <a:fillRect/>
          </a:stretch>
        </p:blipFill>
        <p:spPr bwMode="auto">
          <a:xfrm>
            <a:off x="4000496" y="428604"/>
            <a:ext cx="207170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" name="Picture 2" descr="https://upload.wikimedia.org/wikipedia/commons/3/38/AgnesSorel3.jpg"/>
          <p:cNvPicPr>
            <a:picLocks noChangeAspect="1" noChangeArrowheads="1"/>
          </p:cNvPicPr>
          <p:nvPr/>
        </p:nvPicPr>
        <p:blipFill>
          <a:blip r:embed="rId14">
            <a:lum contrast="-40000"/>
          </a:blip>
          <a:srcRect/>
          <a:stretch>
            <a:fillRect/>
          </a:stretch>
        </p:blipFill>
        <p:spPr bwMode="auto">
          <a:xfrm>
            <a:off x="7081473" y="2428868"/>
            <a:ext cx="170536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Picture 6" descr="Seguace JacopoTintoretto Ritratto di signora.jpg"/>
          <p:cNvPicPr>
            <a:picLocks noChangeAspect="1" noChangeArrowheads="1"/>
          </p:cNvPicPr>
          <p:nvPr/>
        </p:nvPicPr>
        <p:blipFill>
          <a:blip r:embed="rId16">
            <a:lum contrast="-40000"/>
          </a:blip>
          <a:srcRect/>
          <a:stretch>
            <a:fillRect/>
          </a:stretch>
        </p:blipFill>
        <p:spPr bwMode="auto">
          <a:xfrm>
            <a:off x="7076125" y="428604"/>
            <a:ext cx="171071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714348" y="214290"/>
            <a:ext cx="7832977" cy="8863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1" dirty="0" smtClean="0"/>
              <a:t>Особиста оцінка ролі особистості в історії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i="1" dirty="0" smtClean="0"/>
              <a:t>за рівнем значущі впливу на формування політики</a:t>
            </a:r>
            <a:endParaRPr lang="ru-RU" sz="2400" b="1" i="1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2500298" y="2214554"/>
            <a:ext cx="4572000" cy="646331"/>
            <a:chOff x="5000628" y="2214554"/>
            <a:chExt cx="4572000" cy="646331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715008" y="2214554"/>
              <a:ext cx="3143240" cy="642942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5000628" y="221455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uk-UA" b="1" i="1" dirty="0" err="1" smtClean="0">
                  <a:solidFill>
                    <a:schemeClr val="bg1"/>
                  </a:solidFill>
                </a:rPr>
                <a:t>Франсуаза</a:t>
              </a:r>
              <a:r>
                <a:rPr lang="uk-UA" b="1" i="1" dirty="0" smtClean="0">
                  <a:solidFill>
                    <a:schemeClr val="bg1"/>
                  </a:solidFill>
                </a:rPr>
                <a:t> </a:t>
              </a:r>
              <a:r>
                <a:rPr lang="uk-UA" b="1" i="1" dirty="0" err="1" smtClean="0">
                  <a:solidFill>
                    <a:schemeClr val="bg1"/>
                  </a:solidFill>
                </a:rPr>
                <a:t>Атенаіс</a:t>
              </a:r>
              <a:r>
                <a:rPr lang="uk-UA" b="1" i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uk-UA" b="1" i="1" dirty="0" smtClean="0">
                  <a:solidFill>
                    <a:schemeClr val="bg1"/>
                  </a:solidFill>
                </a:rPr>
                <a:t>де </a:t>
              </a:r>
              <a:r>
                <a:rPr lang="uk-UA" b="1" i="1" dirty="0" err="1" smtClean="0">
                  <a:solidFill>
                    <a:schemeClr val="bg1"/>
                  </a:solidFill>
                </a:rPr>
                <a:t>Рошешуар</a:t>
              </a:r>
              <a:r>
                <a:rPr lang="uk-UA" b="1" i="1" dirty="0" smtClean="0">
                  <a:solidFill>
                    <a:schemeClr val="bg1"/>
                  </a:solidFill>
                </a:rPr>
                <a:t> де </a:t>
              </a:r>
              <a:r>
                <a:rPr lang="uk-UA" b="1" i="1" dirty="0" err="1" smtClean="0">
                  <a:solidFill>
                    <a:schemeClr val="bg1"/>
                  </a:solidFill>
                </a:rPr>
                <a:t>Мортемар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572264" y="2214554"/>
            <a:ext cx="2500330" cy="648000"/>
            <a:chOff x="3071802" y="2214554"/>
            <a:chExt cx="2500330" cy="648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071802" y="2214554"/>
              <a:ext cx="2500330" cy="64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3571868" y="2214554"/>
              <a:ext cx="15401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b="1" i="1" dirty="0" err="1" smtClean="0">
                  <a:solidFill>
                    <a:schemeClr val="bg1"/>
                  </a:solidFill>
                </a:rPr>
                <a:t>Марі-Анн</a:t>
              </a:r>
              <a:r>
                <a:rPr lang="uk-UA" b="1" i="1" dirty="0" smtClean="0">
                  <a:solidFill>
                    <a:schemeClr val="bg1"/>
                  </a:solidFill>
                </a:rPr>
                <a:t> де </a:t>
              </a:r>
            </a:p>
            <a:p>
              <a:pPr algn="ctr">
                <a:defRPr/>
              </a:pPr>
              <a:r>
                <a:rPr lang="uk-UA" b="1" i="1" dirty="0" err="1" smtClean="0">
                  <a:solidFill>
                    <a:schemeClr val="bg1"/>
                  </a:solidFill>
                </a:rPr>
                <a:t>Майї-Нель</a:t>
              </a:r>
              <a:endParaRPr lang="uk-UA" b="1" i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00034" y="2214554"/>
            <a:ext cx="2500330" cy="648000"/>
            <a:chOff x="285720" y="2285992"/>
            <a:chExt cx="2500330" cy="648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2285992"/>
              <a:ext cx="2500330" cy="64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71472" y="2428868"/>
              <a:ext cx="18575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b="1" i="1" dirty="0" smtClean="0">
                  <a:solidFill>
                    <a:schemeClr val="bg1"/>
                  </a:solidFill>
                </a:rPr>
                <a:t>Анна де </a:t>
              </a:r>
              <a:r>
                <a:rPr lang="uk-UA" b="1" i="1" dirty="0" err="1" smtClean="0">
                  <a:solidFill>
                    <a:schemeClr val="bg1"/>
                  </a:solidFill>
                </a:rPr>
                <a:t>Етамп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572264" y="3500438"/>
            <a:ext cx="2500330" cy="648000"/>
            <a:chOff x="-2367010" y="2562220"/>
            <a:chExt cx="2500330" cy="64800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-2367010" y="2562220"/>
              <a:ext cx="2500330" cy="64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Прямоугольник 53"/>
            <p:cNvSpPr/>
            <p:nvPr/>
          </p:nvSpPr>
          <p:spPr>
            <a:xfrm>
              <a:off x="-1938382" y="2562220"/>
              <a:ext cx="15969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uk-UA" b="1" i="1" dirty="0" err="1" smtClean="0"/>
                <a:t>Одетта</a:t>
              </a:r>
              <a:endParaRPr lang="uk-UA" b="1" i="1" dirty="0" smtClean="0"/>
            </a:p>
            <a:p>
              <a:pPr lvl="0" algn="ctr"/>
              <a:r>
                <a:rPr lang="uk-UA" b="1" i="1" dirty="0" smtClean="0"/>
                <a:t>де </a:t>
              </a:r>
              <a:r>
                <a:rPr lang="uk-UA" b="1" i="1" dirty="0" err="1" smtClean="0"/>
                <a:t>Шамдівер</a:t>
              </a:r>
              <a:endParaRPr lang="uk-UA" b="1" i="1" dirty="0" smtClean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00430" y="3571876"/>
            <a:ext cx="2500330" cy="648000"/>
            <a:chOff x="-2367010" y="2562220"/>
            <a:chExt cx="2500330" cy="64800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-2367010" y="2562220"/>
              <a:ext cx="2500330" cy="64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-2152696" y="2705096"/>
              <a:ext cx="20329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 err="1" smtClean="0"/>
                <a:t>Габріель</a:t>
              </a:r>
              <a:r>
                <a:rPr lang="ru-RU" b="1" i="1" dirty="0" smtClean="0"/>
                <a:t> </a:t>
              </a:r>
              <a:r>
                <a:rPr lang="ru-RU" b="1" i="1" dirty="0" err="1" smtClean="0"/>
                <a:t>д'Естре</a:t>
              </a:r>
              <a:endParaRPr lang="ru-RU" b="1" i="1" dirty="0" smtClean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571604" y="1285860"/>
            <a:ext cx="3822358" cy="500066"/>
            <a:chOff x="1571604" y="1285860"/>
            <a:chExt cx="3822358" cy="500066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571604" y="1285860"/>
              <a:ext cx="3822358" cy="500066"/>
              <a:chOff x="146389" y="444186"/>
              <a:chExt cx="3822358" cy="2236440"/>
            </a:xfrm>
            <a:scene3d>
              <a:camera prst="orthographicFront"/>
              <a:lightRig rig="flat" dir="t"/>
            </a:scene3d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146389" y="444186"/>
                <a:ext cx="2857520" cy="1916949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Скругленный прямоугольник 4"/>
              <p:cNvSpPr/>
              <p:nvPr/>
            </p:nvSpPr>
            <p:spPr>
              <a:xfrm>
                <a:off x="2467698" y="2351150"/>
                <a:ext cx="1501049" cy="32947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 dirty="0"/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1714480" y="1285860"/>
              <a:ext cx="2547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i="1" dirty="0" smtClean="0">
                  <a:solidFill>
                    <a:schemeClr val="bg1"/>
                  </a:solidFill>
                </a:rPr>
                <a:t>Маркіза де Помпадур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14876" y="1285860"/>
            <a:ext cx="2965102" cy="500066"/>
            <a:chOff x="1003645" y="444186"/>
            <a:chExt cx="2965102" cy="2236440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003645" y="444186"/>
              <a:ext cx="2857520" cy="191694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4" name="Скругленный прямоугольник 4"/>
            <p:cNvSpPr/>
            <p:nvPr/>
          </p:nvSpPr>
          <p:spPr>
            <a:xfrm>
              <a:off x="2467698" y="2351150"/>
              <a:ext cx="1501049" cy="329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236331" y="1285860"/>
            <a:ext cx="197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uk-UA" b="1" i="1" dirty="0" smtClean="0">
                <a:solidFill>
                  <a:schemeClr val="bg1"/>
                </a:solidFill>
              </a:rPr>
              <a:t>Діана де </a:t>
            </a:r>
            <a:r>
              <a:rPr lang="uk-UA" b="1" i="1" dirty="0" err="1" smtClean="0">
                <a:solidFill>
                  <a:schemeClr val="bg1"/>
                </a:solidFill>
              </a:rPr>
              <a:t>Пуатьє</a:t>
            </a:r>
            <a:endParaRPr lang="uk-UA" b="1" i="1" dirty="0" smtClean="0">
              <a:solidFill>
                <a:schemeClr val="bg1"/>
              </a:solidFill>
            </a:endParaRPr>
          </a:p>
        </p:txBody>
      </p:sp>
      <p:sp>
        <p:nvSpPr>
          <p:cNvPr id="71" name="Стрелка вверх 70"/>
          <p:cNvSpPr/>
          <p:nvPr/>
        </p:nvSpPr>
        <p:spPr>
          <a:xfrm>
            <a:off x="0" y="1071546"/>
            <a:ext cx="857224" cy="564360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714348" y="2000240"/>
            <a:ext cx="8143932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14348" y="3284536"/>
            <a:ext cx="8143932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14348" y="4641858"/>
            <a:ext cx="8143932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14348" y="6142056"/>
            <a:ext cx="8143932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72396" y="157161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Рівень 1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72396" y="278605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Рівень 2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72396" y="407194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Рівень 3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572396" y="571501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Рівень 4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Группа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Группа 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10" name="Группа 18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12" name="Picture 11" descr="https://bonsayteks.ru/upload/iblock/8a6/8a62cd25cec0655ad1ff63292460e6d4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" name="Picture 15" descr="http://hdjpg.ru/img/picture/Apr/16/56be7bf86e32273061c447b119eb197b/2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357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4" name="Скругленный прямоугольник 8"/>
                  <p:cNvSpPr/>
                  <p:nvPr/>
                </p:nvSpPr>
                <p:spPr>
                  <a:xfrm>
                    <a:off x="71406" y="142852"/>
                    <a:ext cx="9001156" cy="657229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5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786050" y="0"/>
                    <a:ext cx="3500462" cy="685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11" name="Скругленный прямоугольник 5"/>
                <p:cNvSpPr/>
                <p:nvPr/>
              </p:nvSpPr>
              <p:spPr>
                <a:xfrm>
                  <a:off x="71438" y="142852"/>
                  <a:ext cx="9001156" cy="135732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71438" y="5214950"/>
                <a:ext cx="9001156" cy="15001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57166"/>
              <a:ext cx="642942" cy="691805"/>
            </a:xfrm>
            <a:prstGeom prst="rect">
              <a:avLst/>
            </a:prstGeom>
            <a:noFill/>
          </p:spPr>
        </p:pic>
        <p:pic>
          <p:nvPicPr>
            <p:cNvPr id="7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01024" y="285728"/>
              <a:ext cx="642942" cy="691805"/>
            </a:xfrm>
            <a:prstGeom prst="rect">
              <a:avLst/>
            </a:prstGeom>
            <a:noFill/>
          </p:spPr>
        </p:pic>
      </p:grpSp>
      <p:pic>
        <p:nvPicPr>
          <p:cNvPr id="4098" name="Picture 2" descr="http://imperor.net/wp-content/uploads/2014/10/Buckingham-Palace-White-Drawing-Roo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42844" y="0"/>
            <a:ext cx="8858312" cy="6858000"/>
          </a:xfrm>
          <a:prstGeom prst="roundRect">
            <a:avLst/>
          </a:prstGeom>
          <a:solidFill>
            <a:srgbClr val="990000">
              <a:alpha val="3607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Висновок:</a:t>
            </a:r>
          </a:p>
          <a:p>
            <a:pPr algn="ctr"/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кінця Середньовіччя до Французької Революції французьким королям, пов'язаних політичними шлюбами, було властиво час від часу заводити одну або кілька дам з офіційним рангом королівської фаворитки. Багато з них, як, наприклад, мадам де Помпадур, мали великий вплив на життя королівського двору або на самого короля, як Діана де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Пуатьє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Генріха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 Габріель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д'Естре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Генріха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Людовик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 поєднувався секретним шлюбом з однією зі своїх коханок - мадам де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Ментенон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завжди жінки, до яких королі палали палкою любов'ю, зводилися до звання офіційних фавориток. Подібний титул використовувався нечасто.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Французькі королі, які вирізняються числом і ступенем впливу своїх фавориток, - це Генріх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IV,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Людовік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Людовик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29707" name="Picture 11" descr="https://bonsayteks.ru/upload/iblock/8a6/8a62cd25cec0655ad1ff63292460e6d4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contrast="-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500430" cy="6858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711" name="Picture 15" descr="http://hdjpg.ru/img/picture/Apr/16/56be7bf86e32273061c447b119eb197b/2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contrast="-30000"/>
                </a:blip>
                <a:srcRect/>
                <a:stretch>
                  <a:fillRect/>
                </a:stretch>
              </p:blipFill>
              <p:spPr bwMode="auto">
                <a:xfrm>
                  <a:off x="5643570" y="0"/>
                  <a:ext cx="3500430" cy="685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71406" y="142852"/>
                  <a:ext cx="9001156" cy="657229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9712" name="Picture 1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786050" y="0"/>
                  <a:ext cx="3500462" cy="685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1438" y="142852"/>
                <a:ext cx="9001156" cy="135732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Скругленный прямоугольник 23"/>
            <p:cNvSpPr/>
            <p:nvPr/>
          </p:nvSpPr>
          <p:spPr>
            <a:xfrm>
              <a:off x="71438" y="5214950"/>
              <a:ext cx="9001156" cy="150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28596" y="571480"/>
            <a:ext cx="4929222" cy="6094538"/>
            <a:chOff x="357158" y="71414"/>
            <a:chExt cx="4929222" cy="60945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57158" y="71414"/>
              <a:ext cx="4572000" cy="42473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i="1" u="sng" dirty="0" smtClean="0">
                  <a:solidFill>
                    <a:srgbClr val="C00000"/>
                  </a:solidFill>
                </a:rPr>
                <a:t>Мета:</a:t>
              </a:r>
              <a:r>
                <a:rPr lang="ru-RU" b="1" i="1" dirty="0" smtClean="0">
                  <a:solidFill>
                    <a:srgbClr val="C00000"/>
                  </a:solidFill>
                </a:rPr>
                <a:t>  </a:t>
              </a:r>
              <a:r>
                <a:rPr lang="uk-UA" dirty="0" smtClean="0"/>
                <a:t>Дослідити вплив королівських </a:t>
              </a:r>
              <a:r>
                <a:rPr lang="ru-RU" dirty="0" smtClean="0"/>
                <a:t>фавориток на </a:t>
              </a:r>
              <a:r>
                <a:rPr lang="uk-UA" dirty="0" smtClean="0"/>
                <a:t>політику</a:t>
              </a:r>
              <a:r>
                <a:rPr lang="ru-RU" dirty="0" smtClean="0"/>
                <a:t> у </a:t>
              </a:r>
              <a:r>
                <a:rPr lang="en-US" dirty="0" smtClean="0"/>
                <a:t>V</a:t>
              </a:r>
              <a:r>
                <a:rPr lang="uk-UA" dirty="0" smtClean="0"/>
                <a:t>- </a:t>
              </a:r>
              <a:r>
                <a:rPr lang="en-US" dirty="0" smtClean="0"/>
                <a:t>X VIII</a:t>
              </a:r>
              <a:r>
                <a:rPr lang="uk-UA" dirty="0" smtClean="0"/>
                <a:t> столітті.</a:t>
              </a:r>
              <a:endParaRPr lang="ru-RU" dirty="0" smtClean="0"/>
            </a:p>
            <a:p>
              <a:pPr>
                <a:buFont typeface="Wingdings" pitchFamily="2" charset="2"/>
                <a:buChar char="ü"/>
              </a:pPr>
              <a:r>
                <a:rPr lang="uk-UA" b="1" i="1" u="sng" dirty="0" smtClean="0">
                  <a:solidFill>
                    <a:srgbClr val="C00000"/>
                  </a:solidFill>
                </a:rPr>
                <a:t>Завдання:</a:t>
              </a:r>
              <a:r>
                <a:rPr lang="uk-UA" b="1" i="1" dirty="0" smtClean="0">
                  <a:solidFill>
                    <a:srgbClr val="C00000"/>
                  </a:solidFill>
                </a:rPr>
                <a:t>  </a:t>
              </a:r>
            </a:p>
            <a:p>
              <a:pPr marL="274638" indent="-274638">
                <a:buFont typeface="Wingdings" pitchFamily="2" charset="2"/>
                <a:buChar char="ü"/>
              </a:pPr>
              <a:r>
                <a:rPr lang="uk-UA" dirty="0" smtClean="0"/>
                <a:t>Розкрити</a:t>
              </a:r>
              <a:r>
                <a:rPr lang="ru-RU" dirty="0" smtClean="0"/>
                <a:t> </a:t>
              </a:r>
              <a:r>
                <a:rPr lang="ru-RU" dirty="0" err="1" smtClean="0"/>
                <a:t>зм</a:t>
              </a:r>
              <a:r>
                <a:rPr lang="uk-UA" dirty="0" err="1" smtClean="0"/>
                <a:t>іст</a:t>
              </a:r>
              <a:r>
                <a:rPr lang="uk-UA" dirty="0" smtClean="0"/>
                <a:t> поняття</a:t>
              </a:r>
              <a:r>
                <a:rPr lang="ru-RU" dirty="0" smtClean="0"/>
                <a:t> </a:t>
              </a:r>
              <a:r>
                <a:rPr lang="ru-RU" dirty="0" smtClean="0"/>
                <a:t>«</a:t>
              </a:r>
              <a:r>
                <a:rPr lang="uk-UA" dirty="0" smtClean="0"/>
                <a:t>особистість</a:t>
              </a:r>
              <a:r>
                <a:rPr lang="ru-RU" dirty="0" smtClean="0"/>
                <a:t>» </a:t>
              </a:r>
              <a:r>
                <a:rPr lang="ru-RU" dirty="0" smtClean="0"/>
                <a:t>та </a:t>
              </a:r>
              <a:r>
                <a:rPr lang="ru-RU" dirty="0" smtClean="0"/>
                <a:t>«фаворитка»</a:t>
              </a:r>
              <a:r>
                <a:rPr lang="uk-UA" dirty="0" smtClean="0"/>
                <a:t>;</a:t>
              </a:r>
            </a:p>
            <a:p>
              <a:pPr marL="274638" indent="-274638">
                <a:buFont typeface="Wingdings" pitchFamily="2" charset="2"/>
                <a:buChar char="ü"/>
              </a:pPr>
              <a:r>
                <a:rPr lang="uk-UA" dirty="0" smtClean="0"/>
                <a:t>Ознайомитися з основними датами в історії Франції;</a:t>
              </a:r>
            </a:p>
            <a:p>
              <a:pPr marL="274638" indent="-274638">
                <a:buFont typeface="Wingdings" pitchFamily="2" charset="2"/>
                <a:buChar char="ü"/>
              </a:pPr>
              <a:r>
                <a:rPr lang="uk-UA" dirty="0"/>
                <a:t>Назвати відомих королів Франції;</a:t>
              </a:r>
            </a:p>
            <a:p>
              <a:pPr marL="274638" indent="-274638">
                <a:buFont typeface="Wingdings" pitchFamily="2" charset="2"/>
                <a:buChar char="ü"/>
              </a:pPr>
              <a:r>
                <a:rPr lang="uk-UA" dirty="0"/>
                <a:t>Назвати найвідоміших  фавориток Франції.</a:t>
              </a:r>
            </a:p>
            <a:p>
              <a:pPr marL="274638" indent="-274638">
                <a:buFont typeface="Wingdings" pitchFamily="2" charset="2"/>
                <a:buChar char="ü"/>
              </a:pPr>
              <a:r>
                <a:rPr lang="uk-UA" dirty="0" smtClean="0"/>
                <a:t>Охарактеризувати </a:t>
              </a:r>
              <a:r>
                <a:rPr lang="uk-UA" dirty="0" smtClean="0"/>
                <a:t>напрями політики французьких королів;</a:t>
              </a:r>
            </a:p>
            <a:p>
              <a:pPr marL="274638" indent="-274638">
                <a:buFont typeface="Wingdings" pitchFamily="2" charset="2"/>
                <a:buChar char="ü"/>
              </a:pPr>
              <a:r>
                <a:rPr lang="uk-UA" dirty="0" smtClean="0"/>
                <a:t>Оцінити вплив фаворитів на французьких монархів;</a:t>
              </a:r>
            </a:p>
            <a:p>
              <a:endParaRPr lang="ru-RU" b="1" i="1" u="sng" dirty="0" smtClean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57158" y="3857628"/>
              <a:ext cx="492922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i="1" u="sng" dirty="0" smtClean="0">
                  <a:solidFill>
                    <a:srgbClr val="C00000"/>
                  </a:solidFill>
                </a:rPr>
                <a:t>Практичне значення</a:t>
              </a:r>
              <a:r>
                <a:rPr lang="ru-RU" b="1" i="1" u="sng" dirty="0" smtClean="0">
                  <a:solidFill>
                    <a:srgbClr val="C00000"/>
                  </a:solidFill>
                </a:rPr>
                <a:t>:</a:t>
              </a:r>
              <a:r>
                <a:rPr lang="ru-RU" dirty="0" smtClean="0">
                  <a:solidFill>
                    <a:srgbClr val="C00000"/>
                  </a:solidFill>
                </a:rPr>
                <a:t> </a:t>
              </a:r>
              <a:r>
                <a:rPr lang="ru-RU" dirty="0" smtClean="0"/>
                <a:t>на </a:t>
              </a:r>
              <a:r>
                <a:rPr lang="uk-UA" dirty="0" smtClean="0"/>
                <a:t>підставі даних можуть</a:t>
              </a:r>
              <a:r>
                <a:rPr lang="ru-RU" dirty="0" smtClean="0"/>
                <a:t> бути </a:t>
              </a:r>
              <a:r>
                <a:rPr lang="uk-UA" dirty="0" smtClean="0"/>
                <a:t>виробленні</a:t>
              </a:r>
              <a:r>
                <a:rPr lang="ru-RU" dirty="0" smtClean="0"/>
                <a:t> </a:t>
              </a:r>
              <a:r>
                <a:rPr lang="uk-UA" dirty="0" smtClean="0"/>
                <a:t>рекомендації</a:t>
              </a:r>
              <a:r>
                <a:rPr lang="ru-RU" dirty="0" smtClean="0"/>
                <a:t>  </a:t>
              </a:r>
              <a:r>
                <a:rPr lang="uk-UA" dirty="0" smtClean="0"/>
                <a:t>щодо</a:t>
              </a:r>
              <a:r>
                <a:rPr lang="ru-RU" dirty="0" smtClean="0"/>
                <a:t>  </a:t>
              </a:r>
              <a:r>
                <a:rPr lang="uk-UA" dirty="0" smtClean="0"/>
                <a:t>систематизації знань з психології та історії.</a:t>
              </a:r>
              <a:endParaRPr lang="ru-RU" b="1" i="1" u="sng" dirty="0" smtClean="0"/>
            </a:p>
            <a:p>
              <a:r>
                <a:rPr lang="uk-UA" b="1" i="1" u="sng" dirty="0" smtClean="0">
                  <a:solidFill>
                    <a:srgbClr val="C00000"/>
                  </a:solidFill>
                </a:rPr>
                <a:t>Об’єкт дослідження:</a:t>
              </a:r>
              <a:r>
                <a:rPr lang="ru-RU" dirty="0" smtClean="0">
                  <a:solidFill>
                    <a:srgbClr val="C00000"/>
                  </a:solidFill>
                </a:rPr>
                <a:t>  </a:t>
              </a:r>
              <a:r>
                <a:rPr lang="ru-RU" dirty="0" err="1" smtClean="0"/>
                <a:t>Історія</a:t>
              </a:r>
              <a:r>
                <a:rPr lang="ru-RU" dirty="0" smtClean="0"/>
                <a:t> </a:t>
              </a:r>
              <a:r>
                <a:rPr lang="uk-UA" dirty="0" smtClean="0"/>
                <a:t>Франції в </a:t>
              </a:r>
              <a:r>
                <a:rPr lang="en-US" dirty="0" smtClean="0"/>
                <a:t>V</a:t>
              </a:r>
              <a:r>
                <a:rPr lang="uk-UA" dirty="0" smtClean="0"/>
                <a:t>- </a:t>
              </a:r>
              <a:r>
                <a:rPr lang="en-US" dirty="0" smtClean="0"/>
                <a:t>XVIII</a:t>
              </a:r>
              <a:r>
                <a:rPr lang="uk-UA" dirty="0" smtClean="0"/>
                <a:t> </a:t>
              </a:r>
              <a:r>
                <a:rPr lang="uk-UA" dirty="0" smtClean="0"/>
                <a:t>столітті.</a:t>
              </a:r>
            </a:p>
            <a:p>
              <a:r>
                <a:rPr lang="ru-RU" b="1" i="1" u="sng" dirty="0" smtClean="0">
                  <a:solidFill>
                    <a:srgbClr val="C00000"/>
                  </a:solidFill>
                </a:rPr>
                <a:t>Предмет </a:t>
              </a:r>
              <a:r>
                <a:rPr lang="uk-UA" b="1" i="1" u="sng" dirty="0" smtClean="0">
                  <a:solidFill>
                    <a:srgbClr val="C00000"/>
                  </a:solidFill>
                </a:rPr>
                <a:t>дослідження</a:t>
              </a:r>
              <a:r>
                <a:rPr lang="uk-UA" dirty="0" smtClean="0"/>
                <a:t>:  </a:t>
              </a:r>
              <a:r>
                <a:rPr lang="ru-RU" dirty="0" smtClean="0"/>
                <a:t>Роль </a:t>
              </a:r>
              <a:r>
                <a:rPr lang="uk-UA" dirty="0" smtClean="0"/>
                <a:t>фаворитів у формуванні політики </a:t>
              </a:r>
            </a:p>
            <a:p>
              <a:endParaRPr lang="uk-UA" dirty="0" smtClean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143504" y="928670"/>
            <a:ext cx="3857652" cy="4108392"/>
            <a:chOff x="5143504" y="285728"/>
            <a:chExt cx="3857652" cy="41083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500693" y="285728"/>
              <a:ext cx="3290890" cy="2928958"/>
              <a:chOff x="5715007" y="214290"/>
              <a:chExt cx="3290890" cy="2928958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5715007" y="214290"/>
                <a:ext cx="3290890" cy="2928958"/>
                <a:chOff x="5834622" y="428604"/>
                <a:chExt cx="2933700" cy="2500330"/>
              </a:xfrm>
            </p:grpSpPr>
            <p:pic>
              <p:nvPicPr>
                <p:cNvPr id="29701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834622" y="428604"/>
                  <a:ext cx="2933700" cy="2162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703" name="Picture 7" descr="http://growinggarden.ru/img/2016/021414/002847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500826" y="1928802"/>
                  <a:ext cx="1324696" cy="10001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9705" name="Picture 9" descr="https://im0-tub-ua.yandex.net/i?id=9cc51fd7e8444cf899eb52371f28e188-l&amp;n=1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16" y="500042"/>
                <a:ext cx="1215829" cy="1308232"/>
              </a:xfrm>
              <a:prstGeom prst="rect">
                <a:avLst/>
              </a:prstGeom>
              <a:noFill/>
            </p:spPr>
          </p:pic>
        </p:grpSp>
        <p:sp>
          <p:nvSpPr>
            <p:cNvPr id="11" name="Прямоугольник 10"/>
            <p:cNvSpPr/>
            <p:nvPr/>
          </p:nvSpPr>
          <p:spPr>
            <a:xfrm>
              <a:off x="5143504" y="3286124"/>
              <a:ext cx="385765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i="1" dirty="0" smtClean="0"/>
                <a:t>"Чоловіки гарні тільки до тих пір, поки ми, жінки, їх підтримуємо, поки ми їх спрямовуємо"</a:t>
              </a:r>
            </a:p>
            <a:p>
              <a:pPr algn="r"/>
              <a:r>
                <a:rPr lang="uk-UA" i="1" dirty="0" smtClean="0"/>
                <a:t>Катерина</a:t>
              </a:r>
              <a:r>
                <a:rPr lang="ru-RU" i="1" dirty="0" smtClean="0"/>
                <a:t> </a:t>
              </a:r>
              <a:r>
                <a:rPr lang="en-US" i="1" dirty="0"/>
                <a:t>II</a:t>
              </a:r>
              <a:endParaRPr lang="ru-RU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Группа 1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7" name="Picture 11" descr="https://bonsayteks.ru/upload/iblock/8a6/8a62cd25cec0655ad1ff63292460e6d4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contrast="-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500430" cy="6858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8" name="Picture 15" descr="http://hdjpg.ru/img/picture/Apr/16/56be7bf86e32273061c447b119eb197b/2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-30000"/>
                </a:blip>
                <a:srcRect/>
                <a:stretch>
                  <a:fillRect/>
                </a:stretch>
              </p:blipFill>
              <p:spPr bwMode="auto">
                <a:xfrm>
                  <a:off x="5643570" y="0"/>
                  <a:ext cx="3500430" cy="685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71406" y="142852"/>
                  <a:ext cx="9001156" cy="657229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" name="Picture 1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786050" y="0"/>
                  <a:ext cx="3500462" cy="685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71438" y="142852"/>
                <a:ext cx="9001156" cy="135732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71438" y="5214950"/>
              <a:ext cx="9001156" cy="150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85720" y="285728"/>
            <a:ext cx="8643998" cy="20002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i="1" dirty="0" smtClean="0">
              <a:solidFill>
                <a:schemeClr val="tx1"/>
              </a:solidFill>
            </a:endParaRP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Глосарій</a:t>
            </a:r>
          </a:p>
          <a:p>
            <a:pPr algn="ctr"/>
            <a:r>
              <a:rPr lang="uk-UA" i="1" dirty="0" smtClean="0">
                <a:solidFill>
                  <a:schemeClr val="tx1"/>
                </a:solidFill>
              </a:rPr>
              <a:t>(словник понять)</a:t>
            </a:r>
          </a:p>
          <a:p>
            <a:pPr algn="ctr"/>
            <a:r>
              <a:rPr lang="uk-UA" sz="1600" b="1" dirty="0" smtClean="0">
                <a:solidFill>
                  <a:schemeClr val="accent2"/>
                </a:solidFill>
              </a:rPr>
              <a:t>Особистість</a:t>
            </a:r>
            <a:r>
              <a:rPr lang="uk-UA" sz="1600" dirty="0" smtClean="0"/>
              <a:t> — відображення соціальної природи людини, розгляду її як індивідуальності та суб'єкта соціокультурного життя, що розкривається в контекстах соціальних відносин;</a:t>
            </a:r>
          </a:p>
          <a:p>
            <a:pPr algn="ctr"/>
            <a:r>
              <a:rPr lang="uk-UA" sz="1600" b="1" dirty="0" smtClean="0">
                <a:solidFill>
                  <a:schemeClr val="accent2"/>
                </a:solidFill>
              </a:rPr>
              <a:t>Особистість в історії</a:t>
            </a:r>
            <a:r>
              <a:rPr lang="uk-UA" sz="1600" dirty="0" smtClean="0"/>
              <a:t> — сукупність уявлень про місце людини в плині історичного часу та простору.</a:t>
            </a:r>
          </a:p>
          <a:p>
            <a:pPr algn="ctr"/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s://d2rhekw5qr4gcj.cloudfront.net/img/400sqf/from/uploads/course_photos/603381400015020503375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85728"/>
            <a:ext cx="714380" cy="714380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357158" y="2643182"/>
            <a:ext cx="8429684" cy="3214709"/>
            <a:chOff x="428596" y="2000241"/>
            <a:chExt cx="8429684" cy="3214709"/>
          </a:xfrm>
        </p:grpSpPr>
        <p:graphicFrame>
          <p:nvGraphicFramePr>
            <p:cNvPr id="19" name="Схема 18"/>
            <p:cNvGraphicFramePr/>
            <p:nvPr/>
          </p:nvGraphicFramePr>
          <p:xfrm>
            <a:off x="428596" y="2786058"/>
            <a:ext cx="8429684" cy="24288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23" name="Группа 22"/>
            <p:cNvGrpSpPr/>
            <p:nvPr/>
          </p:nvGrpSpPr>
          <p:grpSpPr>
            <a:xfrm>
              <a:off x="2357422" y="2000241"/>
              <a:ext cx="4667349" cy="642942"/>
              <a:chOff x="7472699" y="242849"/>
              <a:chExt cx="1333642" cy="800185"/>
            </a:xfrm>
            <a:solidFill>
              <a:srgbClr val="008080"/>
            </a:solidFill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7472699" y="242849"/>
                <a:ext cx="1333642" cy="80018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7493112" y="331757"/>
                <a:ext cx="1286768" cy="6195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b="0" i="1" kern="1200" dirty="0" smtClean="0"/>
                  <a:t>Критерії оцінки ролі особистості в історії</a:t>
                </a:r>
                <a:endParaRPr lang="ru-RU" b="0" i="1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7" name="Группа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9" name="Группа 1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51" name="Picture 11" descr="https://bonsayteks.ru/upload/iblock/8a6/8a62cd25cec0655ad1ff63292460e6d4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contrast="-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500430" cy="6858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" name="Picture 15" descr="http://hdjpg.ru/img/picture/Apr/16/56be7bf86e32273061c447b119eb197b/2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-30000"/>
                </a:blip>
                <a:srcRect/>
                <a:stretch>
                  <a:fillRect/>
                </a:stretch>
              </p:blipFill>
              <p:spPr bwMode="auto">
                <a:xfrm>
                  <a:off x="5643570" y="0"/>
                  <a:ext cx="3500430" cy="685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53" name="Скругленный прямоугольник 52"/>
                <p:cNvSpPr/>
                <p:nvPr/>
              </p:nvSpPr>
              <p:spPr>
                <a:xfrm>
                  <a:off x="71406" y="142852"/>
                  <a:ext cx="9001156" cy="657229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4" name="Picture 1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786050" y="0"/>
                  <a:ext cx="3500462" cy="685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71438" y="142852"/>
                <a:ext cx="9001156" cy="135732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Скругленный прямоугольник 47"/>
            <p:cNvSpPr/>
            <p:nvPr/>
          </p:nvSpPr>
          <p:spPr>
            <a:xfrm>
              <a:off x="71438" y="5214950"/>
              <a:ext cx="9001156" cy="150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14348" y="4032055"/>
            <a:ext cx="8173909" cy="5831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3335" rIns="13335" bIns="13335" numCol="1" spcCol="1270" anchor="ctr" anchorCtr="0">
            <a:noAutofit/>
          </a:bodyPr>
          <a:lstStyle/>
          <a:p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42844" y="1214422"/>
          <a:ext cx="881064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285984" y="428604"/>
            <a:ext cx="4500594" cy="57150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Короткий екскурс</a:t>
            </a:r>
            <a:r>
              <a:rPr lang="uk-UA" sz="2400" i="1" baseline="0" dirty="0" smtClean="0">
                <a:solidFill>
                  <a:schemeClr val="bg1"/>
                </a:solidFill>
              </a:rPr>
              <a:t> </a:t>
            </a:r>
            <a:endParaRPr lang="ru-RU" sz="2400" i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-464379" y="4464851"/>
            <a:ext cx="4357718" cy="158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463653" y="4464057"/>
            <a:ext cx="4357718" cy="158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322629" y="4535495"/>
            <a:ext cx="4357718" cy="158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180017" y="4464057"/>
            <a:ext cx="4357718" cy="158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9" descr="https://im0-tub-ua.yandex.net/i?id=9cc51fd7e8444cf899eb52371f28e188-l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5090" y="285729"/>
            <a:ext cx="730314" cy="785818"/>
          </a:xfrm>
          <a:prstGeom prst="rect">
            <a:avLst/>
          </a:prstGeom>
          <a:noFill/>
        </p:spPr>
      </p:pic>
      <p:pic>
        <p:nvPicPr>
          <p:cNvPr id="23" name="Picture 9" descr="https://im0-tub-ua.yandex.net/i?id=9cc51fd7e8444cf899eb52371f28e188-l&amp;n=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66"/>
            <a:ext cx="642942" cy="69180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42844" y="2357430"/>
            <a:ext cx="1500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err="1"/>
              <a:t>Ґ</a:t>
            </a:r>
            <a:r>
              <a:rPr lang="uk-UA" sz="1600" i="1" dirty="0" err="1" smtClean="0"/>
              <a:t>енобавд</a:t>
            </a:r>
            <a:r>
              <a:rPr lang="ru-RU" sz="1600" i="1" dirty="0" smtClean="0"/>
              <a:t> </a:t>
            </a:r>
            <a:r>
              <a:rPr lang="ru-RU" sz="1600" i="1" dirty="0"/>
              <a:t>(III </a:t>
            </a:r>
            <a:r>
              <a:rPr lang="ru-RU" sz="1600" i="1" dirty="0" smtClean="0"/>
              <a:t>ст.) </a:t>
            </a:r>
            <a:r>
              <a:rPr lang="ru-RU" sz="1600" dirty="0" smtClean="0"/>
              <a:t>- перший </a:t>
            </a:r>
            <a:r>
              <a:rPr lang="ru-RU" sz="1600" dirty="0" err="1" smtClean="0"/>
              <a:t>відомий</a:t>
            </a:r>
            <a:r>
              <a:rPr lang="ru-RU" sz="1600" dirty="0" smtClean="0"/>
              <a:t> вождь </a:t>
            </a:r>
            <a:r>
              <a:rPr lang="ru-RU" sz="1600" dirty="0" err="1" smtClean="0"/>
              <a:t>франків</a:t>
            </a:r>
            <a:endParaRPr lang="ru-RU" sz="1600" dirty="0"/>
          </a:p>
          <a:p>
            <a:endParaRPr lang="uk-UA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3643314"/>
            <a:ext cx="15716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err="1" smtClean="0"/>
              <a:t>Меровей</a:t>
            </a:r>
            <a:r>
              <a:rPr lang="uk-UA" sz="1600" i="1" dirty="0" smtClean="0"/>
              <a:t> </a:t>
            </a:r>
            <a:r>
              <a:rPr lang="uk-UA" sz="2000" i="1" dirty="0" smtClean="0"/>
              <a:t>-</a:t>
            </a:r>
            <a:r>
              <a:rPr lang="uk-UA" sz="2000" b="1" dirty="0" smtClean="0"/>
              <a:t> </a:t>
            </a:r>
            <a:r>
              <a:rPr lang="uk-UA" sz="1600" dirty="0"/>
              <a:t>останній вождь франків </a:t>
            </a:r>
          </a:p>
        </p:txBody>
      </p:sp>
      <p:pic>
        <p:nvPicPr>
          <p:cNvPr id="31748" name="Picture 4" descr="Меровей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1424168" cy="162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Прямоугольник 54"/>
          <p:cNvSpPr/>
          <p:nvPr/>
        </p:nvSpPr>
        <p:spPr>
          <a:xfrm>
            <a:off x="142844" y="621508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(447-458рр.)</a:t>
            </a:r>
            <a:r>
              <a:rPr lang="uk-UA" sz="2400" b="1" dirty="0" smtClean="0"/>
              <a:t>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785918" y="2357430"/>
            <a:ext cx="1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/>
              <a:t>Хільдерік</a:t>
            </a:r>
            <a:r>
              <a:rPr lang="ru-RU" sz="1600" i="1" dirty="0"/>
              <a:t> І</a:t>
            </a:r>
            <a:r>
              <a:rPr lang="ru-RU" sz="1600" dirty="0"/>
              <a:t> -</a:t>
            </a:r>
            <a:r>
              <a:rPr lang="ru-RU" sz="1600" dirty="0" smtClean="0"/>
              <a:t> перший </a:t>
            </a:r>
            <a:r>
              <a:rPr lang="ru-RU" sz="1600" dirty="0"/>
              <a:t>король </a:t>
            </a:r>
            <a:r>
              <a:rPr lang="ru-RU" sz="1600" dirty="0" err="1"/>
              <a:t>франків</a:t>
            </a:r>
            <a:endParaRPr lang="ru-RU" sz="1600" dirty="0"/>
          </a:p>
        </p:txBody>
      </p:sp>
      <p:pic>
        <p:nvPicPr>
          <p:cNvPr id="31750" name="Picture 6" descr="Portrait Childéric roy de France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572008"/>
            <a:ext cx="1500198" cy="1662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Прямоугольник 57"/>
          <p:cNvSpPr/>
          <p:nvPr/>
        </p:nvSpPr>
        <p:spPr>
          <a:xfrm>
            <a:off x="1857356" y="621508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(458-482рр.)</a:t>
            </a:r>
            <a:r>
              <a:rPr lang="uk-UA" sz="2400" b="1" dirty="0" smtClean="0"/>
              <a:t> 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714744" y="2285992"/>
            <a:ext cx="1762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600" i="1" dirty="0"/>
              <a:t>Карл </a:t>
            </a:r>
            <a:r>
              <a:rPr lang="en-US" sz="1600" i="1" dirty="0"/>
              <a:t>II </a:t>
            </a:r>
            <a:r>
              <a:rPr lang="vi-VN" sz="1600" i="1" dirty="0" smtClean="0"/>
              <a:t>Лисий</a:t>
            </a:r>
            <a:r>
              <a:rPr lang="uk-UA" sz="1600" i="1" dirty="0" smtClean="0"/>
              <a:t> – </a:t>
            </a:r>
            <a:r>
              <a:rPr lang="uk-UA" sz="1600" dirty="0" smtClean="0"/>
              <a:t>перший король </a:t>
            </a:r>
            <a:r>
              <a:rPr lang="uk-UA" sz="1600" b="0" dirty="0" err="1" smtClean="0"/>
              <a:t>Західно-</a:t>
            </a:r>
            <a:r>
              <a:rPr lang="vi-VN" sz="1600" b="0" dirty="0" smtClean="0"/>
              <a:t>Франкськ</a:t>
            </a:r>
            <a:r>
              <a:rPr lang="uk-UA" sz="1600" b="0" dirty="0" err="1" smtClean="0"/>
              <a:t>ого</a:t>
            </a:r>
            <a:r>
              <a:rPr lang="vi-VN" sz="1600" b="0" dirty="0" smtClean="0"/>
              <a:t> королівств</a:t>
            </a:r>
            <a:r>
              <a:rPr lang="uk-UA" sz="1600" b="0" dirty="0" smtClean="0"/>
              <a:t>а</a:t>
            </a:r>
            <a:endParaRPr lang="ru-RU" sz="1600" dirty="0" smtClean="0"/>
          </a:p>
          <a:p>
            <a:endParaRPr lang="ru-RU" sz="1600" i="1" dirty="0"/>
          </a:p>
        </p:txBody>
      </p:sp>
      <p:pic>
        <p:nvPicPr>
          <p:cNvPr id="31752" name="Picture 8" descr="Карл II Лысый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86182" y="4429132"/>
            <a:ext cx="1478536" cy="183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" name="Прямоугольник 60"/>
          <p:cNvSpPr/>
          <p:nvPr/>
        </p:nvSpPr>
        <p:spPr>
          <a:xfrm>
            <a:off x="3786182" y="621508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(843-877рр.)</a:t>
            </a:r>
            <a:r>
              <a:rPr lang="uk-UA" sz="2400" b="1" dirty="0" smtClean="0"/>
              <a:t> </a:t>
            </a:r>
            <a:endParaRPr lang="ru-RU" dirty="0"/>
          </a:p>
        </p:txBody>
      </p:sp>
      <p:pic>
        <p:nvPicPr>
          <p:cNvPr id="31754" name="Picture 10" descr="Людовик XVI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43570" y="4429132"/>
            <a:ext cx="1571636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" name="Прямоугольник 62"/>
          <p:cNvSpPr/>
          <p:nvPr/>
        </p:nvSpPr>
        <p:spPr>
          <a:xfrm>
            <a:off x="5572132" y="2285992"/>
            <a:ext cx="1643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i="1" dirty="0" smtClean="0"/>
              <a:t>Людовик </a:t>
            </a:r>
            <a:r>
              <a:rPr lang="en-US" sz="1600" i="1" dirty="0" smtClean="0"/>
              <a:t>XVI</a:t>
            </a:r>
            <a:r>
              <a:rPr lang="uk-UA" sz="1600" i="1" dirty="0" smtClean="0"/>
              <a:t> – </a:t>
            </a:r>
            <a:r>
              <a:rPr lang="uk-UA" sz="1600" dirty="0" smtClean="0"/>
              <a:t>останній монарх Франції Старого порядку</a:t>
            </a:r>
            <a:endParaRPr lang="ru-RU" sz="16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572132" y="6182045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(1774-1792рр.)</a:t>
            </a:r>
            <a:r>
              <a:rPr lang="uk-UA" sz="2400" b="1" dirty="0" smtClean="0"/>
              <a:t>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00958" y="2285992"/>
            <a:ext cx="1538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i="1" dirty="0" smtClean="0"/>
              <a:t>Наполеон </a:t>
            </a:r>
            <a:r>
              <a:rPr lang="vi-VN" sz="1600" i="1" dirty="0"/>
              <a:t>ІІІ </a:t>
            </a:r>
            <a:r>
              <a:rPr lang="vi-VN" sz="1600" i="1" dirty="0" smtClean="0"/>
              <a:t>Бонапарт</a:t>
            </a:r>
            <a:r>
              <a:rPr lang="uk-UA" sz="1600" i="1" dirty="0" smtClean="0"/>
              <a:t> – </a:t>
            </a:r>
            <a:r>
              <a:rPr lang="uk-UA" sz="1600" dirty="0" smtClean="0"/>
              <a:t>перший президент Французької республіки</a:t>
            </a:r>
            <a:endParaRPr lang="ru-RU" sz="1600" dirty="0"/>
          </a:p>
        </p:txBody>
      </p:sp>
      <p:pic>
        <p:nvPicPr>
          <p:cNvPr id="31756" name="Picture 12" descr="Наполеон II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29520" y="4429132"/>
            <a:ext cx="149482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" name="Прямоугольник 66"/>
          <p:cNvSpPr/>
          <p:nvPr/>
        </p:nvSpPr>
        <p:spPr>
          <a:xfrm>
            <a:off x="7380376" y="6182045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(1848-1852рр.)</a:t>
            </a:r>
            <a:r>
              <a:rPr lang="uk-UA" sz="2400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Группа 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13" name="Группа 18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7" name="Picture 11" descr="https://bonsayteks.ru/upload/iblock/8a6/8a62cd25cec0655ad1ff63292460e6d4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" name="Picture 15" descr="http://hdjpg.ru/img/picture/Apr/16/56be7bf86e32273061c447b119eb197b/2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357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9" name="Скругленный прямоугольник 8"/>
                  <p:cNvSpPr/>
                  <p:nvPr/>
                </p:nvSpPr>
                <p:spPr>
                  <a:xfrm>
                    <a:off x="71406" y="142852"/>
                    <a:ext cx="9001156" cy="657229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0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786050" y="0"/>
                    <a:ext cx="3500462" cy="685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71438" y="142852"/>
                  <a:ext cx="9001156" cy="135732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71438" y="5214950"/>
                <a:ext cx="9001156" cy="15001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214290"/>
              <a:ext cx="642942" cy="691805"/>
            </a:xfrm>
            <a:prstGeom prst="rect">
              <a:avLst/>
            </a:prstGeom>
            <a:noFill/>
          </p:spPr>
        </p:pic>
        <p:pic>
          <p:nvPicPr>
            <p:cNvPr id="12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86776" y="142852"/>
              <a:ext cx="642942" cy="691805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28596" y="142852"/>
            <a:ext cx="8286808" cy="6572296"/>
            <a:chOff x="357158" y="142852"/>
            <a:chExt cx="8286808" cy="6572296"/>
          </a:xfrm>
        </p:grpSpPr>
        <p:pic>
          <p:nvPicPr>
            <p:cNvPr id="34824" name="Picture 8" descr="Людовик XI Благоразумный"/>
            <p:cNvPicPr>
              <a:picLocks noChangeAspect="1" noChangeArrowheads="1"/>
            </p:cNvPicPr>
            <p:nvPr/>
          </p:nvPicPr>
          <p:blipFill>
            <a:blip r:embed="rId7">
              <a:lum contrast="-50000"/>
            </a:blip>
            <a:srcRect/>
            <a:stretch>
              <a:fillRect/>
            </a:stretch>
          </p:blipFill>
          <p:spPr bwMode="auto">
            <a:xfrm>
              <a:off x="4643438" y="142852"/>
              <a:ext cx="1857388" cy="20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26" name="Picture 10" descr="Франциск I"/>
            <p:cNvPicPr>
              <a:picLocks noChangeAspect="1" noChangeArrowheads="1"/>
            </p:cNvPicPr>
            <p:nvPr/>
          </p:nvPicPr>
          <p:blipFill>
            <a:blip r:embed="rId8">
              <a:lum contrast="-50000"/>
            </a:blip>
            <a:srcRect/>
            <a:stretch>
              <a:fillRect/>
            </a:stretch>
          </p:blipFill>
          <p:spPr bwMode="auto">
            <a:xfrm>
              <a:off x="6786578" y="142852"/>
              <a:ext cx="1857388" cy="20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28" name="Picture 12" descr="Генрих II Валуа"/>
            <p:cNvPicPr>
              <a:picLocks noChangeAspect="1" noChangeArrowheads="1"/>
            </p:cNvPicPr>
            <p:nvPr/>
          </p:nvPicPr>
          <p:blipFill>
            <a:blip r:embed="rId9">
              <a:lum contrast="-50000"/>
            </a:blip>
            <a:srcRect/>
            <a:stretch>
              <a:fillRect/>
            </a:stretch>
          </p:blipFill>
          <p:spPr bwMode="auto">
            <a:xfrm>
              <a:off x="357158" y="2357430"/>
              <a:ext cx="1857388" cy="2143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30" name="Picture 14" descr="Карл IX"/>
            <p:cNvPicPr>
              <a:picLocks noChangeAspect="1" noChangeArrowheads="1"/>
            </p:cNvPicPr>
            <p:nvPr/>
          </p:nvPicPr>
          <p:blipFill>
            <a:blip r:embed="rId10">
              <a:lum contrast="-50000"/>
            </a:blip>
            <a:srcRect/>
            <a:stretch>
              <a:fillRect/>
            </a:stretch>
          </p:blipFill>
          <p:spPr bwMode="auto">
            <a:xfrm>
              <a:off x="2500298" y="2357430"/>
              <a:ext cx="1857388" cy="2159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32" name="Picture 16" descr="Генрих III"/>
            <p:cNvPicPr>
              <a:picLocks noChangeAspect="1" noChangeArrowheads="1"/>
            </p:cNvPicPr>
            <p:nvPr/>
          </p:nvPicPr>
          <p:blipFill>
            <a:blip r:embed="rId11">
              <a:lum contrast="-50000"/>
            </a:blip>
            <a:srcRect/>
            <a:stretch>
              <a:fillRect/>
            </a:stretch>
          </p:blipFill>
          <p:spPr bwMode="auto">
            <a:xfrm>
              <a:off x="4643438" y="2357430"/>
              <a:ext cx="1857388" cy="2159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34" name="Picture 18" descr="Генрих IV"/>
            <p:cNvPicPr>
              <a:picLocks noChangeAspect="1" noChangeArrowheads="1"/>
            </p:cNvPicPr>
            <p:nvPr/>
          </p:nvPicPr>
          <p:blipFill>
            <a:blip r:embed="rId12">
              <a:lum contrast="-50000"/>
            </a:blip>
            <a:srcRect/>
            <a:stretch>
              <a:fillRect/>
            </a:stretch>
          </p:blipFill>
          <p:spPr bwMode="auto">
            <a:xfrm>
              <a:off x="6786578" y="2357430"/>
              <a:ext cx="1805036" cy="2159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36" name="Picture 20" descr="Людовик XIV"/>
            <p:cNvPicPr>
              <a:picLocks noChangeAspect="1" noChangeArrowheads="1"/>
            </p:cNvPicPr>
            <p:nvPr/>
          </p:nvPicPr>
          <p:blipFill>
            <a:blip r:embed="rId13">
              <a:lum contrast="-50000"/>
            </a:blip>
            <a:srcRect/>
            <a:stretch>
              <a:fillRect/>
            </a:stretch>
          </p:blipFill>
          <p:spPr bwMode="auto">
            <a:xfrm>
              <a:off x="357158" y="4572008"/>
              <a:ext cx="1857388" cy="2143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38" name="Picture 22" descr="Людовик XV"/>
            <p:cNvPicPr>
              <a:picLocks noChangeAspect="1" noChangeArrowheads="1"/>
            </p:cNvPicPr>
            <p:nvPr/>
          </p:nvPicPr>
          <p:blipFill>
            <a:blip r:embed="rId14">
              <a:lum contrast="-50000"/>
            </a:blip>
            <a:srcRect/>
            <a:stretch>
              <a:fillRect/>
            </a:stretch>
          </p:blipFill>
          <p:spPr bwMode="auto">
            <a:xfrm>
              <a:off x="2500298" y="4572008"/>
              <a:ext cx="1857388" cy="2143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40" name="Picture 24" descr="Louis XVIII, the Desired.jpg"/>
            <p:cNvPicPr>
              <a:picLocks noChangeAspect="1" noChangeArrowheads="1"/>
            </p:cNvPicPr>
            <p:nvPr/>
          </p:nvPicPr>
          <p:blipFill>
            <a:blip r:embed="rId15">
              <a:lum contrast="-50000"/>
            </a:blip>
            <a:srcRect/>
            <a:stretch>
              <a:fillRect/>
            </a:stretch>
          </p:blipFill>
          <p:spPr bwMode="auto">
            <a:xfrm>
              <a:off x="4643438" y="4572008"/>
              <a:ext cx="1857388" cy="2143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42" name="Picture 26" descr="Карл X"/>
            <p:cNvPicPr>
              <a:picLocks noChangeAspect="1" noChangeArrowheads="1"/>
            </p:cNvPicPr>
            <p:nvPr/>
          </p:nvPicPr>
          <p:blipFill>
            <a:blip r:embed="rId16">
              <a:lum contrast="-50000"/>
            </a:blip>
            <a:srcRect/>
            <a:stretch>
              <a:fillRect/>
            </a:stretch>
          </p:blipFill>
          <p:spPr bwMode="auto">
            <a:xfrm>
              <a:off x="6786578" y="4572008"/>
              <a:ext cx="1792375" cy="2143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6" descr="Карл VII Победитель"/>
            <p:cNvPicPr>
              <a:picLocks noChangeAspect="1" noChangeArrowheads="1"/>
            </p:cNvPicPr>
            <p:nvPr/>
          </p:nvPicPr>
          <p:blipFill>
            <a:blip r:embed="rId17">
              <a:lum contrast="-50000"/>
            </a:blip>
            <a:srcRect/>
            <a:stretch>
              <a:fillRect/>
            </a:stretch>
          </p:blipFill>
          <p:spPr bwMode="auto">
            <a:xfrm>
              <a:off x="2500298" y="142852"/>
              <a:ext cx="1857388" cy="20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28" descr="Карл VI Божевільний"/>
            <p:cNvPicPr>
              <a:picLocks noChangeAspect="1" noChangeArrowheads="1"/>
            </p:cNvPicPr>
            <p:nvPr/>
          </p:nvPicPr>
          <p:blipFill>
            <a:blip r:embed="rId18">
              <a:lum contrast="-50000"/>
            </a:blip>
            <a:srcRect/>
            <a:stretch>
              <a:fillRect/>
            </a:stretch>
          </p:blipFill>
          <p:spPr bwMode="auto">
            <a:xfrm>
              <a:off x="357158" y="142852"/>
              <a:ext cx="1857388" cy="2159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14" name="Схема 13"/>
          <p:cNvGraphicFramePr/>
          <p:nvPr/>
        </p:nvGraphicFramePr>
        <p:xfrm>
          <a:off x="1428728" y="214290"/>
          <a:ext cx="578647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Группа 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13" name="Группа 18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7" name="Picture 11" descr="https://bonsayteks.ru/upload/iblock/8a6/8a62cd25cec0655ad1ff63292460e6d4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" name="Picture 15" descr="http://hdjpg.ru/img/picture/Apr/16/56be7bf86e32273061c447b119eb197b/2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357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9" name="Скругленный прямоугольник 8"/>
                  <p:cNvSpPr/>
                  <p:nvPr/>
                </p:nvSpPr>
                <p:spPr>
                  <a:xfrm>
                    <a:off x="71406" y="142852"/>
                    <a:ext cx="9001156" cy="657229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0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786050" y="0"/>
                    <a:ext cx="3500462" cy="685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71438" y="142852"/>
                  <a:ext cx="9001156" cy="135732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71438" y="5214950"/>
                <a:ext cx="9001156" cy="15001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285728"/>
              <a:ext cx="642942" cy="691805"/>
            </a:xfrm>
            <a:prstGeom prst="rect">
              <a:avLst/>
            </a:prstGeom>
            <a:noFill/>
          </p:spPr>
        </p:pic>
        <p:pic>
          <p:nvPicPr>
            <p:cNvPr id="12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85728"/>
              <a:ext cx="642942" cy="691805"/>
            </a:xfrm>
            <a:prstGeom prst="rect">
              <a:avLst/>
            </a:prstGeom>
            <a:noFill/>
          </p:spPr>
        </p:pic>
      </p:grpSp>
      <p:pic>
        <p:nvPicPr>
          <p:cNvPr id="10242" name="Picture 2" descr="https://upload.wikimedia.org/wikipedia/commons/thumb/9/97/GUIZOT_odinette.jpg/220px-GUIZOT_odinette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42844" y="1357298"/>
            <a:ext cx="1285884" cy="17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Диана де Пуатье"/>
          <p:cNvPicPr>
            <a:picLocks noChangeAspect="1" noChangeArrowheads="1"/>
          </p:cNvPicPr>
          <p:nvPr/>
        </p:nvPicPr>
        <p:blipFill>
          <a:blip r:embed="rId7">
            <a:lum/>
          </a:blip>
          <a:srcRect/>
          <a:stretch>
            <a:fillRect/>
          </a:stretch>
        </p:blipFill>
        <p:spPr bwMode="auto">
          <a:xfrm>
            <a:off x="2928926" y="1357298"/>
            <a:ext cx="1785950" cy="173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6" name="Picture 6" descr="Gabrielle de Estrees6.jpg"/>
          <p:cNvPicPr>
            <a:picLocks noChangeAspect="1" noChangeArrowheads="1"/>
          </p:cNvPicPr>
          <p:nvPr/>
        </p:nvPicPr>
        <p:blipFill>
          <a:blip r:embed="rId8">
            <a:lum/>
          </a:blip>
          <a:srcRect/>
          <a:stretch>
            <a:fillRect/>
          </a:stretch>
        </p:blipFill>
        <p:spPr bwMode="auto">
          <a:xfrm>
            <a:off x="6357950" y="1357298"/>
            <a:ext cx="1500198" cy="17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8" name="Picture 8" descr="http://obydennosti.net/img_item/large/_6282_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428596" y="5000636"/>
            <a:ext cx="2143140" cy="1595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0" name="Picture 10" descr="https://upload.wikimedia.org/wikipedia/commons/thumb/6/6d/Charles_VI_et_Odette_de_Champdivers.JPG/800px-Charles_VI_et_Odette_de_Champdivers.JPG"/>
          <p:cNvPicPr>
            <a:picLocks noChangeAspect="1" noChangeArrowheads="1"/>
          </p:cNvPicPr>
          <p:nvPr/>
        </p:nvPicPr>
        <p:blipFill>
          <a:blip r:embed="rId10" cstate="print">
            <a:lum/>
          </a:blip>
          <a:srcRect/>
          <a:stretch>
            <a:fillRect/>
          </a:stretch>
        </p:blipFill>
        <p:spPr bwMode="auto">
          <a:xfrm>
            <a:off x="1428728" y="1357298"/>
            <a:ext cx="1285200" cy="17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2" name="Picture 12" descr="http://gid.travel/sites/default/files/gallery/zhivopisnaya_priroda_dvorca_v_shenonso.jpg"/>
          <p:cNvPicPr>
            <a:picLocks noChangeAspect="1" noChangeArrowheads="1"/>
          </p:cNvPicPr>
          <p:nvPr/>
        </p:nvPicPr>
        <p:blipFill>
          <a:blip r:embed="rId11" cstate="print">
            <a:lum/>
          </a:blip>
          <a:srcRect/>
          <a:stretch>
            <a:fillRect/>
          </a:stretch>
        </p:blipFill>
        <p:spPr bwMode="auto">
          <a:xfrm>
            <a:off x="3071802" y="5072074"/>
            <a:ext cx="2937256" cy="1428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4" name="Picture 14" descr="https://im0-tub-ua.yandex.net/i?id=cc4d31967610909be686bc390fb04214-l&amp;n=13"/>
          <p:cNvPicPr>
            <a:picLocks noChangeAspect="1" noChangeArrowheads="1"/>
          </p:cNvPicPr>
          <p:nvPr/>
        </p:nvPicPr>
        <p:blipFill>
          <a:blip r:embed="rId12" cstate="print">
            <a:lum/>
          </a:blip>
          <a:srcRect/>
          <a:stretch>
            <a:fillRect/>
          </a:stretch>
        </p:blipFill>
        <p:spPr bwMode="auto">
          <a:xfrm>
            <a:off x="4786314" y="1357298"/>
            <a:ext cx="1383578" cy="173880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-714412" y="142852"/>
            <a:ext cx="4572000" cy="120032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lvl="0" algn="ctr"/>
            <a:r>
              <a:rPr lang="uk-UA" b="1" i="1" dirty="0" err="1" smtClean="0"/>
              <a:t>Одетта</a:t>
            </a:r>
            <a:endParaRPr lang="uk-UA" b="1" i="1" dirty="0" smtClean="0"/>
          </a:p>
          <a:p>
            <a:pPr lvl="0" algn="ctr"/>
            <a:r>
              <a:rPr lang="uk-UA" b="1" i="1" dirty="0" smtClean="0"/>
              <a:t>де </a:t>
            </a:r>
            <a:r>
              <a:rPr lang="uk-UA" b="1" i="1" dirty="0" err="1" smtClean="0"/>
              <a:t>Шамдівер</a:t>
            </a:r>
            <a:endParaRPr lang="uk-UA" b="1" i="1" dirty="0" smtClean="0"/>
          </a:p>
          <a:p>
            <a:pPr lvl="0" algn="ctr"/>
            <a:r>
              <a:rPr lang="uk-UA" i="1" dirty="0" smtClean="0"/>
              <a:t>(1391-1425)</a:t>
            </a:r>
          </a:p>
          <a:p>
            <a:pPr lvl="0" algn="ctr">
              <a:defRPr/>
            </a:pPr>
            <a:r>
              <a:rPr lang="uk-UA" i="1" dirty="0" smtClean="0"/>
              <a:t>Карл </a:t>
            </a:r>
            <a:r>
              <a:rPr lang="en-US" i="1" dirty="0" smtClean="0"/>
              <a:t>VI</a:t>
            </a:r>
            <a:r>
              <a:rPr lang="uk-UA" i="1" dirty="0" smtClean="0"/>
              <a:t> Божевільний</a:t>
            </a:r>
            <a:endParaRPr lang="ru-RU" i="1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3143248"/>
            <a:ext cx="27860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i="1" dirty="0" smtClean="0"/>
              <a:t>«</a:t>
            </a:r>
            <a:r>
              <a:rPr lang="uk-UA" sz="1400" i="1" dirty="0" smtClean="0"/>
              <a:t>Маленька королева»;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Наказала виготовити першу у Франції колоду карт;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Мала містичну здатність втихомирювати короля в дні найстрашніших </a:t>
            </a:r>
            <a:r>
              <a:rPr lang="uk-UA" sz="1400" i="1" dirty="0" err="1" smtClean="0"/>
              <a:t>помутнінь</a:t>
            </a:r>
            <a:r>
              <a:rPr lang="uk-UA" sz="1400" i="1" dirty="0" smtClean="0"/>
              <a:t> його розуму</a:t>
            </a:r>
            <a:r>
              <a:rPr lang="ru-RU" sz="1400" i="1" dirty="0" smtClean="0"/>
              <a:t>. </a:t>
            </a:r>
            <a:endParaRPr lang="uk-UA" sz="1400" i="1" dirty="0" smtClean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-500098" y="3429000"/>
            <a:ext cx="6572296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3001158" y="3285354"/>
            <a:ext cx="6572296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285984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uk-UA" b="1" i="1" dirty="0" smtClean="0"/>
              <a:t>Діана де </a:t>
            </a:r>
            <a:r>
              <a:rPr lang="uk-UA" b="1" i="1" dirty="0" err="1" smtClean="0"/>
              <a:t>Пуатьє</a:t>
            </a:r>
            <a:endParaRPr lang="uk-UA" b="1" i="1" dirty="0" smtClean="0"/>
          </a:p>
          <a:p>
            <a:pPr algn="ctr">
              <a:defRPr/>
            </a:pPr>
            <a:r>
              <a:rPr lang="uk-UA" i="1" dirty="0" smtClean="0"/>
              <a:t>(1499-1566)</a:t>
            </a:r>
          </a:p>
          <a:p>
            <a:pPr algn="ctr">
              <a:defRPr/>
            </a:pPr>
            <a:r>
              <a:rPr lang="uk-UA" i="1" dirty="0" smtClean="0"/>
              <a:t>Генріх </a:t>
            </a:r>
            <a:r>
              <a:rPr lang="en-US" i="1" dirty="0" smtClean="0"/>
              <a:t>IV</a:t>
            </a:r>
            <a:endParaRPr lang="ru-RU" i="1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2786050" y="3143248"/>
            <a:ext cx="3500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Контроль над справами королівства;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Отримувала частину податку на дзвіниці;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Провела нову кадрову політику;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Неоголошений Прем'єр-міністр;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err="1" smtClean="0"/>
              <a:t>Като-Камбрезійський</a:t>
            </a:r>
            <a:r>
              <a:rPr lang="uk-UA" sz="1400" i="1" dirty="0" smtClean="0"/>
              <a:t> мир 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Навіювання ненависті до протестантів.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43504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 smtClean="0"/>
              <a:t>Габріель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д'Естре</a:t>
            </a:r>
            <a:endParaRPr lang="ru-RU" b="1" i="1" dirty="0" smtClean="0"/>
          </a:p>
          <a:p>
            <a:pPr algn="ctr"/>
            <a:r>
              <a:rPr lang="ru-RU" i="1" dirty="0" smtClean="0"/>
              <a:t>(1577-1599)</a:t>
            </a:r>
          </a:p>
          <a:p>
            <a:pPr lvl="0" algn="ctr">
              <a:defRPr/>
            </a:pPr>
            <a:r>
              <a:rPr lang="uk-UA" i="1" dirty="0" smtClean="0"/>
              <a:t>Генріх </a:t>
            </a:r>
            <a:r>
              <a:rPr lang="en-US" i="1" dirty="0" smtClean="0"/>
              <a:t>IV</a:t>
            </a:r>
            <a:endParaRPr lang="ru-RU" i="1" dirty="0" smtClean="0"/>
          </a:p>
        </p:txBody>
      </p:sp>
      <p:sp>
        <p:nvSpPr>
          <p:cNvPr id="45" name="Прямоугольник 44"/>
          <p:cNvSpPr/>
          <p:nvPr/>
        </p:nvSpPr>
        <p:spPr>
          <a:xfrm>
            <a:off x="6143636" y="3143248"/>
            <a:ext cx="285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Генріх прийняв католицизм;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 Хотів розлучитися з Маргаритою Валуа і звести Габріель на престол.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57950" y="5072074"/>
            <a:ext cx="2643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"</a:t>
            </a:r>
            <a:r>
              <a:rPr lang="ru-RU" sz="1400" i="1" dirty="0" err="1" smtClean="0"/>
              <a:t>Зрілі</a:t>
            </a:r>
            <a:r>
              <a:rPr lang="ru-RU" sz="1400" i="1" dirty="0" smtClean="0"/>
              <a:t> роки короля </a:t>
            </a:r>
            <a:r>
              <a:rPr lang="ru-RU" sz="1400" i="1" dirty="0" err="1" smtClean="0"/>
              <a:t>Генріха</a:t>
            </a:r>
            <a:r>
              <a:rPr lang="ru-RU" sz="1400" i="1" dirty="0" smtClean="0"/>
              <a:t> IV";</a:t>
            </a:r>
          </a:p>
          <a:p>
            <a:pPr algn="ctr"/>
            <a:r>
              <a:rPr lang="ru-RU" sz="1400" i="1" dirty="0" smtClean="0"/>
              <a:t>  "Прекрасна </a:t>
            </a:r>
            <a:r>
              <a:rPr lang="ru-RU" sz="1400" i="1" dirty="0" err="1" smtClean="0"/>
              <a:t>Габріель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або</a:t>
            </a:r>
            <a:r>
              <a:rPr lang="ru-RU" sz="1400" i="1" dirty="0" smtClean="0"/>
              <a:t> Дочка </a:t>
            </a:r>
            <a:r>
              <a:rPr lang="ru-RU" sz="1400" i="1" dirty="0" err="1" smtClean="0"/>
              <a:t>Мірошника</a:t>
            </a:r>
            <a:r>
              <a:rPr lang="ru-RU" sz="1400" i="1" dirty="0" smtClean="0"/>
              <a:t>";</a:t>
            </a:r>
          </a:p>
          <a:p>
            <a:pPr algn="ctr"/>
            <a:r>
              <a:rPr lang="ru-RU" sz="1400" i="1" dirty="0" smtClean="0"/>
              <a:t>  "</a:t>
            </a:r>
            <a:r>
              <a:rPr lang="ru-RU" sz="1400" i="1" dirty="0" err="1" smtClean="0"/>
              <a:t>Пурпурова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лінія</a:t>
            </a:r>
            <a:r>
              <a:rPr lang="ru-RU" sz="1400" i="1" dirty="0" smtClean="0"/>
              <a:t>".</a:t>
            </a:r>
          </a:p>
        </p:txBody>
      </p:sp>
      <p:pic>
        <p:nvPicPr>
          <p:cNvPr id="10256" name="Picture 16" descr="https://im0-tub-ua.yandex.net/i?id=4e2a9276aa0394d78aac5f0ce384e0bb-l&amp;n=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8148" y="1357298"/>
            <a:ext cx="1166846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Группа 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13" name="Группа 18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7" name="Picture 11" descr="https://bonsayteks.ru/upload/iblock/8a6/8a62cd25cec0655ad1ff63292460e6d4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" name="Picture 15" descr="http://hdjpg.ru/img/picture/Apr/16/56be7bf86e32273061c447b119eb197b/2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357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9" name="Скругленный прямоугольник 8"/>
                  <p:cNvSpPr/>
                  <p:nvPr/>
                </p:nvSpPr>
                <p:spPr>
                  <a:xfrm>
                    <a:off x="71406" y="142852"/>
                    <a:ext cx="9001156" cy="657229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0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786050" y="0"/>
                    <a:ext cx="3500462" cy="685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71438" y="142852"/>
                  <a:ext cx="9001156" cy="135732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71438" y="5214950"/>
                <a:ext cx="9001156" cy="15001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42852"/>
              <a:ext cx="642942" cy="691805"/>
            </a:xfrm>
            <a:prstGeom prst="rect">
              <a:avLst/>
            </a:prstGeom>
            <a:noFill/>
          </p:spPr>
        </p:pic>
        <p:pic>
          <p:nvPicPr>
            <p:cNvPr id="12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01058" y="142852"/>
              <a:ext cx="642942" cy="691805"/>
            </a:xfrm>
            <a:prstGeom prst="rect">
              <a:avLst/>
            </a:prstGeom>
            <a:noFill/>
          </p:spPr>
        </p:pic>
      </p:grpSp>
      <p:cxnSp>
        <p:nvCxnSpPr>
          <p:cNvPr id="14" name="Прямая соединительная линия 13"/>
          <p:cNvCxnSpPr/>
          <p:nvPr/>
        </p:nvCxnSpPr>
        <p:spPr>
          <a:xfrm rot="5400000">
            <a:off x="-500098" y="3429000"/>
            <a:ext cx="6572296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001158" y="3285354"/>
            <a:ext cx="6572296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2844" y="285728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 smtClean="0"/>
              <a:t>Агнеса </a:t>
            </a:r>
            <a:r>
              <a:rPr lang="uk-UA" b="1" i="1" dirty="0" err="1" smtClean="0"/>
              <a:t>Сорель</a:t>
            </a:r>
            <a:endParaRPr lang="uk-UA" b="1" i="1" dirty="0" smtClean="0"/>
          </a:p>
          <a:p>
            <a:pPr algn="ctr">
              <a:defRPr/>
            </a:pPr>
            <a:r>
              <a:rPr lang="uk-UA" i="1" dirty="0" smtClean="0"/>
              <a:t>1422-1450</a:t>
            </a:r>
          </a:p>
          <a:p>
            <a:pPr algn="ctr">
              <a:defRPr/>
            </a:pPr>
            <a:r>
              <a:rPr lang="uk-UA" i="1" dirty="0" smtClean="0"/>
              <a:t>Карл </a:t>
            </a:r>
            <a:r>
              <a:rPr lang="en-US" i="1" dirty="0" smtClean="0"/>
              <a:t>VII</a:t>
            </a:r>
            <a:r>
              <a:rPr lang="uk-UA" i="1" dirty="0" smtClean="0"/>
              <a:t> Звитяжний</a:t>
            </a:r>
            <a:endParaRPr lang="ru-RU" i="1" dirty="0" err="1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285728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 err="1" smtClean="0"/>
              <a:t>Франсуаза</a:t>
            </a:r>
            <a:r>
              <a:rPr lang="uk-UA" b="1" i="1" dirty="0" smtClean="0"/>
              <a:t> </a:t>
            </a:r>
            <a:r>
              <a:rPr lang="uk-UA" b="1" i="1" dirty="0" err="1" smtClean="0"/>
              <a:t>д'Обіньє</a:t>
            </a:r>
            <a:r>
              <a:rPr lang="uk-UA" b="1" i="1" dirty="0" smtClean="0"/>
              <a:t> </a:t>
            </a:r>
            <a:r>
              <a:rPr lang="uk-UA" b="1" i="1" dirty="0" err="1" smtClean="0"/>
              <a:t>Ментенон</a:t>
            </a:r>
            <a:endParaRPr lang="uk-UA" b="1" i="1" dirty="0" smtClean="0"/>
          </a:p>
          <a:p>
            <a:pPr algn="ctr">
              <a:defRPr/>
            </a:pPr>
            <a:r>
              <a:rPr lang="ru-RU" i="1" dirty="0" smtClean="0"/>
              <a:t>1635 - 1719</a:t>
            </a:r>
            <a:endParaRPr lang="uk-UA" i="1" dirty="0" smtClean="0"/>
          </a:p>
          <a:p>
            <a:pPr algn="ctr">
              <a:defRPr/>
            </a:pPr>
            <a:r>
              <a:rPr lang="uk-UA" i="1" dirty="0" smtClean="0"/>
              <a:t>Людовик </a:t>
            </a:r>
            <a:r>
              <a:rPr lang="en-US" i="1" dirty="0" smtClean="0"/>
              <a:t>XIV</a:t>
            </a:r>
            <a:endParaRPr lang="ru-RU" i="1" dirty="0" err="1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214290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i="1" dirty="0" err="1" smtClean="0"/>
              <a:t>Франсуаза</a:t>
            </a:r>
            <a:r>
              <a:rPr lang="uk-UA" b="1" i="1" dirty="0" smtClean="0"/>
              <a:t> </a:t>
            </a:r>
            <a:r>
              <a:rPr lang="uk-UA" b="1" i="1" dirty="0" err="1" smtClean="0"/>
              <a:t>Атенаіс</a:t>
            </a:r>
            <a:r>
              <a:rPr lang="uk-UA" b="1" i="1" dirty="0" smtClean="0"/>
              <a:t> де </a:t>
            </a:r>
            <a:r>
              <a:rPr lang="uk-UA" b="1" i="1" dirty="0" err="1" smtClean="0"/>
              <a:t>Рошешуар</a:t>
            </a:r>
            <a:r>
              <a:rPr lang="uk-UA" b="1" i="1" dirty="0" smtClean="0"/>
              <a:t> де </a:t>
            </a:r>
            <a:r>
              <a:rPr lang="uk-UA" b="1" i="1" dirty="0" err="1" smtClean="0"/>
              <a:t>Мортемар</a:t>
            </a:r>
            <a:endParaRPr lang="uk-UA" b="1" i="1" dirty="0" smtClean="0"/>
          </a:p>
          <a:p>
            <a:pPr lvl="0" algn="ctr">
              <a:defRPr/>
            </a:pPr>
            <a:r>
              <a:rPr lang="ru-RU" i="1" dirty="0" smtClean="0"/>
              <a:t>(1640 - 1707)</a:t>
            </a:r>
            <a:endParaRPr lang="uk-UA" i="1" dirty="0" smtClean="0"/>
          </a:p>
          <a:p>
            <a:pPr lvl="0" algn="ctr">
              <a:defRPr/>
            </a:pPr>
            <a:r>
              <a:rPr lang="uk-UA" i="1" dirty="0" smtClean="0"/>
              <a:t>Людовик </a:t>
            </a:r>
            <a:r>
              <a:rPr lang="en-US" i="1" dirty="0" smtClean="0"/>
              <a:t>XIV</a:t>
            </a:r>
            <a:endParaRPr lang="ru-RU" i="1" dirty="0" smtClean="0"/>
          </a:p>
        </p:txBody>
      </p:sp>
      <p:pic>
        <p:nvPicPr>
          <p:cNvPr id="7170" name="Picture 2" descr="https://upload.wikimedia.org/wikipedia/commons/3/38/AgnesSorel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428736"/>
            <a:ext cx="1276741" cy="17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0" y="3214686"/>
            <a:ext cx="2714628" cy="16004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Заміщення вищих посад заслуженими особами;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Носіння діамантів некоронованими особами;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Винахід довгого шлейфа;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Носіння дуже вільних нарядів, які відкривають одну грудь</a:t>
            </a:r>
          </a:p>
        </p:txBody>
      </p:sp>
      <p:pic>
        <p:nvPicPr>
          <p:cNvPr id="7174" name="Picture 6" descr="Pierre Mignard - Françoise d'Aubigné, marquise de Maintenon (169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5537" y="1428736"/>
            <a:ext cx="1322677" cy="17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215058" y="3214686"/>
            <a:ext cx="2928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i="1" dirty="0" smtClean="0"/>
              <a:t>"</a:t>
            </a:r>
            <a:r>
              <a:rPr lang="ru-RU" sz="1400" i="1" dirty="0" err="1" smtClean="0"/>
              <a:t>Чорна</a:t>
            </a:r>
            <a:r>
              <a:rPr lang="ru-RU" sz="1400" i="1" dirty="0" smtClean="0"/>
              <a:t> Королева";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i="1" dirty="0" err="1" smtClean="0"/>
              <a:t>Засновниця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першої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Європі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жіночої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школи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світського</a:t>
            </a:r>
            <a:r>
              <a:rPr lang="ru-RU" sz="1400" i="1" dirty="0" smtClean="0"/>
              <a:t> характеру;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i="1" dirty="0" smtClean="0"/>
              <a:t>Двор став </a:t>
            </a:r>
            <a:r>
              <a:rPr lang="ru-RU" sz="1400" i="1" dirty="0" err="1" smtClean="0"/>
              <a:t>цнотливим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високоморальним</a:t>
            </a:r>
            <a:r>
              <a:rPr lang="ru-RU" sz="1400" i="1" dirty="0" smtClean="0"/>
              <a:t>.</a:t>
            </a:r>
          </a:p>
        </p:txBody>
      </p:sp>
      <p:pic>
        <p:nvPicPr>
          <p:cNvPr id="7176" name="Picture 8" descr="http://nobility.org/wp-content/uploads/2010/10/Saint-Cyr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5143512"/>
            <a:ext cx="2605183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8" name="Picture 10" descr="Портрет мадам Монтеспан (ателье Пьера Миньяра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58" y="1428736"/>
            <a:ext cx="1315482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786050" y="3143248"/>
            <a:ext cx="3429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Неофіційний титул «істинної королеви Франції»;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Дізналася багато державних таємниць;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Пом'якшила громадські звичаї;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Розвиток торгівлі та виробництва;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Заохочувала таланти;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Жертвувала великі суми лікарням і притулкам.</a:t>
            </a:r>
          </a:p>
        </p:txBody>
      </p:sp>
      <p:pic>
        <p:nvPicPr>
          <p:cNvPr id="7180" name="Picture 12" descr="http://orig09.deviantart.net/e659/f/2015/166/e/a/chateau_de_saint_cloud__1675_by_edenianprince-d8xf2v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5143512"/>
            <a:ext cx="2349704" cy="1501200"/>
          </a:xfrm>
          <a:prstGeom prst="rect">
            <a:avLst/>
          </a:prstGeom>
          <a:noFill/>
        </p:spPr>
      </p:pic>
      <p:pic>
        <p:nvPicPr>
          <p:cNvPr id="7182" name="Picture 14" descr="http://s3-eu-west-1.amazonaws.com/lookandlearn-preview/M/M278/M27824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4811137"/>
            <a:ext cx="1375182" cy="18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Группа 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13" name="Группа 18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7" name="Picture 11" descr="https://bonsayteks.ru/upload/iblock/8a6/8a62cd25cec0655ad1ff63292460e6d4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" name="Picture 15" descr="http://hdjpg.ru/img/picture/Apr/16/56be7bf86e32273061c447b119eb197b/2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357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9" name="Скругленный прямоугольник 8"/>
                  <p:cNvSpPr/>
                  <p:nvPr/>
                </p:nvSpPr>
                <p:spPr>
                  <a:xfrm>
                    <a:off x="71406" y="142852"/>
                    <a:ext cx="9001156" cy="657229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0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786050" y="0"/>
                    <a:ext cx="3500462" cy="685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71438" y="142852"/>
                  <a:ext cx="9001156" cy="135732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71438" y="5214950"/>
                <a:ext cx="9001156" cy="15001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42852"/>
              <a:ext cx="642942" cy="691805"/>
            </a:xfrm>
            <a:prstGeom prst="rect">
              <a:avLst/>
            </a:prstGeom>
            <a:noFill/>
          </p:spPr>
        </p:pic>
        <p:pic>
          <p:nvPicPr>
            <p:cNvPr id="12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142852"/>
              <a:ext cx="642942" cy="691805"/>
            </a:xfrm>
            <a:prstGeom prst="rect">
              <a:avLst/>
            </a:prstGeom>
            <a:noFill/>
          </p:spPr>
        </p:pic>
      </p:grpSp>
      <p:sp>
        <p:nvSpPr>
          <p:cNvPr id="14" name="Прямоугольник 13"/>
          <p:cNvSpPr/>
          <p:nvPr/>
        </p:nvSpPr>
        <p:spPr>
          <a:xfrm>
            <a:off x="285720" y="214290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 smtClean="0"/>
              <a:t>Анна де </a:t>
            </a:r>
            <a:r>
              <a:rPr lang="uk-UA" b="1" i="1" dirty="0" err="1" smtClean="0"/>
              <a:t>Етамп</a:t>
            </a:r>
            <a:endParaRPr lang="uk-UA" b="1" i="1" dirty="0" smtClean="0"/>
          </a:p>
          <a:p>
            <a:pPr algn="ctr">
              <a:defRPr/>
            </a:pPr>
            <a:r>
              <a:rPr lang="ru-RU" dirty="0" smtClean="0"/>
              <a:t>(1508 - 1580)</a:t>
            </a:r>
            <a:endParaRPr lang="uk-UA" b="1" i="1" dirty="0" smtClean="0"/>
          </a:p>
          <a:p>
            <a:pPr algn="ctr">
              <a:defRPr/>
            </a:pPr>
            <a:r>
              <a:rPr lang="uk-UA" i="1" dirty="0" smtClean="0"/>
              <a:t>Франциск </a:t>
            </a:r>
            <a:r>
              <a:rPr lang="en-US" i="1" dirty="0" smtClean="0"/>
              <a:t>I</a:t>
            </a:r>
            <a:endParaRPr lang="ru-RU" i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214290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i="1" dirty="0" smtClean="0"/>
              <a:t>Вероніка Франко</a:t>
            </a:r>
          </a:p>
          <a:p>
            <a:pPr lvl="0" algn="ctr">
              <a:defRPr/>
            </a:pPr>
            <a:r>
              <a:rPr lang="uk-UA" i="1" dirty="0" smtClean="0"/>
              <a:t>(1546 – 1591)</a:t>
            </a:r>
          </a:p>
          <a:p>
            <a:pPr lvl="0" algn="ctr">
              <a:defRPr/>
            </a:pPr>
            <a:r>
              <a:rPr lang="uk-UA" i="1" dirty="0" smtClean="0"/>
              <a:t>Генріх </a:t>
            </a:r>
            <a:r>
              <a:rPr lang="en-US" i="1" dirty="0" smtClean="0"/>
              <a:t>III</a:t>
            </a:r>
            <a:endParaRPr lang="ru-RU" i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14290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 smtClean="0"/>
              <a:t>Прекрасна </a:t>
            </a:r>
            <a:r>
              <a:rPr lang="uk-UA" b="1" i="1" dirty="0" err="1" smtClean="0"/>
              <a:t>Ферроньера</a:t>
            </a:r>
            <a:endParaRPr lang="uk-UA" b="1" i="1" dirty="0" smtClean="0"/>
          </a:p>
          <a:p>
            <a:pPr algn="ctr">
              <a:defRPr/>
            </a:pPr>
            <a:r>
              <a:rPr lang="uk-UA" i="1" dirty="0" smtClean="0"/>
              <a:t>(вигаданий персонаж)</a:t>
            </a:r>
          </a:p>
          <a:p>
            <a:pPr algn="ctr">
              <a:defRPr/>
            </a:pPr>
            <a:r>
              <a:rPr lang="uk-UA" i="1" dirty="0" smtClean="0"/>
              <a:t>Франциск </a:t>
            </a:r>
            <a:r>
              <a:rPr lang="en-US" i="1" dirty="0" smtClean="0"/>
              <a:t>I</a:t>
            </a:r>
            <a:endParaRPr lang="ru-RU" i="1" dirty="0" smtClean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-500098" y="3429000"/>
            <a:ext cx="6572296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001158" y="3428206"/>
            <a:ext cx="6572296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 descr="https://upload.wikimedia.org/wikipedia/commons/thumb/d/db/AnnedePisseleuCorneilledeLyon.jpg/220px-AnnedePisseleuCorneilledeLy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142984"/>
            <a:ext cx="1432719" cy="17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La Belle Ferronniè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1142984"/>
            <a:ext cx="1357322" cy="17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8" name="Picture 6" descr="Seguace JacopoTintoretto Ritratto di signo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4687" y="1142984"/>
            <a:ext cx="1353527" cy="17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42844" y="2928934"/>
            <a:ext cx="26432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Забезпечила хорошими місцями своїх родичів;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Протегувала прихильникам реформації;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Брала під своє заступництво гугенотів;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Розраховуючи на майбутню підтримку імператора Священної Римської імперії, передавала всі плани французького двору, вказуючи кількість генералів і міністрів, рекомендуючи, коли краще починати наступ, і які міста зручніше взяти.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2928934"/>
            <a:ext cx="34290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i="1" dirty="0" smtClean="0"/>
              <a:t>Король полюбив дружину адвоката Жана </a:t>
            </a:r>
            <a:r>
              <a:rPr lang="uk-UA" sz="1400" i="1" dirty="0" err="1" smtClean="0"/>
              <a:t>Феррон</a:t>
            </a:r>
            <a:r>
              <a:rPr lang="uk-UA" sz="1400" i="1" dirty="0" smtClean="0"/>
              <a:t>, яку називали Прекрасна </a:t>
            </a:r>
            <a:r>
              <a:rPr lang="uk-UA" sz="1400" i="1" dirty="0" err="1" smtClean="0"/>
              <a:t>Ферроньера</a:t>
            </a:r>
            <a:r>
              <a:rPr lang="uk-UA" sz="1400" i="1" dirty="0" smtClean="0"/>
              <a:t>.</a:t>
            </a:r>
          </a:p>
          <a:p>
            <a:pPr algn="ctr"/>
            <a:r>
              <a:rPr lang="uk-UA" sz="1400" i="1" dirty="0" smtClean="0"/>
              <a:t>«Коли Франциск наказав привести її до палацу і якось надто вже швидко потягнув в ліжко, дама була так обурена, що одна з жил у неї на лобі лопнула. Через годину вона вже стала коханкою короля, а на інший день дуже спритно сховала кривавий слід у згаданій прикраси на шнурку »</a:t>
            </a:r>
          </a:p>
        </p:txBody>
      </p:sp>
      <p:pic>
        <p:nvPicPr>
          <p:cNvPr id="20" name="Picture 4" descr="http://tsugar.ru/wp-content/uploads/2015/01/2031.jpg"/>
          <p:cNvPicPr>
            <a:picLocks noChangeAspect="1" noChangeArrowheads="1"/>
          </p:cNvPicPr>
          <p:nvPr/>
        </p:nvPicPr>
        <p:blipFill>
          <a:blip r:embed="rId9" cstate="print"/>
          <a:srcRect l="-8333" r="20834" b="20680"/>
          <a:stretch>
            <a:fillRect/>
          </a:stretch>
        </p:blipFill>
        <p:spPr bwMode="auto">
          <a:xfrm>
            <a:off x="3714744" y="5354394"/>
            <a:ext cx="1428760" cy="1360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215074" y="3000372"/>
            <a:ext cx="27860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«Гідна куртизанка», належала до елітарної категорії;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Вероніка пошле королю свій портрет, два сонета і лист, де порівняє його з Юпітером;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Вивчала філософію, випустила за життя дві книги.</a:t>
            </a:r>
          </a:p>
        </p:txBody>
      </p:sp>
      <p:pic>
        <p:nvPicPr>
          <p:cNvPr id="21" name="Picture 6" descr="http://www.christies.com/lotfinderimages/d56243/dante_alighieri_le_terze_rime_venice_aldus_manutius_august_1502_d5624350h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438783"/>
            <a:ext cx="1785950" cy="2419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Группа 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13" name="Группа 18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7" name="Picture 11" descr="https://bonsayteks.ru/upload/iblock/8a6/8a62cd25cec0655ad1ff63292460e6d4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" name="Picture 15" descr="http://hdjpg.ru/img/picture/Apr/16/56be7bf86e32273061c447b119eb197b/2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contrast="-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3570" y="0"/>
                    <a:ext cx="3500430" cy="68580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9" name="Скругленный прямоугольник 8"/>
                  <p:cNvSpPr/>
                  <p:nvPr/>
                </p:nvSpPr>
                <p:spPr>
                  <a:xfrm>
                    <a:off x="71406" y="142852"/>
                    <a:ext cx="9001156" cy="657229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0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786050" y="0"/>
                    <a:ext cx="3500462" cy="685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71438" y="142852"/>
                  <a:ext cx="9001156" cy="135732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71438" y="5214950"/>
                <a:ext cx="9001156" cy="15001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57166"/>
              <a:ext cx="642942" cy="691805"/>
            </a:xfrm>
            <a:prstGeom prst="rect">
              <a:avLst/>
            </a:prstGeom>
            <a:noFill/>
          </p:spPr>
        </p:pic>
        <p:pic>
          <p:nvPicPr>
            <p:cNvPr id="12" name="Picture 9" descr="https://im0-tub-ua.yandex.net/i?id=9cc51fd7e8444cf899eb52371f28e188-l&amp;n=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01024" y="285728"/>
              <a:ext cx="642942" cy="691805"/>
            </a:xfrm>
            <a:prstGeom prst="rect">
              <a:avLst/>
            </a:prstGeom>
            <a:noFill/>
          </p:spPr>
        </p:pic>
      </p:grpSp>
      <p:cxnSp>
        <p:nvCxnSpPr>
          <p:cNvPr id="14" name="Прямая соединительная линия 13"/>
          <p:cNvCxnSpPr/>
          <p:nvPr/>
        </p:nvCxnSpPr>
        <p:spPr>
          <a:xfrm rot="5400000">
            <a:off x="1215208" y="3428206"/>
            <a:ext cx="6572296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572000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uk-UA" b="1" i="1" dirty="0" smtClean="0"/>
              <a:t>Маркіза де Помпадур</a:t>
            </a:r>
          </a:p>
          <a:p>
            <a:pPr lvl="0" algn="ctr">
              <a:defRPr/>
            </a:pPr>
            <a:r>
              <a:rPr lang="ru-RU" dirty="0" smtClean="0"/>
              <a:t>(1721 - 1764)</a:t>
            </a:r>
            <a:endParaRPr lang="uk-UA" b="1" i="1" dirty="0" smtClean="0"/>
          </a:p>
          <a:p>
            <a:pPr lvl="0" algn="ctr">
              <a:defRPr/>
            </a:pPr>
            <a:r>
              <a:rPr lang="uk-UA" i="1" dirty="0" smtClean="0"/>
              <a:t>Людовик </a:t>
            </a:r>
            <a:r>
              <a:rPr lang="en-US" i="1" dirty="0" smtClean="0"/>
              <a:t>XV</a:t>
            </a:r>
            <a:endParaRPr lang="uk-UA" i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 err="1" smtClean="0"/>
              <a:t>Марі-Анн</a:t>
            </a:r>
            <a:r>
              <a:rPr lang="uk-UA" b="1" i="1" dirty="0" smtClean="0"/>
              <a:t> де </a:t>
            </a:r>
            <a:r>
              <a:rPr lang="uk-UA" b="1" i="1" dirty="0" err="1" smtClean="0"/>
              <a:t>Майї-Нель</a:t>
            </a:r>
            <a:endParaRPr lang="uk-UA" b="1" i="1" dirty="0" smtClean="0"/>
          </a:p>
          <a:p>
            <a:pPr algn="ctr">
              <a:defRPr/>
            </a:pPr>
            <a:r>
              <a:rPr lang="ru-RU" dirty="0" smtClean="0"/>
              <a:t> </a:t>
            </a:r>
            <a:r>
              <a:rPr lang="ru-RU" i="1" dirty="0" smtClean="0"/>
              <a:t>(1717 - 1744)</a:t>
            </a:r>
            <a:r>
              <a:rPr lang="ru-RU" dirty="0" smtClean="0"/>
              <a:t> </a:t>
            </a:r>
            <a:endParaRPr lang="uk-UA" b="1" i="1" dirty="0" smtClean="0"/>
          </a:p>
          <a:p>
            <a:pPr algn="ctr">
              <a:defRPr/>
            </a:pPr>
            <a:r>
              <a:rPr lang="uk-UA" i="1" dirty="0" smtClean="0"/>
              <a:t>Людовик </a:t>
            </a:r>
            <a:r>
              <a:rPr lang="en-US" i="1" dirty="0" smtClean="0"/>
              <a:t>XV</a:t>
            </a:r>
            <a:endParaRPr lang="uk-UA" i="1" dirty="0" smtClean="0"/>
          </a:p>
        </p:txBody>
      </p:sp>
      <p:pic>
        <p:nvPicPr>
          <p:cNvPr id="7170" name="Picture 2" descr="Marie-Anne de Mailly-Nes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214422"/>
            <a:ext cx="2221338" cy="17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142844" y="3071810"/>
            <a:ext cx="428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Сестра короля;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За її наполяганням Франція вступила в союз з Пруссією під час війни за австрійську спадщину;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Бажаючи відзначитися на її очах військовими подвигами, прийняв на себе командування французької армією у Фландрії і Ельзасі;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Умови: 50 000 екю пенсії й визнання дітей, що можуть бути у них;</a:t>
            </a:r>
          </a:p>
        </p:txBody>
      </p:sp>
      <p:pic>
        <p:nvPicPr>
          <p:cNvPr id="7172" name="Picture 4" descr="http://ru.artsdot.com/ADC/Art.nsf/O/8LJ6WX/$File/Jean-Marc-Nattier-Portrait-of-the-Marquise-de-Flavacourt-as-Venus-half-length-wi...ping-beside-her.JPG"/>
          <p:cNvPicPr>
            <a:picLocks noChangeAspect="1" noChangeArrowheads="1"/>
          </p:cNvPicPr>
          <p:nvPr/>
        </p:nvPicPr>
        <p:blipFill>
          <a:blip r:embed="rId7"/>
          <a:srcRect t="8217"/>
          <a:stretch>
            <a:fillRect/>
          </a:stretch>
        </p:blipFill>
        <p:spPr bwMode="auto">
          <a:xfrm>
            <a:off x="1357290" y="4976348"/>
            <a:ext cx="2214578" cy="1595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 descr="François Boucher 019 (Madame de Pompadour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9774" y="1214423"/>
            <a:ext cx="2381250" cy="1785950"/>
          </a:xfrm>
          <a:prstGeom prst="rect">
            <a:avLst/>
          </a:prstGeom>
          <a:noFill/>
        </p:spPr>
      </p:pic>
      <p:pic>
        <p:nvPicPr>
          <p:cNvPr id="7176" name="Picture 8" descr="http://img-fotki.yandex.ru/get/4126/121447594.259/0_aed31_d698fb9f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06347" y="5000636"/>
            <a:ext cx="2294677" cy="15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4572000" y="30003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З нею шукав знайомства сам Вольтер;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Король доручав вести свої справи;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Видалила кардинала Берні з міністерства закордонних справ;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Висунула в командувачі герцога </a:t>
            </a:r>
            <a:r>
              <a:rPr lang="uk-UA" sz="1400" i="1" dirty="0" err="1" smtClean="0"/>
              <a:t>Рішельє</a:t>
            </a:r>
            <a:r>
              <a:rPr lang="uk-UA" sz="1400" i="1" dirty="0" smtClean="0"/>
              <a:t> підчас Семилітньої війни;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Ввела в моду високі підбори і високі зачіски;</a:t>
            </a:r>
          </a:p>
          <a:p>
            <a:pPr algn="ctr">
              <a:buFont typeface="Arial" pitchFamily="34" charset="0"/>
              <a:buChar char="•"/>
            </a:pPr>
            <a:r>
              <a:rPr lang="uk-UA" sz="1400" i="1" dirty="0" smtClean="0"/>
              <a:t>Брала активну участь в роботі над створенням севрської порцеляни </a:t>
            </a:r>
            <a:r>
              <a:rPr lang="ru-RU" sz="1400" i="1" dirty="0" smtClean="0"/>
              <a:t>- </a:t>
            </a:r>
            <a:r>
              <a:rPr lang="en-US" sz="1600" i="1" dirty="0" smtClean="0">
                <a:solidFill>
                  <a:srgbClr val="000000"/>
                </a:solidFill>
              </a:rPr>
              <a:t>Rose Pompadour</a:t>
            </a:r>
            <a:r>
              <a:rPr lang="en-US" sz="1400" i="1" dirty="0" smtClean="0"/>
              <a:t>;</a:t>
            </a:r>
            <a:endParaRPr lang="ru-RU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503</TotalTime>
  <Words>1015</Words>
  <Application>Microsoft Office PowerPoint</Application>
  <PresentationFormat>Экран (4:3)</PresentationFormat>
  <Paragraphs>189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56</cp:revision>
  <dcterms:created xsi:type="dcterms:W3CDTF">2017-03-18T15:17:40Z</dcterms:created>
  <dcterms:modified xsi:type="dcterms:W3CDTF">2017-04-13T07:54:22Z</dcterms:modified>
</cp:coreProperties>
</file>