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7"/>
  </p:notesMasterIdLst>
  <p:sldIdLst>
    <p:sldId id="256" r:id="rId2"/>
    <p:sldId id="275" r:id="rId3"/>
    <p:sldId id="257" r:id="rId4"/>
    <p:sldId id="258" r:id="rId5"/>
    <p:sldId id="259" r:id="rId6"/>
    <p:sldId id="260" r:id="rId7"/>
    <p:sldId id="261" r:id="rId8"/>
    <p:sldId id="264" r:id="rId9"/>
    <p:sldId id="265" r:id="rId10"/>
    <p:sldId id="267" r:id="rId11"/>
    <p:sldId id="270" r:id="rId12"/>
    <p:sldId id="271" r:id="rId13"/>
    <p:sldId id="272" r:id="rId14"/>
    <p:sldId id="273" r:id="rId15"/>
    <p:sldId id="27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42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06E458-115D-4D07-BC7B-0C2E508BC5EA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6CCA9A-E2B6-4FE3-BC5A-1C94EA9A11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988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CCA9A-E2B6-4FE3-BC5A-1C94EA9A116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653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124744"/>
            <a:ext cx="8229600" cy="1252736"/>
          </a:xfrm>
        </p:spPr>
        <p:txBody>
          <a:bodyPr>
            <a:normAutofit fontScale="90000"/>
          </a:bodyPr>
          <a:lstStyle/>
          <a:p>
            <a:r>
              <a:rPr lang="ru-RU" b="0" dirty="0">
                <a:effectLst/>
              </a:rPr>
              <a:t>Молодь </a:t>
            </a:r>
            <a:r>
              <a:rPr lang="ru-RU" b="0" dirty="0" err="1" smtClean="0">
                <a:effectLst/>
              </a:rPr>
              <a:t>Маріуполя</a:t>
            </a:r>
            <a:r>
              <a:rPr lang="ru-RU" b="0" dirty="0" smtClean="0">
                <a:effectLst/>
              </a:rPr>
              <a:t> -</a:t>
            </a:r>
            <a:r>
              <a:rPr lang="ru-RU" b="0" dirty="0" err="1">
                <a:effectLst/>
              </a:rPr>
              <a:t>велике</a:t>
            </a:r>
            <a:r>
              <a:rPr lang="ru-RU" b="0" dirty="0">
                <a:effectLst/>
              </a:rPr>
              <a:t> </a:t>
            </a:r>
            <a:r>
              <a:rPr lang="ru-RU" b="0" dirty="0" err="1">
                <a:effectLst/>
              </a:rPr>
              <a:t>майбутнє</a:t>
            </a:r>
            <a:r>
              <a:rPr lang="ru-RU" b="0" dirty="0">
                <a:effectLst/>
              </a:rPr>
              <a:t> </a:t>
            </a:r>
            <a:r>
              <a:rPr lang="ru-RU" b="0" dirty="0" err="1">
                <a:effectLst/>
              </a:rPr>
              <a:t>Держави</a:t>
            </a:r>
            <a:endParaRPr lang="ru-RU" i="1" u="sng" dirty="0">
              <a:solidFill>
                <a:srgbClr val="FF0000"/>
              </a:solidFill>
              <a:effectLst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6" y="3933056"/>
            <a:ext cx="3899926" cy="2924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023066"/>
            <a:ext cx="3779912" cy="2834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148" y="3901602"/>
            <a:ext cx="3779912" cy="295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75656" y="2492896"/>
            <a:ext cx="58326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err="1" smtClean="0"/>
              <a:t>Маліночка</a:t>
            </a:r>
            <a:r>
              <a:rPr lang="ru-RU" sz="1600" dirty="0" smtClean="0"/>
              <a:t> Є.А., </a:t>
            </a:r>
            <a:r>
              <a:rPr lang="ru-RU" sz="1600" dirty="0"/>
              <a:t>Тищенко </a:t>
            </a:r>
            <a:r>
              <a:rPr lang="ru-RU" sz="1600" dirty="0" smtClean="0"/>
              <a:t>С. М., </a:t>
            </a:r>
            <a:r>
              <a:rPr lang="ru-RU" sz="1600" dirty="0"/>
              <a:t>Ярошенко </a:t>
            </a:r>
            <a:r>
              <a:rPr lang="ru-RU" sz="1600" dirty="0" smtClean="0"/>
              <a:t>В. О.</a:t>
            </a:r>
            <a:endParaRPr lang="ru-RU" sz="1600" dirty="0"/>
          </a:p>
          <a:p>
            <a:pPr algn="ctr"/>
            <a:r>
              <a:rPr lang="ru-RU" sz="1600" dirty="0" err="1"/>
              <a:t>Донецьке</a:t>
            </a:r>
            <a:r>
              <a:rPr lang="ru-RU" sz="1600" dirty="0"/>
              <a:t> </a:t>
            </a:r>
            <a:r>
              <a:rPr lang="ru-RU" sz="1600" dirty="0" err="1"/>
              <a:t>територіальне</a:t>
            </a:r>
            <a:r>
              <a:rPr lang="ru-RU" sz="1600" dirty="0"/>
              <a:t> </a:t>
            </a:r>
            <a:r>
              <a:rPr lang="ru-RU" sz="1600" dirty="0" err="1"/>
              <a:t>відділення</a:t>
            </a:r>
            <a:r>
              <a:rPr lang="ru-RU" sz="1600" dirty="0"/>
              <a:t> МАН України</a:t>
            </a:r>
          </a:p>
          <a:p>
            <a:pPr algn="ctr"/>
            <a:r>
              <a:rPr lang="ru-RU" sz="1600" dirty="0"/>
              <a:t>НВК «Школа-ліцей </a:t>
            </a:r>
            <a:r>
              <a:rPr lang="ru-RU" sz="1600" dirty="0" err="1"/>
              <a:t>інформаційних</a:t>
            </a:r>
            <a:r>
              <a:rPr lang="ru-RU" sz="1600" dirty="0"/>
              <a:t> </a:t>
            </a:r>
            <a:r>
              <a:rPr lang="ru-RU" sz="1600" dirty="0" err="1"/>
              <a:t>технологій</a:t>
            </a:r>
            <a:r>
              <a:rPr lang="ru-RU" sz="1600" dirty="0"/>
              <a:t>» №69, 10-А </a:t>
            </a:r>
            <a:r>
              <a:rPr lang="ru-RU" sz="1600" dirty="0" err="1"/>
              <a:t>клас</a:t>
            </a:r>
            <a:endParaRPr lang="ru-RU" sz="1600" dirty="0"/>
          </a:p>
          <a:p>
            <a:pPr algn="ctr"/>
            <a:r>
              <a:rPr lang="ru-RU" sz="1600" dirty="0"/>
              <a:t>м. </a:t>
            </a:r>
            <a:r>
              <a:rPr lang="ru-RU" sz="1600" dirty="0" err="1"/>
              <a:t>Маріуполя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726950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Мета роботи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5903" y="1166375"/>
            <a:ext cx="8363272" cy="4709160"/>
          </a:xfrm>
        </p:spPr>
        <p:txBody>
          <a:bodyPr>
            <a:normAutofit/>
          </a:bodyPr>
          <a:lstStyle/>
          <a:p>
            <a:pPr marL="137160" indent="0" algn="just">
              <a:buNone/>
            </a:pPr>
            <a:r>
              <a:rPr lang="uk-UA" dirty="0" smtClean="0"/>
              <a:t>	Довести, що молодь України спроможна побудувати дійсно велику державу. </a:t>
            </a:r>
          </a:p>
          <a:p>
            <a:pPr marL="137160" indent="0" algn="just">
              <a:buNone/>
            </a:pPr>
            <a:r>
              <a:rPr lang="uk-UA" dirty="0" smtClean="0"/>
              <a:t>	Спорт </a:t>
            </a:r>
            <a:r>
              <a:rPr lang="uk-UA" dirty="0"/>
              <a:t>відіграє одну з головних ролей у становленні всебічно розвиненої особистості. </a:t>
            </a:r>
            <a:r>
              <a:rPr lang="uk-UA" dirty="0" smtClean="0"/>
              <a:t>	Спортивна </a:t>
            </a:r>
            <a:r>
              <a:rPr lang="uk-UA" dirty="0"/>
              <a:t>молодь – надійне майбутнє держави. </a:t>
            </a:r>
            <a:endParaRPr lang="ru-RU" dirty="0"/>
          </a:p>
          <a:p>
            <a:pPr marL="137160" indent="0">
              <a:buNone/>
            </a:pPr>
            <a:endParaRPr lang="uk-UA" dirty="0" smtClean="0"/>
          </a:p>
          <a:p>
            <a:pPr marL="137160" indent="0">
              <a:buNone/>
            </a:pPr>
            <a:endParaRPr lang="uk-UA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2736304" cy="4111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973" y="1369888"/>
            <a:ext cx="1803286" cy="4481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369888"/>
            <a:ext cx="2910612" cy="3778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39552" y="5506612"/>
            <a:ext cx="2304256" cy="1162748"/>
          </a:xfrm>
          <a:prstGeom prst="rect">
            <a:avLst/>
          </a:prstGeom>
        </p:spPr>
        <p:txBody>
          <a:bodyPr vert="horz" anchor="ctr">
            <a:normAutofit fontScale="82500" lnSpcReduction="1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 smtClean="0"/>
              <a:t>Краснова Руслана </a:t>
            </a:r>
            <a:endParaRPr lang="uk-UA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3265809" y="5875535"/>
            <a:ext cx="2653780" cy="927798"/>
          </a:xfrm>
          <a:prstGeom prst="rect">
            <a:avLst/>
          </a:prstGeom>
        </p:spPr>
        <p:txBody>
          <a:bodyPr vert="horz" anchor="ctr">
            <a:normAutofit fontScale="82500" lnSpcReduction="2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 smtClean="0"/>
              <a:t>Іван </a:t>
            </a:r>
            <a:r>
              <a:rPr lang="uk-UA" dirty="0" err="1" smtClean="0"/>
              <a:t>Репецький</a:t>
            </a:r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084168" y="5173216"/>
            <a:ext cx="2970063" cy="1496144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uk-UA" sz="4300" dirty="0" smtClean="0"/>
              <a:t>Дарина</a:t>
            </a:r>
            <a:r>
              <a:rPr lang="uk-UA" sz="4400" dirty="0" smtClean="0"/>
              <a:t> </a:t>
            </a:r>
            <a:br>
              <a:rPr lang="uk-UA" sz="4400" dirty="0" smtClean="0"/>
            </a:br>
            <a:r>
              <a:rPr lang="uk-UA" sz="4400" dirty="0" smtClean="0"/>
              <a:t>Шульга </a:t>
            </a:r>
            <a:endParaRPr lang="uk-UA" sz="4400" dirty="0"/>
          </a:p>
        </p:txBody>
      </p:sp>
    </p:spTree>
    <p:extLst>
      <p:ext uri="{BB962C8B-B14F-4D97-AF65-F5344CB8AC3E}">
        <p14:creationId xmlns:p14="http://schemas.microsoft.com/office/powerpoint/2010/main" val="1639400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5229200"/>
            <a:ext cx="8208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Краснова Руслана </a:t>
            </a:r>
            <a:r>
              <a:rPr lang="ru-RU" dirty="0" err="1"/>
              <a:t>Олегівна</a:t>
            </a:r>
            <a:r>
              <a:rPr lang="ru-RU" dirty="0"/>
              <a:t> - </a:t>
            </a:r>
            <a:r>
              <a:rPr lang="ru-RU" dirty="0" err="1" smtClean="0"/>
              <a:t>чемпіон</a:t>
            </a:r>
            <a:r>
              <a:rPr lang="ru-RU" dirty="0" smtClean="0"/>
              <a:t> </a:t>
            </a:r>
            <a:r>
              <a:rPr lang="ru-RU" dirty="0"/>
              <a:t>України </a:t>
            </a:r>
            <a:r>
              <a:rPr lang="ru-RU" dirty="0" smtClean="0"/>
              <a:t>з </a:t>
            </a:r>
            <a:r>
              <a:rPr lang="ru-RU" dirty="0" err="1"/>
              <a:t>пауерліфтингу</a:t>
            </a:r>
            <a:r>
              <a:rPr lang="ru-RU" dirty="0"/>
              <a:t>, кандидат </a:t>
            </a:r>
            <a:r>
              <a:rPr lang="ru-RU" dirty="0"/>
              <a:t>у</a:t>
            </a:r>
            <a:r>
              <a:rPr lang="ru-RU" dirty="0" smtClean="0"/>
              <a:t> </a:t>
            </a:r>
            <a:r>
              <a:rPr lang="ru-RU" dirty="0" err="1"/>
              <a:t>майстри</a:t>
            </a:r>
            <a:r>
              <a:rPr lang="ru-RU" dirty="0"/>
              <a:t> спорту. </a:t>
            </a:r>
            <a:r>
              <a:rPr lang="ru-RU" dirty="0" err="1"/>
              <a:t>Народилася</a:t>
            </a:r>
            <a:r>
              <a:rPr lang="ru-RU" dirty="0"/>
              <a:t> 13 </a:t>
            </a:r>
            <a:r>
              <a:rPr lang="ru-RU" dirty="0" err="1"/>
              <a:t>квітня</a:t>
            </a:r>
            <a:r>
              <a:rPr lang="ru-RU" dirty="0"/>
              <a:t> 2000 року в </a:t>
            </a:r>
            <a:r>
              <a:rPr lang="ru-RU" dirty="0" err="1"/>
              <a:t>місті</a:t>
            </a:r>
            <a:r>
              <a:rPr lang="ru-RU" dirty="0"/>
              <a:t> </a:t>
            </a:r>
            <a:r>
              <a:rPr lang="ru-RU" dirty="0" err="1"/>
              <a:t>Маріуполь</a:t>
            </a:r>
            <a:r>
              <a:rPr lang="ru-RU" dirty="0"/>
              <a:t>. </a:t>
            </a:r>
            <a:r>
              <a:rPr lang="ru-RU" dirty="0" err="1"/>
              <a:t>Закінчила</a:t>
            </a:r>
            <a:r>
              <a:rPr lang="ru-RU" dirty="0"/>
              <a:t> </a:t>
            </a:r>
            <a:r>
              <a:rPr lang="ru-RU" dirty="0" err="1" smtClean="0"/>
              <a:t>гімназію</a:t>
            </a:r>
            <a:r>
              <a:rPr lang="ru-RU" dirty="0" smtClean="0"/>
              <a:t> </a:t>
            </a:r>
            <a:r>
              <a:rPr lang="ru-RU" dirty="0"/>
              <a:t>№</a:t>
            </a:r>
            <a:r>
              <a:rPr lang="ru-RU" dirty="0" smtClean="0"/>
              <a:t>1 </a:t>
            </a:r>
            <a:r>
              <a:rPr lang="ru-RU" dirty="0" err="1" smtClean="0"/>
              <a:t>м.Маріуполя</a:t>
            </a:r>
            <a:r>
              <a:rPr lang="ru-RU" dirty="0" smtClean="0"/>
              <a:t>, зараз є </a:t>
            </a:r>
            <a:r>
              <a:rPr lang="ru-RU" dirty="0" err="1" smtClean="0"/>
              <a:t>студенткоє</a:t>
            </a:r>
            <a:r>
              <a:rPr lang="ru-RU" dirty="0" smtClean="0"/>
              <a:t> </a:t>
            </a:r>
            <a:r>
              <a:rPr lang="ru-RU" dirty="0" err="1" smtClean="0"/>
              <a:t>вищого</a:t>
            </a:r>
            <a:r>
              <a:rPr lang="ru-RU" dirty="0" smtClean="0"/>
              <a:t> </a:t>
            </a:r>
            <a:r>
              <a:rPr lang="ru-RU" dirty="0" err="1" smtClean="0"/>
              <a:t>навчального</a:t>
            </a:r>
            <a:r>
              <a:rPr lang="ru-RU" dirty="0" smtClean="0"/>
              <a:t> закладу. 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8" name="Picture 4" descr="C:\Users\Семья\Desktop\mREAuGSP53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868" y="1196752"/>
            <a:ext cx="2670067" cy="3560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marsovet.org.ua/upload/usr/0915/10092015/jj5VT2Df7H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185651"/>
            <a:ext cx="2477746" cy="3571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9150" y="0"/>
            <a:ext cx="8803329" cy="18288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 smtClean="0"/>
              <a:t>Краснова Руслана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842850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509120"/>
            <a:ext cx="86764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Мама - Краснова Оксана </a:t>
            </a:r>
            <a:r>
              <a:rPr lang="ru-RU" dirty="0" err="1"/>
              <a:t>Сергіївна</a:t>
            </a:r>
            <a:r>
              <a:rPr lang="ru-RU" dirty="0"/>
              <a:t>. </a:t>
            </a:r>
            <a:r>
              <a:rPr lang="ru-RU" dirty="0" err="1"/>
              <a:t>Батько</a:t>
            </a:r>
            <a:r>
              <a:rPr lang="ru-RU" dirty="0"/>
              <a:t> - Краснов Олег </a:t>
            </a:r>
            <a:r>
              <a:rPr lang="ru-RU" dirty="0" err="1"/>
              <a:t>Олександрович</a:t>
            </a:r>
            <a:r>
              <a:rPr lang="ru-RU" dirty="0"/>
              <a:t>.</a:t>
            </a:r>
          </a:p>
          <a:p>
            <a:r>
              <a:rPr lang="ru-RU" dirty="0" smtClean="0"/>
              <a:t>З </a:t>
            </a:r>
            <a:r>
              <a:rPr lang="ru-RU" dirty="0" err="1"/>
              <a:t>п'яти</a:t>
            </a:r>
            <a:r>
              <a:rPr lang="ru-RU" dirty="0"/>
              <a:t> </a:t>
            </a:r>
            <a:r>
              <a:rPr lang="ru-RU" dirty="0" err="1"/>
              <a:t>років</a:t>
            </a:r>
            <a:r>
              <a:rPr lang="ru-RU" dirty="0"/>
              <a:t> Руслана </a:t>
            </a:r>
            <a:r>
              <a:rPr lang="ru-RU" dirty="0" err="1"/>
              <a:t>займалася</a:t>
            </a:r>
            <a:r>
              <a:rPr lang="ru-RU" dirty="0"/>
              <a:t> </a:t>
            </a:r>
            <a:r>
              <a:rPr lang="ru-RU" dirty="0" err="1"/>
              <a:t>гімнастикою</a:t>
            </a:r>
            <a:r>
              <a:rPr lang="ru-RU" dirty="0"/>
              <a:t>, але в </a:t>
            </a:r>
            <a:r>
              <a:rPr lang="ru-RU" dirty="0" err="1"/>
              <a:t>дев'ять</a:t>
            </a:r>
            <a:r>
              <a:rPr lang="ru-RU" dirty="0"/>
              <a:t> </a:t>
            </a:r>
            <a:r>
              <a:rPr lang="ru-RU" dirty="0" err="1"/>
              <a:t>років</a:t>
            </a:r>
            <a:r>
              <a:rPr lang="ru-RU" dirty="0"/>
              <a:t> вона </a:t>
            </a:r>
            <a:r>
              <a:rPr lang="ru-RU" dirty="0" err="1"/>
              <a:t>зламала</a:t>
            </a:r>
            <a:r>
              <a:rPr lang="ru-RU" dirty="0"/>
              <a:t> руку і </a:t>
            </a:r>
            <a:r>
              <a:rPr lang="ru-RU" dirty="0" smtClean="0"/>
              <a:t>з </a:t>
            </a:r>
            <a:r>
              <a:rPr lang="ru-RU" dirty="0" err="1" smtClean="0"/>
              <a:t>цим</a:t>
            </a:r>
            <a:r>
              <a:rPr lang="ru-RU" dirty="0" smtClean="0"/>
              <a:t> видом спорту</a:t>
            </a:r>
            <a:r>
              <a:rPr lang="ru-RU" dirty="0" smtClean="0"/>
              <a:t>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/>
              <a:t>покінчено</a:t>
            </a:r>
            <a:r>
              <a:rPr lang="ru-RU" dirty="0" smtClean="0"/>
              <a:t>. </a:t>
            </a:r>
            <a:r>
              <a:rPr lang="ru-RU" dirty="0" err="1" smtClean="0"/>
              <a:t>Під</a:t>
            </a:r>
            <a:r>
              <a:rPr lang="ru-RU" dirty="0" smtClean="0"/>
              <a:t> </a:t>
            </a:r>
            <a:r>
              <a:rPr lang="ru-RU" dirty="0" err="1" smtClean="0"/>
              <a:t>впливом</a:t>
            </a:r>
            <a:r>
              <a:rPr lang="ru-RU" dirty="0" smtClean="0"/>
              <a:t> батька </a:t>
            </a:r>
            <a:r>
              <a:rPr lang="ru-RU" dirty="0"/>
              <a:t>у</a:t>
            </a:r>
            <a:r>
              <a:rPr lang="ru-RU" dirty="0" smtClean="0"/>
              <a:t> </a:t>
            </a:r>
            <a:r>
              <a:rPr lang="ru-RU" dirty="0" err="1"/>
              <a:t>дванадцять</a:t>
            </a:r>
            <a:r>
              <a:rPr lang="ru-RU" dirty="0"/>
              <a:t> </a:t>
            </a:r>
            <a:r>
              <a:rPr lang="ru-RU" dirty="0" err="1"/>
              <a:t>років</a:t>
            </a:r>
            <a:r>
              <a:rPr lang="ru-RU" dirty="0"/>
              <a:t> </a:t>
            </a:r>
            <a:r>
              <a:rPr lang="ru-RU" dirty="0" smtClean="0"/>
              <a:t>Руслана</a:t>
            </a:r>
            <a:r>
              <a:rPr lang="ru-RU" dirty="0" smtClean="0"/>
              <a:t> </a:t>
            </a:r>
            <a:r>
              <a:rPr lang="ru-RU" dirty="0"/>
              <a:t>почала </a:t>
            </a:r>
            <a:r>
              <a:rPr lang="ru-RU" dirty="0" err="1"/>
              <a:t>займатися</a:t>
            </a:r>
            <a:r>
              <a:rPr lang="ru-RU" dirty="0"/>
              <a:t> </a:t>
            </a:r>
            <a:r>
              <a:rPr lang="ru-RU" dirty="0" err="1"/>
              <a:t>пауерліфтингом</a:t>
            </a:r>
            <a:r>
              <a:rPr lang="ru-RU" dirty="0"/>
              <a:t>. </a:t>
            </a:r>
            <a:r>
              <a:rPr lang="ru-RU" dirty="0" err="1"/>
              <a:t>Батько</a:t>
            </a:r>
            <a:r>
              <a:rPr lang="ru-RU" dirty="0"/>
              <a:t> </a:t>
            </a:r>
            <a:r>
              <a:rPr lang="ru-RU" dirty="0" err="1"/>
              <a:t>Руслани</a:t>
            </a:r>
            <a:r>
              <a:rPr lang="ru-RU" dirty="0"/>
              <a:t> </a:t>
            </a:r>
            <a:r>
              <a:rPr lang="ru-RU" dirty="0" err="1"/>
              <a:t>раніше</a:t>
            </a:r>
            <a:r>
              <a:rPr lang="ru-RU" dirty="0"/>
              <a:t> </a:t>
            </a:r>
            <a:r>
              <a:rPr lang="ru-RU" dirty="0" err="1"/>
              <a:t>займався</a:t>
            </a:r>
            <a:r>
              <a:rPr lang="ru-RU" dirty="0"/>
              <a:t> боксом</a:t>
            </a:r>
            <a:r>
              <a:rPr lang="ru-RU" dirty="0" smtClean="0"/>
              <a:t>, а </a:t>
            </a:r>
            <a:r>
              <a:rPr lang="ru-RU" dirty="0" err="1" smtClean="0"/>
              <a:t>потім</a:t>
            </a:r>
            <a:r>
              <a:rPr lang="ru-RU" dirty="0" smtClean="0"/>
              <a:t> </a:t>
            </a:r>
            <a:r>
              <a:rPr lang="ru-RU" dirty="0" err="1" smtClean="0"/>
              <a:t>захопився</a:t>
            </a:r>
            <a:r>
              <a:rPr lang="ru-RU" dirty="0" smtClean="0"/>
              <a:t> </a:t>
            </a:r>
            <a:r>
              <a:rPr lang="ru-RU" dirty="0" err="1" smtClean="0"/>
              <a:t>пауерліфтингом</a:t>
            </a:r>
            <a:r>
              <a:rPr lang="ru-RU" dirty="0" smtClean="0"/>
              <a:t>. </a:t>
            </a:r>
            <a:endParaRPr lang="ru-RU" dirty="0"/>
          </a:p>
          <a:p>
            <a:r>
              <a:rPr lang="ru-RU" dirty="0" err="1" smtClean="0"/>
              <a:t>Мати</a:t>
            </a:r>
            <a:r>
              <a:rPr lang="ru-RU" dirty="0" smtClean="0"/>
              <a:t> </a:t>
            </a:r>
            <a:r>
              <a:rPr lang="ru-RU" dirty="0"/>
              <a:t>категорично </a:t>
            </a:r>
            <a:r>
              <a:rPr lang="ru-RU" dirty="0" err="1"/>
              <a:t>була</a:t>
            </a:r>
            <a:r>
              <a:rPr lang="ru-RU" dirty="0"/>
              <a:t> </a:t>
            </a:r>
            <a:r>
              <a:rPr lang="ru-RU" dirty="0" err="1"/>
              <a:t>проти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захоплення</a:t>
            </a:r>
            <a:r>
              <a:rPr lang="ru-RU" dirty="0"/>
              <a:t>, але з часом </a:t>
            </a:r>
            <a:r>
              <a:rPr lang="ru-RU" dirty="0" smtClean="0"/>
              <a:t>вона із </a:t>
            </a:r>
            <a:r>
              <a:rPr lang="ru-RU" dirty="0" err="1"/>
              <a:t>цим</a:t>
            </a:r>
            <a:r>
              <a:rPr lang="ru-RU" dirty="0"/>
              <a:t> </a:t>
            </a:r>
            <a:r>
              <a:rPr lang="ru-RU" dirty="0" err="1" smtClean="0"/>
              <a:t>погодилась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051" name="Picture 3" descr="C:\Users\Семья\Desktop\54c0acbe63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8720"/>
            <a:ext cx="4582327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Семья\Desktop\xJjpEJ3dzo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620275"/>
            <a:ext cx="2785682" cy="3402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106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5085184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Юна спортсменка </a:t>
            </a:r>
            <a:r>
              <a:rPr lang="ru-RU" dirty="0" err="1"/>
              <a:t>займається</a:t>
            </a:r>
            <a:r>
              <a:rPr lang="ru-RU" dirty="0"/>
              <a:t> </a:t>
            </a:r>
            <a:r>
              <a:rPr lang="ru-RU" dirty="0" err="1"/>
              <a:t>пауерліфтингом</a:t>
            </a:r>
            <a:r>
              <a:rPr lang="ru-RU" dirty="0"/>
              <a:t> протягом </a:t>
            </a:r>
            <a:r>
              <a:rPr lang="ru-RU" dirty="0" err="1"/>
              <a:t>п'яти</a:t>
            </a:r>
            <a:r>
              <a:rPr lang="ru-RU" dirty="0"/>
              <a:t> </a:t>
            </a:r>
            <a:r>
              <a:rPr lang="ru-RU" dirty="0" err="1"/>
              <a:t>років</a:t>
            </a:r>
            <a:r>
              <a:rPr lang="ru-RU" dirty="0"/>
              <a:t> </a:t>
            </a:r>
            <a:r>
              <a:rPr lang="ru-RU" dirty="0" smtClean="0"/>
              <a:t>у спортивному </a:t>
            </a:r>
            <a:r>
              <a:rPr lang="ru-RU" dirty="0" err="1"/>
              <a:t>клубі</a:t>
            </a:r>
            <a:r>
              <a:rPr lang="ru-RU" dirty="0"/>
              <a:t> «Геркулес».</a:t>
            </a:r>
          </a:p>
          <a:p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 smtClean="0"/>
              <a:t>тренують</a:t>
            </a:r>
            <a:r>
              <a:rPr lang="ru-RU" dirty="0" smtClean="0"/>
              <a:t>: </a:t>
            </a:r>
            <a:r>
              <a:rPr lang="ru-RU" dirty="0" err="1" smtClean="0"/>
              <a:t>батько</a:t>
            </a:r>
            <a:r>
              <a:rPr lang="ru-RU" dirty="0" smtClean="0"/>
              <a:t> </a:t>
            </a:r>
            <a:r>
              <a:rPr lang="ru-RU" dirty="0"/>
              <a:t>Краснов Олег </a:t>
            </a:r>
            <a:r>
              <a:rPr lang="ru-RU" dirty="0" err="1"/>
              <a:t>Олександрович</a:t>
            </a:r>
            <a:r>
              <a:rPr lang="ru-RU" dirty="0"/>
              <a:t> і </a:t>
            </a:r>
            <a:r>
              <a:rPr lang="ru-RU" dirty="0" err="1"/>
              <a:t>майстер</a:t>
            </a:r>
            <a:r>
              <a:rPr lang="ru-RU" dirty="0"/>
              <a:t> спорту </a:t>
            </a:r>
            <a:r>
              <a:rPr lang="ru-RU" dirty="0" smtClean="0"/>
              <a:t>України </a:t>
            </a:r>
            <a:r>
              <a:rPr lang="ru-RU" dirty="0" err="1" smtClean="0"/>
              <a:t>Ніколюкін</a:t>
            </a:r>
            <a:r>
              <a:rPr lang="ru-RU" dirty="0" smtClean="0"/>
              <a:t> </a:t>
            </a:r>
            <a:r>
              <a:rPr lang="ru-RU" dirty="0"/>
              <a:t>Степан </a:t>
            </a:r>
            <a:r>
              <a:rPr lang="ru-RU" dirty="0" err="1"/>
              <a:t>Вікторович</a:t>
            </a:r>
            <a:endParaRPr lang="ru-RU" dirty="0"/>
          </a:p>
        </p:txBody>
      </p:sp>
      <p:pic>
        <p:nvPicPr>
          <p:cNvPr id="3074" name="Picture 2" descr="C:\Users\Семья\Desktop\f3PfT-42J9E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486" y="431730"/>
            <a:ext cx="7128792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5564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4725144"/>
            <a:ext cx="79928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 </a:t>
            </a:r>
            <a:r>
              <a:rPr lang="ru-RU" dirty="0" err="1"/>
              <a:t>чемпіонаті</a:t>
            </a:r>
            <a:r>
              <a:rPr lang="ru-RU" dirty="0"/>
              <a:t> </a:t>
            </a:r>
            <a:r>
              <a:rPr lang="ru-RU" dirty="0" err="1"/>
              <a:t>Донецької</a:t>
            </a:r>
            <a:r>
              <a:rPr lang="ru-RU" dirty="0"/>
              <a:t> області в 2015 </a:t>
            </a:r>
            <a:r>
              <a:rPr lang="ru-RU" dirty="0" err="1"/>
              <a:t>році</a:t>
            </a:r>
            <a:r>
              <a:rPr lang="ru-RU" dirty="0"/>
              <a:t> </a:t>
            </a:r>
            <a:r>
              <a:rPr lang="ru-RU" dirty="0" smtClean="0"/>
              <a:t>Руслана, набравши </a:t>
            </a:r>
            <a:r>
              <a:rPr lang="ru-RU" dirty="0"/>
              <a:t>в </a:t>
            </a:r>
            <a:r>
              <a:rPr lang="ru-RU" dirty="0" err="1"/>
              <a:t>сумі</a:t>
            </a:r>
            <a:r>
              <a:rPr lang="ru-RU" dirty="0"/>
              <a:t> 370 </a:t>
            </a:r>
            <a:r>
              <a:rPr lang="ru-RU" dirty="0" smtClean="0"/>
              <a:t>кг, </a:t>
            </a:r>
            <a:r>
              <a:rPr lang="ru-RU" dirty="0" err="1"/>
              <a:t>випередила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суперниць</a:t>
            </a:r>
            <a:r>
              <a:rPr lang="ru-RU" dirty="0"/>
              <a:t> у </a:t>
            </a:r>
            <a:r>
              <a:rPr lang="ru-RU" dirty="0" err="1"/>
              <a:t>ваговій</a:t>
            </a:r>
            <a:r>
              <a:rPr lang="ru-RU" dirty="0"/>
              <a:t> </a:t>
            </a:r>
            <a:r>
              <a:rPr lang="ru-RU" dirty="0" err="1"/>
              <a:t>категорії</a:t>
            </a:r>
            <a:r>
              <a:rPr lang="ru-RU" dirty="0"/>
              <a:t> до 63 кг і </a:t>
            </a:r>
            <a:r>
              <a:rPr lang="ru-RU" dirty="0" err="1"/>
              <a:t>отримала</a:t>
            </a:r>
            <a:r>
              <a:rPr lang="ru-RU" dirty="0"/>
              <a:t> </a:t>
            </a:r>
            <a:r>
              <a:rPr lang="ru-RU" dirty="0" smtClean="0"/>
              <a:t>золото.</a:t>
            </a:r>
            <a:endParaRPr lang="ru-RU" dirty="0"/>
          </a:p>
          <a:p>
            <a:r>
              <a:rPr lang="ru-RU" dirty="0" smtClean="0"/>
              <a:t>Руслана Краснова - </a:t>
            </a:r>
            <a:r>
              <a:rPr lang="ru-RU" dirty="0"/>
              <a:t>кандидат </a:t>
            </a:r>
            <a:r>
              <a:rPr lang="ru-RU" dirty="0" smtClean="0"/>
              <a:t>у </a:t>
            </a:r>
            <a:r>
              <a:rPr lang="ru-RU" dirty="0" err="1"/>
              <a:t>майстри</a:t>
            </a:r>
            <a:r>
              <a:rPr lang="ru-RU" dirty="0"/>
              <a:t> спорту, </a:t>
            </a:r>
            <a:r>
              <a:rPr lang="ru-RU" dirty="0" err="1" smtClean="0"/>
              <a:t>чотирьохкратна</a:t>
            </a:r>
            <a:r>
              <a:rPr lang="ru-RU" dirty="0" smtClean="0"/>
              <a:t> </a:t>
            </a:r>
            <a:r>
              <a:rPr lang="ru-RU" dirty="0" err="1"/>
              <a:t>чемпіонка</a:t>
            </a:r>
            <a:r>
              <a:rPr lang="ru-RU" dirty="0"/>
              <a:t> України, </a:t>
            </a:r>
            <a:r>
              <a:rPr lang="ru-RU" dirty="0" err="1"/>
              <a:t>с</a:t>
            </a:r>
            <a:r>
              <a:rPr lang="ru-RU" dirty="0" err="1" smtClean="0"/>
              <a:t>рібний</a:t>
            </a:r>
            <a:r>
              <a:rPr lang="ru-RU" dirty="0" smtClean="0"/>
              <a:t> призер </a:t>
            </a:r>
            <a:r>
              <a:rPr lang="ru-RU" dirty="0" err="1" smtClean="0"/>
              <a:t>чемпіонату</a:t>
            </a:r>
            <a:r>
              <a:rPr lang="ru-RU" dirty="0" smtClean="0"/>
              <a:t> </a:t>
            </a:r>
            <a:r>
              <a:rPr lang="ru-RU" dirty="0" err="1"/>
              <a:t>Європи</a:t>
            </a:r>
            <a:r>
              <a:rPr lang="ru-RU" dirty="0"/>
              <a:t> 2016 року, </a:t>
            </a:r>
            <a:r>
              <a:rPr lang="ru-RU" dirty="0" err="1"/>
              <a:t>бронзовий</a:t>
            </a:r>
            <a:r>
              <a:rPr lang="ru-RU" dirty="0"/>
              <a:t> </a:t>
            </a:r>
            <a:r>
              <a:rPr lang="ru-RU" dirty="0" smtClean="0"/>
              <a:t>призер </a:t>
            </a:r>
            <a:r>
              <a:rPr lang="ru-RU" dirty="0" err="1" smtClean="0"/>
              <a:t>чемпіонату</a:t>
            </a:r>
            <a:r>
              <a:rPr lang="ru-RU" dirty="0" smtClean="0"/>
              <a:t> </a:t>
            </a:r>
            <a:r>
              <a:rPr lang="ru-RU" dirty="0" err="1"/>
              <a:t>с</a:t>
            </a:r>
            <a:r>
              <a:rPr lang="ru-RU" dirty="0" err="1" smtClean="0"/>
              <a:t>віту</a:t>
            </a:r>
            <a:r>
              <a:rPr lang="ru-RU" dirty="0" smtClean="0"/>
              <a:t> </a:t>
            </a:r>
            <a:r>
              <a:rPr lang="ru-RU" dirty="0"/>
              <a:t>2016 року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098" name="Picture 2" descr="C:\Users\Семья\Desktop\Sv7LwXRske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69" y="404664"/>
            <a:ext cx="3918770" cy="392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Семья\Desktop\b0mWrTj0ST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3965" y="664903"/>
            <a:ext cx="4536504" cy="36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88669" y="0"/>
            <a:ext cx="8803329" cy="155679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uk-UA" sz="2800" dirty="0" smtClean="0"/>
              <a:t>Спортивні досягнення Руслани </a:t>
            </a:r>
            <a:r>
              <a:rPr lang="uk-UA" sz="2800" dirty="0" err="1" smtClean="0"/>
              <a:t>Краснової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2124453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5157192"/>
            <a:ext cx="7776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Своє</a:t>
            </a:r>
            <a:r>
              <a:rPr lang="ru-RU" dirty="0" smtClean="0"/>
              <a:t> </a:t>
            </a:r>
            <a:r>
              <a:rPr lang="ru-RU" dirty="0" err="1" smtClean="0"/>
              <a:t>майбутнє</a:t>
            </a:r>
            <a:r>
              <a:rPr lang="ru-RU" dirty="0" smtClean="0"/>
              <a:t> Руслана </a:t>
            </a:r>
            <a:r>
              <a:rPr lang="ru-RU" dirty="0" err="1" smtClean="0"/>
              <a:t>вирішила</a:t>
            </a:r>
            <a:r>
              <a:rPr lang="ru-RU" dirty="0" smtClean="0"/>
              <a:t> </a:t>
            </a:r>
            <a:r>
              <a:rPr lang="ru-RU" dirty="0" err="1" smtClean="0"/>
              <a:t>присвятити</a:t>
            </a:r>
            <a:r>
              <a:rPr lang="ru-RU" dirty="0" smtClean="0"/>
              <a:t> спорту: </a:t>
            </a:r>
            <a:r>
              <a:rPr lang="ru-RU" dirty="0" err="1"/>
              <a:t>виконати</a:t>
            </a:r>
            <a:r>
              <a:rPr lang="ru-RU" dirty="0"/>
              <a:t> норматив </a:t>
            </a:r>
            <a:r>
              <a:rPr lang="ru-RU" dirty="0" err="1"/>
              <a:t>майстра</a:t>
            </a:r>
            <a:r>
              <a:rPr lang="ru-RU" dirty="0"/>
              <a:t> спорту </a:t>
            </a:r>
            <a:r>
              <a:rPr lang="ru-RU" dirty="0" err="1"/>
              <a:t>міжнародного</a:t>
            </a:r>
            <a:r>
              <a:rPr lang="ru-RU" dirty="0"/>
              <a:t> </a:t>
            </a:r>
            <a:r>
              <a:rPr lang="ru-RU" dirty="0" err="1"/>
              <a:t>класу</a:t>
            </a:r>
            <a:r>
              <a:rPr lang="ru-RU" dirty="0" smtClean="0"/>
              <a:t>, </a:t>
            </a:r>
            <a:r>
              <a:rPr lang="ru-RU" dirty="0" err="1" smtClean="0"/>
              <a:t>неодноразово</a:t>
            </a:r>
            <a:r>
              <a:rPr lang="ru-RU" dirty="0" smtClean="0"/>
              <a:t> </a:t>
            </a:r>
            <a:r>
              <a:rPr lang="ru-RU" dirty="0"/>
              <a:t>стати  </a:t>
            </a:r>
            <a:r>
              <a:rPr lang="ru-RU" dirty="0" err="1"/>
              <a:t>чемпіонкою</a:t>
            </a:r>
            <a:r>
              <a:rPr lang="ru-RU" dirty="0"/>
              <a:t> </a:t>
            </a:r>
            <a:r>
              <a:rPr lang="ru-RU" dirty="0" err="1" smtClean="0"/>
              <a:t>світу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err="1"/>
              <a:t>Найближчим</a:t>
            </a:r>
            <a:r>
              <a:rPr lang="ru-RU" dirty="0"/>
              <a:t> часом </a:t>
            </a:r>
            <a:r>
              <a:rPr lang="ru-RU" dirty="0" err="1" smtClean="0"/>
              <a:t>їй</a:t>
            </a:r>
            <a:r>
              <a:rPr lang="ru-RU" dirty="0"/>
              <a:t> </a:t>
            </a:r>
            <a:r>
              <a:rPr lang="ru-RU" dirty="0" err="1" smtClean="0"/>
              <a:t>доведеться</a:t>
            </a:r>
            <a:r>
              <a:rPr lang="ru-RU" dirty="0" smtClean="0"/>
              <a:t> </a:t>
            </a:r>
            <a:r>
              <a:rPr lang="ru-RU" dirty="0" err="1"/>
              <a:t>виступити</a:t>
            </a:r>
            <a:r>
              <a:rPr lang="ru-RU" dirty="0"/>
              <a:t> на </a:t>
            </a:r>
            <a:r>
              <a:rPr lang="ru-RU" dirty="0" err="1"/>
              <a:t>чемпіонаті</a:t>
            </a:r>
            <a:r>
              <a:rPr lang="ru-RU" dirty="0"/>
              <a:t> </a:t>
            </a:r>
            <a:r>
              <a:rPr lang="ru-RU" dirty="0" err="1"/>
              <a:t>Європи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 smtClean="0"/>
              <a:t>пройде</a:t>
            </a:r>
            <a:r>
              <a:rPr lang="ru-RU" dirty="0" smtClean="0"/>
              <a:t> в </a:t>
            </a:r>
            <a:r>
              <a:rPr lang="ru-RU" dirty="0" err="1" smtClean="0"/>
              <a:t>Іспанії</a:t>
            </a:r>
            <a:r>
              <a:rPr lang="ru-RU" dirty="0" smtClean="0"/>
              <a:t> </a:t>
            </a:r>
            <a:r>
              <a:rPr lang="ru-RU" dirty="0"/>
              <a:t>8-14 </a:t>
            </a:r>
            <a:r>
              <a:rPr lang="ru-RU" dirty="0" err="1" smtClean="0"/>
              <a:t>травня</a:t>
            </a:r>
            <a:r>
              <a:rPr lang="ru-RU" dirty="0" smtClean="0"/>
              <a:t> 2017 року. </a:t>
            </a:r>
            <a:endParaRPr lang="ru-RU" dirty="0"/>
          </a:p>
        </p:txBody>
      </p:sp>
      <p:pic>
        <p:nvPicPr>
          <p:cNvPr id="5122" name="Picture 2" descr="http://marsovet.org.ua/upload/usr/0915/10092015/i25vBSsyZB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1" t="20869" b="10607"/>
          <a:stretch/>
        </p:blipFill>
        <p:spPr bwMode="auto">
          <a:xfrm>
            <a:off x="395536" y="908720"/>
            <a:ext cx="3049792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mfe.org.ua/upload/image/img_77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160063"/>
            <a:ext cx="5043399" cy="3362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2469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2696" y="4869160"/>
            <a:ext cx="8229600" cy="180024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1800" dirty="0" err="1"/>
              <a:t>Іван</a:t>
            </a:r>
            <a:r>
              <a:rPr lang="ru-RU" sz="1800" dirty="0"/>
              <a:t> Семенович  </a:t>
            </a:r>
            <a:r>
              <a:rPr lang="ru-RU" sz="1800" dirty="0" err="1"/>
              <a:t>Репецький</a:t>
            </a:r>
            <a:r>
              <a:rPr lang="ru-RU" sz="1800" dirty="0"/>
              <a:t>  - </a:t>
            </a:r>
            <a:r>
              <a:rPr lang="ru-RU" sz="1800" dirty="0" err="1"/>
              <a:t>народився</a:t>
            </a:r>
            <a:r>
              <a:rPr lang="ru-RU" sz="1800" dirty="0"/>
              <a:t> 11 листопада 2001 року в </a:t>
            </a:r>
            <a:r>
              <a:rPr lang="ru-RU" sz="1800" dirty="0" err="1"/>
              <a:t>місті</a:t>
            </a:r>
            <a:r>
              <a:rPr lang="ru-RU" sz="1800" dirty="0"/>
              <a:t> </a:t>
            </a:r>
            <a:r>
              <a:rPr lang="ru-RU" sz="1800" dirty="0" smtClean="0"/>
              <a:t>Маріуполь. </a:t>
            </a:r>
            <a:r>
              <a:rPr lang="ru-RU" sz="1800" dirty="0" err="1"/>
              <a:t>Батько</a:t>
            </a:r>
            <a:r>
              <a:rPr lang="ru-RU" sz="1800" dirty="0"/>
              <a:t> Семен </a:t>
            </a:r>
            <a:r>
              <a:rPr lang="ru-RU" sz="1800" dirty="0" err="1"/>
              <a:t>Миколайович</a:t>
            </a:r>
            <a:r>
              <a:rPr lang="ru-RU" sz="1800" dirty="0"/>
              <a:t> </a:t>
            </a:r>
            <a:r>
              <a:rPr lang="ru-RU" sz="1800" dirty="0" err="1" smtClean="0"/>
              <a:t>Репецький</a:t>
            </a:r>
            <a:r>
              <a:rPr lang="ru-RU" sz="1800" dirty="0" smtClean="0"/>
              <a:t> -  </a:t>
            </a:r>
            <a:r>
              <a:rPr lang="ru-RU" sz="1800" dirty="0" err="1"/>
              <a:t>приватний</a:t>
            </a:r>
            <a:r>
              <a:rPr lang="ru-RU" sz="1800" dirty="0"/>
              <a:t> </a:t>
            </a:r>
            <a:r>
              <a:rPr lang="ru-RU" sz="1800" dirty="0" err="1"/>
              <a:t>підприємець</a:t>
            </a:r>
            <a:r>
              <a:rPr lang="ru-RU" sz="1800" dirty="0"/>
              <a:t> та тренер </a:t>
            </a:r>
            <a:r>
              <a:rPr lang="ru-RU" sz="1800" dirty="0" smtClean="0"/>
              <a:t>із боксу. </a:t>
            </a:r>
            <a:r>
              <a:rPr lang="ru-RU" sz="1800" dirty="0" err="1"/>
              <a:t>Мати</a:t>
            </a:r>
            <a:r>
              <a:rPr lang="ru-RU" sz="1800" dirty="0"/>
              <a:t>  </a:t>
            </a:r>
            <a:r>
              <a:rPr lang="ru-RU" sz="1800" dirty="0" err="1"/>
              <a:t>Юлія</a:t>
            </a:r>
            <a:r>
              <a:rPr lang="ru-RU" sz="1800" dirty="0"/>
              <a:t> </a:t>
            </a:r>
            <a:r>
              <a:rPr lang="ru-RU" sz="1800" dirty="0" err="1"/>
              <a:t>Миколаївна</a:t>
            </a:r>
            <a:r>
              <a:rPr lang="ru-RU" sz="1800" dirty="0"/>
              <a:t> </a:t>
            </a:r>
            <a:r>
              <a:rPr lang="ru-RU" sz="1800" dirty="0" err="1"/>
              <a:t>Репецька</a:t>
            </a:r>
            <a:r>
              <a:rPr lang="ru-RU" sz="1800" dirty="0"/>
              <a:t> -  </a:t>
            </a:r>
            <a:r>
              <a:rPr lang="ru-RU" sz="1800" dirty="0" err="1"/>
              <a:t>домогосподарка</a:t>
            </a:r>
            <a:r>
              <a:rPr lang="ru-RU" sz="1800" dirty="0"/>
              <a:t> . </a:t>
            </a:r>
            <a:r>
              <a:rPr lang="ru-RU" sz="1800" dirty="0" smtClean="0"/>
              <a:t>У </a:t>
            </a:r>
            <a:r>
              <a:rPr lang="ru-RU" sz="1800" dirty="0"/>
              <a:t>6 </a:t>
            </a:r>
            <a:r>
              <a:rPr lang="ru-RU" sz="1800" dirty="0" err="1"/>
              <a:t>років</a:t>
            </a:r>
            <a:r>
              <a:rPr lang="ru-RU" sz="1800" dirty="0"/>
              <a:t> </a:t>
            </a:r>
            <a:r>
              <a:rPr lang="ru-RU" sz="1800" dirty="0" err="1"/>
              <a:t>Іван</a:t>
            </a:r>
            <a:r>
              <a:rPr lang="ru-RU" sz="1800" dirty="0"/>
              <a:t> </a:t>
            </a:r>
            <a:r>
              <a:rPr lang="ru-RU" sz="1800" dirty="0" err="1"/>
              <a:t>пійшов</a:t>
            </a:r>
            <a:r>
              <a:rPr lang="ru-RU" sz="1800" dirty="0"/>
              <a:t> на </a:t>
            </a:r>
            <a:r>
              <a:rPr lang="ru-RU" sz="1800" dirty="0" smtClean="0"/>
              <a:t>футбол </a:t>
            </a:r>
            <a:r>
              <a:rPr lang="ru-RU" sz="1800" dirty="0" err="1" smtClean="0"/>
              <a:t>заради</a:t>
            </a:r>
            <a:r>
              <a:rPr lang="ru-RU" sz="1800" dirty="0" smtClean="0"/>
              <a:t> </a:t>
            </a:r>
            <a:r>
              <a:rPr lang="ru-RU" sz="1800" dirty="0" err="1"/>
              <a:t>кращої</a:t>
            </a:r>
            <a:r>
              <a:rPr lang="ru-RU" sz="1800" dirty="0"/>
              <a:t> </a:t>
            </a:r>
            <a:r>
              <a:rPr lang="ru-RU" sz="1800" dirty="0" err="1"/>
              <a:t>координації</a:t>
            </a:r>
            <a:r>
              <a:rPr lang="ru-RU" sz="1800" dirty="0"/>
              <a:t> </a:t>
            </a:r>
            <a:r>
              <a:rPr lang="ru-RU" sz="1800" dirty="0" err="1" smtClean="0"/>
              <a:t>рухів</a:t>
            </a:r>
            <a:r>
              <a:rPr lang="ru-RU" sz="1800" dirty="0" smtClean="0"/>
              <a:t>. У </a:t>
            </a:r>
            <a:r>
              <a:rPr lang="ru-RU" sz="1800" dirty="0"/>
              <a:t>9 </a:t>
            </a:r>
            <a:r>
              <a:rPr lang="ru-RU" sz="1800" dirty="0" err="1"/>
              <a:t>років</a:t>
            </a:r>
            <a:r>
              <a:rPr lang="ru-RU" sz="1800" dirty="0"/>
              <a:t> </a:t>
            </a:r>
            <a:r>
              <a:rPr lang="ru-RU" sz="1800" dirty="0" err="1"/>
              <a:t>батько</a:t>
            </a:r>
            <a:r>
              <a:rPr lang="ru-RU" sz="1800" dirty="0"/>
              <a:t> </a:t>
            </a:r>
            <a:r>
              <a:rPr lang="ru-RU" sz="1800" dirty="0" err="1"/>
              <a:t>віддав</a:t>
            </a:r>
            <a:r>
              <a:rPr lang="ru-RU" sz="1800" dirty="0"/>
              <a:t> </a:t>
            </a:r>
            <a:r>
              <a:rPr lang="ru-RU" sz="1800" dirty="0" err="1"/>
              <a:t>сина</a:t>
            </a:r>
            <a:r>
              <a:rPr lang="ru-RU" sz="1800" dirty="0"/>
              <a:t> на бокс , тому </a:t>
            </a:r>
            <a:r>
              <a:rPr lang="ru-RU" sz="1800" dirty="0" err="1"/>
              <a:t>що</a:t>
            </a:r>
            <a:r>
              <a:rPr lang="ru-RU" sz="1800" dirty="0"/>
              <a:t> </a:t>
            </a:r>
            <a:r>
              <a:rPr lang="ru-RU" sz="1800" dirty="0" smtClean="0"/>
              <a:t>сам ним </a:t>
            </a:r>
            <a:r>
              <a:rPr lang="ru-RU" sz="1800" dirty="0" err="1" smtClean="0"/>
              <a:t>займався</a:t>
            </a:r>
            <a:r>
              <a:rPr lang="ru-RU" sz="1800" dirty="0" smtClean="0"/>
              <a:t>. </a:t>
            </a:r>
            <a:r>
              <a:rPr lang="ru-RU" sz="1800" dirty="0" err="1" smtClean="0"/>
              <a:t>Його</a:t>
            </a:r>
            <a:r>
              <a:rPr lang="ru-RU" sz="1800" dirty="0" smtClean="0"/>
              <a:t> </a:t>
            </a:r>
            <a:r>
              <a:rPr lang="ru-RU" sz="1800" dirty="0" err="1" smtClean="0"/>
              <a:t>життєве</a:t>
            </a:r>
            <a:r>
              <a:rPr lang="ru-RU" sz="1800" dirty="0" smtClean="0"/>
              <a:t> кредо: </a:t>
            </a:r>
            <a:r>
              <a:rPr lang="ru-RU" sz="1800" dirty="0" smtClean="0"/>
              <a:t>«</a:t>
            </a:r>
            <a:r>
              <a:rPr lang="ru-RU" sz="1800" dirty="0"/>
              <a:t> Бокс- это спорт который </a:t>
            </a:r>
            <a:r>
              <a:rPr lang="ru-RU" sz="1800" dirty="0" err="1"/>
              <a:t>воспитавает</a:t>
            </a:r>
            <a:r>
              <a:rPr lang="ru-RU" sz="1800" dirty="0"/>
              <a:t> настоящих мужчин, характер, и в спорте, и в жизни…» .</a:t>
            </a:r>
            <a:endParaRPr lang="uk-UA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55" y="707554"/>
            <a:ext cx="4427984" cy="374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D:\Женя\3nPoodQXgq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997" y="768251"/>
            <a:ext cx="4096394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73844" y="-315416"/>
            <a:ext cx="8085584" cy="1368152"/>
          </a:xfrm>
          <a:prstGeom prst="rect">
            <a:avLst/>
          </a:prstGeom>
        </p:spPr>
        <p:txBody>
          <a:bodyPr vert="horz" anchor="ctr">
            <a:normAutofit fontScale="975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 smtClean="0"/>
              <a:t>Іван </a:t>
            </a:r>
            <a:r>
              <a:rPr lang="uk-UA" dirty="0" err="1" smtClean="0"/>
              <a:t>Репецький</a:t>
            </a:r>
            <a:r>
              <a:rPr lang="uk-UA" dirty="0" smtClean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8231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5038017"/>
            <a:ext cx="8892480" cy="1819983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uk-UA" sz="1800" dirty="0" smtClean="0"/>
              <a:t>Іван займається </a:t>
            </a:r>
            <a:r>
              <a:rPr lang="uk-UA" sz="1800" dirty="0"/>
              <a:t>в спортивному  комплексі «</a:t>
            </a:r>
            <a:r>
              <a:rPr lang="uk-UA" sz="1800" dirty="0" err="1"/>
              <a:t>Іллічівець</a:t>
            </a:r>
            <a:r>
              <a:rPr lang="uk-UA" sz="1800" dirty="0"/>
              <a:t>». </a:t>
            </a:r>
            <a:r>
              <a:rPr lang="uk-UA" sz="1800" dirty="0" smtClean="0"/>
              <a:t>Перші змагання, у яких Іван брав участь, відбулися </a:t>
            </a:r>
            <a:r>
              <a:rPr lang="uk-UA" sz="1800" dirty="0"/>
              <a:t>в </a:t>
            </a:r>
            <a:r>
              <a:rPr lang="uk-UA" sz="1800" dirty="0" smtClean="0"/>
              <a:t>2011 </a:t>
            </a:r>
            <a:r>
              <a:rPr lang="uk-UA" sz="1800" dirty="0" smtClean="0"/>
              <a:t>році. </a:t>
            </a:r>
            <a:r>
              <a:rPr lang="uk-UA" sz="1800" dirty="0"/>
              <a:t>На даний  момент Іван </a:t>
            </a:r>
            <a:r>
              <a:rPr lang="uk-UA" sz="1800" dirty="0" smtClean="0"/>
              <a:t>займається </a:t>
            </a:r>
            <a:r>
              <a:rPr lang="uk-UA" sz="1800" dirty="0"/>
              <a:t>боксом </a:t>
            </a:r>
            <a:r>
              <a:rPr lang="uk-UA" sz="1800" dirty="0" smtClean="0"/>
              <a:t>уже </a:t>
            </a:r>
            <a:r>
              <a:rPr lang="uk-UA" sz="1800" dirty="0"/>
              <a:t>6 </a:t>
            </a:r>
            <a:r>
              <a:rPr lang="uk-UA" sz="1800" dirty="0"/>
              <a:t>років</a:t>
            </a:r>
            <a:r>
              <a:rPr lang="uk-UA" sz="1800" dirty="0" smtClean="0"/>
              <a:t>. </a:t>
            </a:r>
            <a:r>
              <a:rPr lang="ru-RU" sz="1800" dirty="0" err="1"/>
              <a:t>Перші</a:t>
            </a:r>
            <a:r>
              <a:rPr lang="ru-RU" sz="1800" dirty="0"/>
              <a:t> </a:t>
            </a:r>
            <a:r>
              <a:rPr lang="ru-RU" sz="1800" dirty="0" err="1"/>
              <a:t>змагання</a:t>
            </a:r>
            <a:r>
              <a:rPr lang="ru-RU" sz="1800" dirty="0"/>
              <a:t> на </a:t>
            </a:r>
            <a:r>
              <a:rPr lang="ru-RU" sz="1800" dirty="0" err="1" smtClean="0"/>
              <a:t>Всеукраїнському</a:t>
            </a:r>
            <a:r>
              <a:rPr lang="ru-RU" sz="1800" dirty="0" smtClean="0"/>
              <a:t> </a:t>
            </a:r>
            <a:r>
              <a:rPr lang="ru-RU" sz="1800" dirty="0" err="1" smtClean="0"/>
              <a:t>рівні</a:t>
            </a:r>
            <a:r>
              <a:rPr lang="ru-RU" sz="1800" dirty="0" smtClean="0"/>
              <a:t> </a:t>
            </a:r>
            <a:r>
              <a:rPr lang="ru-RU" sz="1800" dirty="0" err="1"/>
              <a:t>відбулись</a:t>
            </a:r>
            <a:r>
              <a:rPr lang="ru-RU" sz="1800" dirty="0"/>
              <a:t> в 2014 </a:t>
            </a:r>
            <a:r>
              <a:rPr lang="ru-RU" sz="1800" dirty="0" err="1"/>
              <a:t>році</a:t>
            </a:r>
            <a:r>
              <a:rPr lang="ru-RU" sz="1800" dirty="0"/>
              <a:t> в </a:t>
            </a:r>
            <a:r>
              <a:rPr lang="ru-RU" sz="1800" dirty="0" err="1"/>
              <a:t>місті</a:t>
            </a:r>
            <a:r>
              <a:rPr lang="ru-RU" sz="1800" dirty="0"/>
              <a:t> Одеса, </a:t>
            </a:r>
            <a:r>
              <a:rPr lang="ru-RU" sz="1800" dirty="0" err="1"/>
              <a:t>потім</a:t>
            </a:r>
            <a:r>
              <a:rPr lang="ru-RU" sz="1800" dirty="0"/>
              <a:t> </a:t>
            </a:r>
            <a:r>
              <a:rPr lang="ru-RU" sz="1800" dirty="0" err="1"/>
              <a:t>були</a:t>
            </a:r>
            <a:r>
              <a:rPr lang="ru-RU" sz="1800" dirty="0"/>
              <a:t> </a:t>
            </a:r>
            <a:r>
              <a:rPr lang="ru-RU" sz="1800" dirty="0" err="1"/>
              <a:t>змагання</a:t>
            </a:r>
            <a:r>
              <a:rPr lang="ru-RU" sz="1800" dirty="0"/>
              <a:t> в </a:t>
            </a:r>
            <a:r>
              <a:rPr lang="ru-RU" sz="1800" dirty="0" err="1"/>
              <a:t>Тернополі</a:t>
            </a:r>
            <a:r>
              <a:rPr lang="ru-RU" sz="1800" dirty="0"/>
              <a:t>, </a:t>
            </a:r>
            <a:r>
              <a:rPr lang="ru-RU" sz="1800" dirty="0" err="1" smtClean="0"/>
              <a:t>Києві</a:t>
            </a:r>
            <a:r>
              <a:rPr lang="ru-RU" sz="1800" dirty="0" smtClean="0"/>
              <a:t>.</a:t>
            </a:r>
            <a:endParaRPr lang="uk-UA" sz="1800" dirty="0" smtClean="0"/>
          </a:p>
          <a:p>
            <a:pPr marL="137160" indent="0">
              <a:buNone/>
            </a:pPr>
            <a:r>
              <a:rPr lang="uk-UA" sz="1800" dirty="0" err="1" smtClean="0"/>
              <a:t>Репецький</a:t>
            </a:r>
            <a:r>
              <a:rPr lang="uk-UA" sz="1800" dirty="0" smtClean="0"/>
              <a:t> </a:t>
            </a:r>
            <a:r>
              <a:rPr lang="uk-UA" sz="1800" dirty="0"/>
              <a:t>Іван Семенович – бронзовий призер чемпіонату України з боксу 2015 року, </a:t>
            </a:r>
            <a:r>
              <a:rPr lang="uk-UA" sz="1800" dirty="0" smtClean="0"/>
              <a:t>кандидат у майстри спорту України.</a:t>
            </a:r>
            <a:r>
              <a:rPr lang="uk-UA" sz="1800" dirty="0"/>
              <a:t> </a:t>
            </a:r>
            <a:r>
              <a:rPr lang="uk-UA" sz="1800" dirty="0" smtClean="0"/>
              <a:t>Нагороджений більш ніж </a:t>
            </a:r>
            <a:r>
              <a:rPr lang="uk-UA" sz="1800" dirty="0"/>
              <a:t>40 </a:t>
            </a:r>
            <a:r>
              <a:rPr lang="uk-UA" sz="1800" dirty="0" smtClean="0"/>
              <a:t>медалями</a:t>
            </a:r>
            <a:r>
              <a:rPr lang="ru-RU" sz="1800" dirty="0" smtClean="0"/>
              <a:t>. </a:t>
            </a:r>
            <a:endParaRPr lang="uk-UA" sz="1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7543"/>
            <a:ext cx="4236294" cy="3816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1607494" y="4683519"/>
            <a:ext cx="6192688" cy="382365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>
              <a:buFont typeface="Wingdings 2"/>
              <a:buNone/>
            </a:pPr>
            <a:r>
              <a:rPr lang="uk-UA" sz="1800" dirty="0" smtClean="0"/>
              <a:t>Чемпіон з турніру пам'яті заслуженого тренера України Смирнова В.Н.</a:t>
            </a:r>
            <a:endParaRPr lang="uk-UA" sz="18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697543"/>
            <a:ext cx="4032448" cy="3816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998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Плани на майбутнє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8707" y="5333750"/>
            <a:ext cx="8219256" cy="1524250"/>
          </a:xfrm>
        </p:spPr>
        <p:txBody>
          <a:bodyPr>
            <a:normAutofit lnSpcReduction="10000"/>
          </a:bodyPr>
          <a:lstStyle/>
          <a:p>
            <a:pPr marL="137160" indent="0">
              <a:buNone/>
            </a:pPr>
            <a:r>
              <a:rPr lang="ru-RU" sz="2000" dirty="0" err="1" smtClean="0"/>
              <a:t>Прагне</a:t>
            </a:r>
            <a:r>
              <a:rPr lang="ru-RU" sz="2000" dirty="0" smtClean="0"/>
              <a:t> </a:t>
            </a:r>
            <a:r>
              <a:rPr lang="ru-RU" sz="2000" dirty="0" err="1" smtClean="0"/>
              <a:t>ввійти</a:t>
            </a:r>
            <a:r>
              <a:rPr lang="ru-RU" sz="2000" dirty="0" smtClean="0"/>
              <a:t> до складу </a:t>
            </a:r>
            <a:r>
              <a:rPr lang="ru-RU" sz="2000" dirty="0" err="1" smtClean="0"/>
              <a:t>збірної</a:t>
            </a:r>
            <a:r>
              <a:rPr lang="ru-RU" sz="2000" dirty="0" smtClean="0"/>
              <a:t> України, </a:t>
            </a:r>
            <a:r>
              <a:rPr lang="ru-RU" sz="2000" dirty="0" err="1" smtClean="0"/>
              <a:t>виступити</a:t>
            </a:r>
            <a:r>
              <a:rPr lang="ru-RU" sz="2000" dirty="0" smtClean="0"/>
              <a:t> й </a:t>
            </a:r>
            <a:r>
              <a:rPr lang="ru-RU" sz="2000" dirty="0" err="1" smtClean="0"/>
              <a:t>перемогти</a:t>
            </a:r>
            <a:r>
              <a:rPr lang="ru-RU" sz="2000" dirty="0" smtClean="0"/>
              <a:t> на </a:t>
            </a:r>
            <a:r>
              <a:rPr lang="ru-RU" sz="2000" dirty="0" err="1"/>
              <a:t>міжнародних</a:t>
            </a:r>
            <a:r>
              <a:rPr lang="ru-RU" sz="2000" dirty="0"/>
              <a:t> </a:t>
            </a:r>
            <a:r>
              <a:rPr lang="ru-RU" sz="2000" dirty="0" err="1"/>
              <a:t>змаганнях</a:t>
            </a:r>
            <a:r>
              <a:rPr lang="ru-RU" sz="2000" dirty="0"/>
              <a:t> (</a:t>
            </a:r>
            <a:r>
              <a:rPr lang="ru-RU" sz="2000" dirty="0" err="1"/>
              <a:t>чемпіонат</a:t>
            </a:r>
            <a:r>
              <a:rPr lang="ru-RU" sz="2000" dirty="0"/>
              <a:t> </a:t>
            </a:r>
            <a:r>
              <a:rPr lang="ru-RU" sz="2000" dirty="0" err="1"/>
              <a:t>Європи</a:t>
            </a:r>
            <a:r>
              <a:rPr lang="ru-RU" sz="2000" dirty="0"/>
              <a:t>, </a:t>
            </a:r>
            <a:r>
              <a:rPr lang="ru-RU" sz="2000" dirty="0" err="1"/>
              <a:t>с</a:t>
            </a:r>
            <a:r>
              <a:rPr lang="ru-RU" sz="2000" dirty="0" err="1" smtClean="0"/>
              <a:t>віту</a:t>
            </a:r>
            <a:r>
              <a:rPr lang="ru-RU" sz="2000" dirty="0" smtClean="0"/>
              <a:t> </a:t>
            </a:r>
            <a:r>
              <a:rPr lang="ru-RU" sz="2000" dirty="0"/>
              <a:t>та </a:t>
            </a:r>
            <a:r>
              <a:rPr lang="ru-RU" sz="2000" dirty="0" err="1"/>
              <a:t>Олімпійських</a:t>
            </a:r>
            <a:r>
              <a:rPr lang="ru-RU" sz="2000" dirty="0"/>
              <a:t> </a:t>
            </a:r>
            <a:r>
              <a:rPr lang="ru-RU" sz="2000" dirty="0" err="1" smtClean="0"/>
              <a:t>і</a:t>
            </a:r>
            <a:r>
              <a:rPr lang="ru-RU" sz="2000" dirty="0" err="1" smtClean="0"/>
              <a:t>грах</a:t>
            </a:r>
            <a:r>
              <a:rPr lang="ru-RU" sz="2000" dirty="0" smtClean="0"/>
              <a:t>)</a:t>
            </a:r>
          </a:p>
          <a:p>
            <a:pPr marL="137160" indent="0">
              <a:buNone/>
            </a:pPr>
            <a:r>
              <a:rPr lang="uk-UA" sz="2000" dirty="0" smtClean="0"/>
              <a:t>А після закінчення 11-ого класу планує вступити до </a:t>
            </a:r>
            <a:r>
              <a:rPr lang="uk-UA" sz="2000" dirty="0" smtClean="0"/>
              <a:t>вуз</a:t>
            </a:r>
            <a:r>
              <a:rPr lang="uk-UA" sz="2000" dirty="0" smtClean="0"/>
              <a:t>у на економічний факультет і продовжити займатися спортом.</a:t>
            </a:r>
            <a:endParaRPr lang="ru-RU" sz="2000" dirty="0"/>
          </a:p>
          <a:p>
            <a:pPr marL="137160" indent="0">
              <a:buNone/>
            </a:pPr>
            <a:endParaRPr lang="uk-UA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9421794"/>
              </p:ext>
            </p:extLst>
          </p:nvPr>
        </p:nvGraphicFramePr>
        <p:xfrm>
          <a:off x="2195736" y="2564904"/>
          <a:ext cx="26638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Объект упаковщика для оболочки" showAsIcon="1" r:id="rId3" imgW="1728000" imgH="685080" progId="Package">
                  <p:embed/>
                </p:oleObj>
              </mc:Choice>
              <mc:Fallback>
                <p:oleObj name="Объект упаковщика для оболочки" showAsIcon="1" r:id="rId3" imgW="1728000" imgH="6850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95736" y="2564904"/>
                        <a:ext cx="2663800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68760"/>
            <a:ext cx="3456384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630511"/>
            <a:ext cx="4379979" cy="328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4826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445224"/>
            <a:ext cx="8219256" cy="1233884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uk-UA" sz="1800" dirty="0"/>
              <a:t>"</a:t>
            </a:r>
            <a:r>
              <a:rPr lang="uk-UA" sz="1800" dirty="0" smtClean="0"/>
              <a:t>Спорт - </a:t>
            </a:r>
            <a:r>
              <a:rPr lang="uk-UA" sz="1800" dirty="0"/>
              <a:t>це життя". Саме такого девізу дотримується </a:t>
            </a:r>
            <a:r>
              <a:rPr lang="uk-UA" sz="1800" dirty="0" err="1"/>
              <a:t>маріупольчанка</a:t>
            </a:r>
            <a:r>
              <a:rPr lang="uk-UA" sz="1800" dirty="0"/>
              <a:t>, кандидат </a:t>
            </a:r>
            <a:r>
              <a:rPr lang="uk-UA" sz="1800" dirty="0"/>
              <a:t>у</a:t>
            </a:r>
            <a:r>
              <a:rPr lang="uk-UA" sz="1800" dirty="0" smtClean="0"/>
              <a:t> </a:t>
            </a:r>
            <a:r>
              <a:rPr lang="uk-UA" sz="1800" dirty="0"/>
              <a:t>майстри спорту Дарина Шульга. Народилася 11 жовтня 2000р в </a:t>
            </a:r>
            <a:r>
              <a:rPr lang="uk-UA" sz="1800" dirty="0" smtClean="0"/>
              <a:t>м. Маріуполь. Мати - лікар Шульга </a:t>
            </a:r>
            <a:r>
              <a:rPr lang="uk-UA" sz="1800" dirty="0"/>
              <a:t>Людмила Олександрівна. </a:t>
            </a:r>
            <a:r>
              <a:rPr lang="uk-UA" sz="1800" dirty="0" smtClean="0"/>
              <a:t>Батько - адвокат Шульга </a:t>
            </a:r>
            <a:r>
              <a:rPr lang="uk-UA" sz="1800" dirty="0"/>
              <a:t>Іван </a:t>
            </a:r>
            <a:r>
              <a:rPr lang="uk-UA" sz="1800" dirty="0" smtClean="0"/>
              <a:t>Іванович. Місце </a:t>
            </a:r>
            <a:r>
              <a:rPr lang="uk-UA" sz="1800" dirty="0"/>
              <a:t>навчання: </a:t>
            </a:r>
            <a:r>
              <a:rPr lang="uk-UA" sz="1800" dirty="0" smtClean="0"/>
              <a:t>НВК «Школа-ліцей </a:t>
            </a:r>
            <a:r>
              <a:rPr lang="uk-UA" sz="1800" dirty="0"/>
              <a:t>і</a:t>
            </a:r>
            <a:r>
              <a:rPr lang="uk-UA" sz="1800" dirty="0" smtClean="0"/>
              <a:t>нформаційних технологій» </a:t>
            </a:r>
            <a:r>
              <a:rPr lang="uk-UA" sz="1800" dirty="0"/>
              <a:t>№69.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703120"/>
            <a:ext cx="3715162" cy="472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376748" y="-603448"/>
            <a:ext cx="6966567" cy="18288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uk-UA" sz="4300" dirty="0" smtClean="0"/>
              <a:t>Дарина</a:t>
            </a:r>
            <a:r>
              <a:rPr lang="uk-UA" sz="4400" dirty="0" smtClean="0"/>
              <a:t> Шульга </a:t>
            </a:r>
            <a:endParaRPr lang="uk-UA" sz="4400" dirty="0"/>
          </a:p>
        </p:txBody>
      </p:sp>
    </p:spTree>
    <p:extLst>
      <p:ext uri="{BB962C8B-B14F-4D97-AF65-F5344CB8AC3E}">
        <p14:creationId xmlns:p14="http://schemas.microsoft.com/office/powerpoint/2010/main" val="4004086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982" y="5157192"/>
            <a:ext cx="8229600" cy="144020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1800" dirty="0"/>
              <a:t>З</a:t>
            </a:r>
            <a:r>
              <a:rPr lang="ru-RU" sz="1800" dirty="0" smtClean="0"/>
              <a:t> </a:t>
            </a:r>
            <a:r>
              <a:rPr lang="ru-RU" sz="1800" dirty="0"/>
              <a:t>6 </a:t>
            </a:r>
            <a:r>
              <a:rPr lang="ru-RU" sz="1800" dirty="0" err="1" smtClean="0"/>
              <a:t>років</a:t>
            </a:r>
            <a:r>
              <a:rPr lang="ru-RU" sz="1800" dirty="0" smtClean="0"/>
              <a:t> </a:t>
            </a:r>
            <a:r>
              <a:rPr lang="ru-RU" sz="1800" dirty="0" err="1"/>
              <a:t>Дарина</a:t>
            </a:r>
            <a:r>
              <a:rPr lang="ru-RU" sz="1800" dirty="0"/>
              <a:t> </a:t>
            </a:r>
            <a:r>
              <a:rPr lang="ru-RU" sz="1800" dirty="0" err="1" smtClean="0"/>
              <a:t>займається</a:t>
            </a:r>
            <a:r>
              <a:rPr lang="ru-RU" sz="1800" dirty="0" smtClean="0"/>
              <a:t> </a:t>
            </a:r>
            <a:r>
              <a:rPr lang="ru-RU" sz="1800" dirty="0"/>
              <a:t>ушу. </a:t>
            </a:r>
            <a:r>
              <a:rPr lang="ru-RU" sz="1800" dirty="0" err="1" smtClean="0"/>
              <a:t>Спочатку</a:t>
            </a:r>
            <a:r>
              <a:rPr lang="ru-RU" sz="1800" dirty="0" smtClean="0"/>
              <a:t> батьки </a:t>
            </a:r>
            <a:r>
              <a:rPr lang="ru-RU" sz="1800" dirty="0" err="1" smtClean="0"/>
              <a:t>були</a:t>
            </a:r>
            <a:r>
              <a:rPr lang="ru-RU" sz="1800" dirty="0" smtClean="0"/>
              <a:t> </a:t>
            </a:r>
            <a:r>
              <a:rPr lang="ru-RU" sz="1800" dirty="0" err="1" smtClean="0"/>
              <a:t>проти</a:t>
            </a:r>
            <a:r>
              <a:rPr lang="ru-RU" sz="1800" dirty="0" smtClean="0"/>
              <a:t> </a:t>
            </a:r>
            <a:r>
              <a:rPr lang="ru-RU" sz="1800" dirty="0"/>
              <a:t>такого </a:t>
            </a:r>
            <a:r>
              <a:rPr lang="ru-RU" sz="1800" dirty="0" err="1" smtClean="0"/>
              <a:t>заняття</a:t>
            </a:r>
            <a:r>
              <a:rPr lang="ru-RU" sz="1800" dirty="0" smtClean="0"/>
              <a:t> </a:t>
            </a:r>
            <a:r>
              <a:rPr lang="ru-RU" sz="1800" dirty="0" err="1" smtClean="0"/>
              <a:t>доньки</a:t>
            </a:r>
            <a:r>
              <a:rPr lang="ru-RU" sz="1800" dirty="0" smtClean="0"/>
              <a:t>, </a:t>
            </a:r>
            <a:r>
              <a:rPr lang="ru-RU" sz="1800" dirty="0" err="1" smtClean="0"/>
              <a:t>наче</a:t>
            </a:r>
            <a:r>
              <a:rPr lang="ru-RU" sz="1800" dirty="0" smtClean="0"/>
              <a:t> </a:t>
            </a:r>
            <a:r>
              <a:rPr lang="ru-RU" sz="1800" dirty="0" err="1" smtClean="0"/>
              <a:t>це</a:t>
            </a:r>
            <a:r>
              <a:rPr lang="ru-RU" sz="1800" dirty="0" smtClean="0"/>
              <a:t> </a:t>
            </a:r>
            <a:r>
              <a:rPr lang="ru-RU" sz="1800" dirty="0" err="1" smtClean="0"/>
              <a:t>небезпечно</a:t>
            </a:r>
            <a:r>
              <a:rPr lang="ru-RU" sz="1800" dirty="0" smtClean="0"/>
              <a:t>, а зараз вони </a:t>
            </a:r>
            <a:r>
              <a:rPr lang="ru-RU" sz="1800" dirty="0" err="1" smtClean="0"/>
              <a:t>її</a:t>
            </a:r>
            <a:r>
              <a:rPr lang="ru-RU" sz="1800" dirty="0" smtClean="0"/>
              <a:t> </a:t>
            </a:r>
            <a:r>
              <a:rPr lang="ru-RU" sz="1800" dirty="0" err="1" smtClean="0"/>
              <a:t>вболівальники</a:t>
            </a:r>
            <a:r>
              <a:rPr lang="ru-RU" sz="1800" dirty="0" smtClean="0"/>
              <a:t>. </a:t>
            </a:r>
            <a:r>
              <a:rPr lang="ru-RU" sz="1800" dirty="0"/>
              <a:t>У</a:t>
            </a:r>
            <a:r>
              <a:rPr lang="ru-RU" sz="1800" dirty="0" smtClean="0"/>
              <a:t> </a:t>
            </a:r>
            <a:r>
              <a:rPr lang="ru-RU" sz="1800" dirty="0"/>
              <a:t>10 </a:t>
            </a:r>
            <a:r>
              <a:rPr lang="ru-RU" sz="1800" dirty="0" err="1" smtClean="0"/>
              <a:t>років</a:t>
            </a:r>
            <a:r>
              <a:rPr lang="ru-RU" sz="1800" dirty="0" smtClean="0"/>
              <a:t> </a:t>
            </a:r>
            <a:r>
              <a:rPr lang="ru-RU" sz="1800" dirty="0"/>
              <a:t> </a:t>
            </a:r>
            <a:r>
              <a:rPr lang="ru-RU" sz="1800" dirty="0" err="1"/>
              <a:t>Дарина</a:t>
            </a:r>
            <a:r>
              <a:rPr lang="ru-RU" sz="1800" dirty="0"/>
              <a:t> </a:t>
            </a:r>
            <a:r>
              <a:rPr lang="ru-RU" sz="1800" dirty="0" smtClean="0"/>
              <a:t>стала </a:t>
            </a:r>
            <a:r>
              <a:rPr lang="ru-RU" sz="1800" dirty="0"/>
              <a:t>призером </a:t>
            </a:r>
            <a:r>
              <a:rPr lang="ru-RU" sz="1800" dirty="0" err="1" smtClean="0"/>
              <a:t>ч</a:t>
            </a:r>
            <a:r>
              <a:rPr lang="ru-RU" sz="1800" dirty="0" err="1" smtClean="0"/>
              <a:t>емпіонату</a:t>
            </a:r>
            <a:r>
              <a:rPr lang="ru-RU" sz="1800" dirty="0" smtClean="0"/>
              <a:t> України з </a:t>
            </a:r>
            <a:r>
              <a:rPr lang="ru-RU" sz="1800" dirty="0"/>
              <a:t>ушу </a:t>
            </a:r>
            <a:r>
              <a:rPr lang="ru-RU" sz="1800" dirty="0" err="1"/>
              <a:t>таолу</a:t>
            </a:r>
            <a:r>
              <a:rPr lang="ru-RU" sz="1800" dirty="0"/>
              <a:t> </a:t>
            </a:r>
            <a:r>
              <a:rPr lang="ru-RU" sz="1800" dirty="0" err="1" smtClean="0"/>
              <a:t>серед</a:t>
            </a:r>
            <a:r>
              <a:rPr lang="ru-RU" sz="1800" dirty="0" smtClean="0"/>
              <a:t> </a:t>
            </a:r>
            <a:r>
              <a:rPr lang="ru-RU" sz="1800" dirty="0" err="1" smtClean="0"/>
              <a:t>юніорів</a:t>
            </a:r>
            <a:r>
              <a:rPr lang="ru-RU" sz="1800" dirty="0" smtClean="0"/>
              <a:t>. </a:t>
            </a:r>
            <a:r>
              <a:rPr lang="ru-RU" sz="1800" dirty="0" err="1" smtClean="0"/>
              <a:t>Саме</a:t>
            </a:r>
            <a:r>
              <a:rPr lang="ru-RU" sz="1800" dirty="0" smtClean="0"/>
              <a:t> </a:t>
            </a:r>
            <a:r>
              <a:rPr lang="ru-RU" sz="1800" dirty="0" err="1" smtClean="0"/>
              <a:t>ця</a:t>
            </a:r>
            <a:r>
              <a:rPr lang="ru-RU" sz="1800" dirty="0" smtClean="0"/>
              <a:t> перша </a:t>
            </a:r>
            <a:r>
              <a:rPr lang="ru-RU" sz="1800" dirty="0" err="1" smtClean="0"/>
              <a:t>перемога</a:t>
            </a:r>
            <a:r>
              <a:rPr lang="ru-RU" sz="1800" dirty="0" smtClean="0"/>
              <a:t> стала </a:t>
            </a:r>
            <a:r>
              <a:rPr lang="ru-RU" sz="1800" dirty="0" err="1" smtClean="0"/>
              <a:t>найсолодшою</a:t>
            </a:r>
            <a:r>
              <a:rPr lang="ru-RU" sz="1800" dirty="0" smtClean="0"/>
              <a:t> </a:t>
            </a:r>
            <a:r>
              <a:rPr lang="ru-RU" sz="1800" dirty="0"/>
              <a:t>для </a:t>
            </a:r>
            <a:r>
              <a:rPr lang="ru-RU" sz="1800" dirty="0" smtClean="0"/>
              <a:t>спортсменки</a:t>
            </a:r>
            <a:r>
              <a:rPr lang="ru-RU" sz="1800" dirty="0" smtClean="0"/>
              <a:t>.</a:t>
            </a:r>
            <a:r>
              <a:rPr lang="ru-RU" sz="1800" dirty="0"/>
              <a:t>  </a:t>
            </a:r>
            <a:endParaRPr lang="uk-UA" sz="1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51" y="188640"/>
            <a:ext cx="7231063" cy="470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21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25144"/>
            <a:ext cx="8229600" cy="1584216"/>
          </a:xfrm>
        </p:spPr>
        <p:txBody>
          <a:bodyPr>
            <a:normAutofit lnSpcReduction="10000"/>
          </a:bodyPr>
          <a:lstStyle/>
          <a:p>
            <a:pPr marL="137160" indent="0">
              <a:buNone/>
            </a:pPr>
            <a:r>
              <a:rPr lang="ru-RU" sz="1800" dirty="0" err="1" smtClean="0"/>
              <a:t>Дарина</a:t>
            </a:r>
            <a:r>
              <a:rPr lang="ru-RU" sz="1800" dirty="0" smtClean="0"/>
              <a:t> </a:t>
            </a:r>
            <a:r>
              <a:rPr lang="ru-RU" sz="1800" dirty="0" err="1" smtClean="0"/>
              <a:t>займається</a:t>
            </a:r>
            <a:r>
              <a:rPr lang="ru-RU" sz="1800" dirty="0" smtClean="0"/>
              <a:t> із </a:t>
            </a:r>
            <a:r>
              <a:rPr lang="ru-RU" sz="1800" dirty="0" err="1" smtClean="0"/>
              <a:t>заслуженим</a:t>
            </a:r>
            <a:r>
              <a:rPr lang="ru-RU" sz="1800" dirty="0" smtClean="0"/>
              <a:t> тренером України - </a:t>
            </a:r>
            <a:r>
              <a:rPr lang="ru-RU" sz="1800" dirty="0" err="1" smtClean="0"/>
              <a:t>Болдаревим</a:t>
            </a:r>
            <a:r>
              <a:rPr lang="ru-RU" sz="1800" dirty="0" smtClean="0"/>
              <a:t> </a:t>
            </a:r>
            <a:r>
              <a:rPr lang="ru-RU" sz="1800" dirty="0" err="1" smtClean="0"/>
              <a:t>Віталієм</a:t>
            </a:r>
            <a:r>
              <a:rPr lang="ru-RU" sz="1800" dirty="0" smtClean="0"/>
              <a:t> </a:t>
            </a:r>
            <a:r>
              <a:rPr lang="ru-RU" sz="1800" dirty="0" err="1" smtClean="0"/>
              <a:t>Івановичем</a:t>
            </a:r>
            <a:r>
              <a:rPr lang="ru-RU" sz="1800" dirty="0" smtClean="0"/>
              <a:t>. </a:t>
            </a:r>
            <a:r>
              <a:rPr lang="ru-RU" sz="1800" dirty="0" err="1" smtClean="0"/>
              <a:t>Він</a:t>
            </a:r>
            <a:r>
              <a:rPr lang="ru-RU" sz="1800" dirty="0" smtClean="0"/>
              <a:t> є </a:t>
            </a:r>
            <a:r>
              <a:rPr lang="ru-RU" sz="1800" dirty="0" smtClean="0"/>
              <a:t>п</a:t>
            </a:r>
            <a:r>
              <a:rPr lang="ru-RU" sz="1800" dirty="0" smtClean="0"/>
              <a:t>резидентом </a:t>
            </a:r>
            <a:r>
              <a:rPr lang="ru-RU" sz="1800" dirty="0"/>
              <a:t>спортивно-</a:t>
            </a:r>
            <a:r>
              <a:rPr lang="ru-RU" sz="1800" dirty="0" err="1"/>
              <a:t>патріотичного</a:t>
            </a:r>
            <a:r>
              <a:rPr lang="ru-RU" sz="1800" dirty="0"/>
              <a:t> клубу </a:t>
            </a:r>
            <a:r>
              <a:rPr lang="ru-RU" sz="1800" dirty="0" smtClean="0"/>
              <a:t>«</a:t>
            </a:r>
            <a:r>
              <a:rPr lang="ru-RU" sz="1800" dirty="0" err="1" smtClean="0"/>
              <a:t>Афганець</a:t>
            </a:r>
            <a:r>
              <a:rPr lang="ru-RU" sz="1800" dirty="0" smtClean="0"/>
              <a:t>», </a:t>
            </a:r>
            <a:r>
              <a:rPr lang="ru-RU" sz="1800" dirty="0" smtClean="0"/>
              <a:t>с</a:t>
            </a:r>
            <a:r>
              <a:rPr lang="ru-RU" sz="1800" dirty="0" smtClean="0"/>
              <a:t>таршим тренером </a:t>
            </a:r>
            <a:r>
              <a:rPr lang="ru-RU" sz="1800" dirty="0" err="1"/>
              <a:t>Донецької</a:t>
            </a:r>
            <a:r>
              <a:rPr lang="ru-RU" sz="1800" dirty="0"/>
              <a:t> області </a:t>
            </a:r>
            <a:r>
              <a:rPr lang="ru-RU" sz="1800" dirty="0"/>
              <a:t>з</a:t>
            </a:r>
            <a:r>
              <a:rPr lang="ru-RU" sz="1800" dirty="0" smtClean="0"/>
              <a:t> </a:t>
            </a:r>
            <a:r>
              <a:rPr lang="ru-RU" sz="1800" dirty="0"/>
              <a:t>УШУ в розділі </a:t>
            </a:r>
            <a:r>
              <a:rPr lang="ru-RU" sz="1800" dirty="0" err="1" smtClean="0"/>
              <a:t>таолу</a:t>
            </a:r>
            <a:r>
              <a:rPr lang="ru-RU" sz="1800" dirty="0" smtClean="0"/>
              <a:t>, тренером </a:t>
            </a:r>
            <a:r>
              <a:rPr lang="ru-RU" sz="1800" dirty="0" err="1"/>
              <a:t>вищої</a:t>
            </a:r>
            <a:r>
              <a:rPr lang="ru-RU" sz="1800" dirty="0"/>
              <a:t> </a:t>
            </a:r>
            <a:r>
              <a:rPr lang="ru-RU" sz="1800" dirty="0" err="1"/>
              <a:t>категорії</a:t>
            </a:r>
            <a:r>
              <a:rPr lang="ru-RU" sz="1800" dirty="0"/>
              <a:t>. Стаж </a:t>
            </a:r>
            <a:r>
              <a:rPr lang="ru-RU" sz="1800" dirty="0" err="1"/>
              <a:t>тренерської</a:t>
            </a:r>
            <a:r>
              <a:rPr lang="ru-RU" sz="1800" dirty="0"/>
              <a:t> </a:t>
            </a:r>
            <a:r>
              <a:rPr lang="ru-RU" sz="1800" dirty="0" err="1"/>
              <a:t>роботи</a:t>
            </a:r>
            <a:r>
              <a:rPr lang="ru-RU" sz="1800" dirty="0"/>
              <a:t> з 1997 року. </a:t>
            </a:r>
            <a:r>
              <a:rPr lang="ru-RU" sz="1800" dirty="0" err="1"/>
              <a:t>Саме</a:t>
            </a:r>
            <a:r>
              <a:rPr lang="ru-RU" sz="1800" dirty="0"/>
              <a:t> </a:t>
            </a:r>
            <a:r>
              <a:rPr lang="ru-RU" sz="1800" dirty="0" err="1"/>
              <a:t>він</a:t>
            </a:r>
            <a:r>
              <a:rPr lang="ru-RU" sz="1800" dirty="0"/>
              <a:t> запросив </a:t>
            </a:r>
            <a:r>
              <a:rPr lang="ru-RU" sz="1800" dirty="0" err="1"/>
              <a:t>Дарину</a:t>
            </a:r>
            <a:r>
              <a:rPr lang="ru-RU" sz="1800" dirty="0"/>
              <a:t> на перше </a:t>
            </a:r>
            <a:r>
              <a:rPr lang="ru-RU" sz="1800" dirty="0" err="1"/>
              <a:t>тренування</a:t>
            </a:r>
            <a:r>
              <a:rPr lang="ru-RU" sz="1800" dirty="0"/>
              <a:t> </a:t>
            </a:r>
            <a:r>
              <a:rPr lang="ru-RU" sz="1800" dirty="0" smtClean="0"/>
              <a:t>до </a:t>
            </a:r>
            <a:r>
              <a:rPr lang="ru-RU" sz="1800" dirty="0" err="1" smtClean="0"/>
              <a:t>сусідньої</a:t>
            </a:r>
            <a:r>
              <a:rPr lang="ru-RU" sz="1800" dirty="0" smtClean="0"/>
              <a:t> ЗОШ №</a:t>
            </a:r>
            <a:r>
              <a:rPr lang="ru-RU" sz="1800" dirty="0"/>
              <a:t>68</a:t>
            </a:r>
            <a:r>
              <a:rPr lang="ru-RU" sz="1800" dirty="0" smtClean="0"/>
              <a:t>. На </a:t>
            </a:r>
            <a:r>
              <a:rPr lang="ru-RU" sz="1800" dirty="0" err="1" smtClean="0"/>
              <a:t>сьогодні</a:t>
            </a:r>
            <a:r>
              <a:rPr lang="ru-RU" sz="1800" dirty="0" smtClean="0"/>
              <a:t> </a:t>
            </a:r>
            <a:r>
              <a:rPr lang="ru-RU" sz="1800" dirty="0" err="1" smtClean="0"/>
              <a:t>Дарина</a:t>
            </a:r>
            <a:r>
              <a:rPr lang="ru-RU" sz="1800" dirty="0" smtClean="0"/>
              <a:t> є кандидатом у </a:t>
            </a:r>
            <a:r>
              <a:rPr lang="ru-RU" sz="1800" dirty="0" err="1" smtClean="0"/>
              <a:t>майстри</a:t>
            </a:r>
            <a:r>
              <a:rPr lang="ru-RU" sz="1800" dirty="0" smtClean="0"/>
              <a:t> спорту </a:t>
            </a:r>
            <a:r>
              <a:rPr lang="ru-RU" sz="1800" dirty="0" err="1" smtClean="0"/>
              <a:t>України.Срібний</a:t>
            </a:r>
            <a:r>
              <a:rPr lang="ru-RU" sz="1800" dirty="0" smtClean="0"/>
              <a:t> </a:t>
            </a:r>
            <a:r>
              <a:rPr lang="ru-RU" sz="1800" dirty="0"/>
              <a:t>п</a:t>
            </a:r>
            <a:r>
              <a:rPr lang="ru-RU" sz="1800" dirty="0" smtClean="0"/>
              <a:t>ризер </a:t>
            </a:r>
            <a:r>
              <a:rPr lang="ru-RU" sz="1800" dirty="0" err="1" smtClean="0"/>
              <a:t>чемпіонату</a:t>
            </a:r>
            <a:r>
              <a:rPr lang="ru-RU" sz="1800" dirty="0" smtClean="0"/>
              <a:t> </a:t>
            </a:r>
            <a:r>
              <a:rPr lang="ru-RU" sz="1800" dirty="0" err="1" smtClean="0"/>
              <a:t>Європи</a:t>
            </a:r>
            <a:r>
              <a:rPr lang="ru-RU" sz="1800" dirty="0" smtClean="0"/>
              <a:t> з ушу 2016 року.  </a:t>
            </a:r>
            <a:endParaRPr lang="uk-UA" sz="18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96689"/>
            <a:ext cx="3206750" cy="401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350" y="465261"/>
            <a:ext cx="4749800" cy="400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350" y="487759"/>
            <a:ext cx="4754860" cy="3982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 descr="cNYm6zMD-mM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088" y="487758"/>
            <a:ext cx="3208238" cy="406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85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495" y="5245744"/>
            <a:ext cx="8741048" cy="1612256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1800" dirty="0" err="1"/>
              <a:t>Також</a:t>
            </a:r>
            <a:r>
              <a:rPr lang="ru-RU" sz="1800" dirty="0"/>
              <a:t> </a:t>
            </a:r>
            <a:r>
              <a:rPr lang="ru-RU" sz="1800" dirty="0" err="1" smtClean="0"/>
              <a:t>крім</a:t>
            </a:r>
            <a:r>
              <a:rPr lang="ru-RU" sz="1800" dirty="0" smtClean="0"/>
              <a:t> спорту, </a:t>
            </a:r>
            <a:r>
              <a:rPr lang="ru-RU" sz="1800" dirty="0" err="1" smtClean="0"/>
              <a:t>Дарина</a:t>
            </a:r>
            <a:r>
              <a:rPr lang="ru-RU" sz="1800" dirty="0" smtClean="0"/>
              <a:t> </a:t>
            </a:r>
            <a:r>
              <a:rPr lang="ru-RU" sz="1800" dirty="0" err="1"/>
              <a:t>займається</a:t>
            </a:r>
            <a:r>
              <a:rPr lang="ru-RU" sz="1800" dirty="0"/>
              <a:t> вокалом, </a:t>
            </a:r>
            <a:r>
              <a:rPr lang="ru-RU" sz="1800" dirty="0" err="1" smtClean="0"/>
              <a:t>хореографією</a:t>
            </a:r>
            <a:r>
              <a:rPr lang="ru-RU" sz="1800" dirty="0" smtClean="0"/>
              <a:t>, </a:t>
            </a:r>
            <a:r>
              <a:rPr lang="ru-RU" sz="1800" dirty="0" err="1" smtClean="0"/>
              <a:t>грає</a:t>
            </a:r>
            <a:r>
              <a:rPr lang="ru-RU" sz="1800" dirty="0" smtClean="0"/>
              <a:t> </a:t>
            </a:r>
            <a:r>
              <a:rPr lang="ru-RU" sz="1800" dirty="0"/>
              <a:t>на </a:t>
            </a:r>
            <a:r>
              <a:rPr lang="ru-RU" sz="1800" dirty="0" err="1" smtClean="0"/>
              <a:t>фортепіано</a:t>
            </a:r>
            <a:r>
              <a:rPr lang="ru-RU" sz="1800" dirty="0" smtClean="0"/>
              <a:t>, </a:t>
            </a:r>
            <a:r>
              <a:rPr lang="ru-RU" sz="1800" dirty="0"/>
              <a:t>й</a:t>
            </a:r>
            <a:r>
              <a:rPr lang="ru-RU" sz="1800" dirty="0" smtClean="0"/>
              <a:t> </a:t>
            </a:r>
            <a:r>
              <a:rPr lang="ru-RU" sz="1800" dirty="0" err="1" smtClean="0"/>
              <a:t>бере</a:t>
            </a:r>
            <a:r>
              <a:rPr lang="ru-RU" sz="1800" dirty="0" smtClean="0"/>
              <a:t> </a:t>
            </a:r>
            <a:r>
              <a:rPr lang="ru-RU" sz="1800" dirty="0" err="1" smtClean="0"/>
              <a:t>активну</a:t>
            </a:r>
            <a:r>
              <a:rPr lang="ru-RU" sz="1800" dirty="0" smtClean="0"/>
              <a:t> </a:t>
            </a:r>
            <a:r>
              <a:rPr lang="ru-RU" sz="1800" dirty="0" smtClean="0"/>
              <a:t>участь </a:t>
            </a:r>
            <a:r>
              <a:rPr lang="ru-RU" sz="1800" dirty="0"/>
              <a:t>у</a:t>
            </a:r>
            <a:r>
              <a:rPr lang="ru-RU" sz="1800" dirty="0" smtClean="0"/>
              <a:t> </a:t>
            </a:r>
            <a:r>
              <a:rPr lang="ru-RU" sz="1800" dirty="0" err="1"/>
              <a:t>житті</a:t>
            </a:r>
            <a:r>
              <a:rPr lang="ru-RU" sz="1800" dirty="0"/>
              <a:t> </a:t>
            </a:r>
            <a:r>
              <a:rPr lang="ru-RU" sz="1800" dirty="0" err="1"/>
              <a:t>класу</a:t>
            </a:r>
            <a:r>
              <a:rPr lang="ru-RU" sz="1800" dirty="0"/>
              <a:t> </a:t>
            </a:r>
            <a:r>
              <a:rPr lang="ru-RU" sz="1800" dirty="0" smtClean="0"/>
              <a:t>й </a:t>
            </a:r>
            <a:r>
              <a:rPr lang="ru-RU" sz="1800" dirty="0" err="1" smtClean="0"/>
              <a:t>школи</a:t>
            </a:r>
            <a:r>
              <a:rPr lang="ru-RU" sz="1800" dirty="0" smtClean="0"/>
              <a:t>, </a:t>
            </a:r>
            <a:r>
              <a:rPr lang="ru-RU" sz="1800" dirty="0" err="1" smtClean="0"/>
              <a:t>навчається</a:t>
            </a:r>
            <a:r>
              <a:rPr lang="ru-RU" sz="1800" dirty="0" smtClean="0"/>
              <a:t> на </a:t>
            </a:r>
            <a:r>
              <a:rPr lang="ru-RU" sz="1800" dirty="0" err="1" smtClean="0"/>
              <a:t>відмінно</a:t>
            </a:r>
            <a:r>
              <a:rPr lang="ru-RU" sz="1800" dirty="0"/>
              <a:t>. На </a:t>
            </a:r>
            <a:r>
              <a:rPr lang="ru-RU" sz="1800" dirty="0" err="1"/>
              <a:t>цей</a:t>
            </a:r>
            <a:r>
              <a:rPr lang="ru-RU" sz="1800" dirty="0"/>
              <a:t> час </a:t>
            </a:r>
            <a:r>
              <a:rPr lang="ru-RU" sz="1800" dirty="0" err="1"/>
              <a:t>Дарина</a:t>
            </a:r>
            <a:r>
              <a:rPr lang="ru-RU" sz="1800" dirty="0"/>
              <a:t> </a:t>
            </a:r>
            <a:r>
              <a:rPr lang="ru-RU" sz="1800" dirty="0" err="1"/>
              <a:t>продовжує</a:t>
            </a:r>
            <a:r>
              <a:rPr lang="ru-RU" sz="1800" dirty="0"/>
              <a:t> </a:t>
            </a:r>
            <a:r>
              <a:rPr lang="ru-RU" sz="1800" dirty="0" err="1" smtClean="0"/>
              <a:t>займатися</a:t>
            </a:r>
            <a:r>
              <a:rPr lang="ru-RU" sz="1800" dirty="0" smtClean="0"/>
              <a:t> спортом . </a:t>
            </a:r>
            <a:r>
              <a:rPr lang="ru-RU" sz="1800" dirty="0"/>
              <a:t>У </a:t>
            </a:r>
            <a:r>
              <a:rPr lang="ru-RU" sz="1800" dirty="0" smtClean="0"/>
              <a:t>планах - </a:t>
            </a:r>
            <a:r>
              <a:rPr lang="ru-RU" sz="1800" dirty="0" err="1"/>
              <a:t>звання</a:t>
            </a:r>
            <a:r>
              <a:rPr lang="ru-RU" sz="1800" dirty="0"/>
              <a:t> </a:t>
            </a:r>
            <a:r>
              <a:rPr lang="ru-RU" sz="1800" dirty="0" err="1"/>
              <a:t>майстра</a:t>
            </a:r>
            <a:r>
              <a:rPr lang="ru-RU" sz="1800" dirty="0"/>
              <a:t> спорту </a:t>
            </a:r>
            <a:r>
              <a:rPr lang="ru-RU" sz="1800" dirty="0" smtClean="0"/>
              <a:t>України </a:t>
            </a:r>
            <a:r>
              <a:rPr lang="ru-RU" sz="1800" dirty="0"/>
              <a:t>на </a:t>
            </a:r>
            <a:r>
              <a:rPr lang="ru-RU" sz="1800" dirty="0" err="1"/>
              <a:t>чемпіонаті</a:t>
            </a:r>
            <a:r>
              <a:rPr lang="ru-RU" sz="1800" dirty="0"/>
              <a:t> </a:t>
            </a:r>
            <a:r>
              <a:rPr lang="ru-RU" sz="1800" dirty="0" err="1"/>
              <a:t>Європи</a:t>
            </a:r>
            <a:r>
              <a:rPr lang="ru-RU" sz="1800" dirty="0"/>
              <a:t> в </a:t>
            </a:r>
            <a:r>
              <a:rPr lang="ru-RU" sz="1800" dirty="0" err="1"/>
              <a:t>Грузії</a:t>
            </a:r>
            <a:r>
              <a:rPr lang="ru-RU" sz="1800" dirty="0"/>
              <a:t> 2017р. </a:t>
            </a:r>
            <a:r>
              <a:rPr lang="ru-RU" sz="1800" dirty="0" err="1"/>
              <a:t>Також</a:t>
            </a:r>
            <a:r>
              <a:rPr lang="ru-RU" sz="1800" dirty="0"/>
              <a:t> </a:t>
            </a:r>
            <a:r>
              <a:rPr lang="ru-RU" sz="1800" dirty="0" smtClean="0"/>
              <a:t>вона </a:t>
            </a:r>
            <a:r>
              <a:rPr lang="ru-RU" sz="1800" dirty="0" err="1" smtClean="0"/>
              <a:t>пробує</a:t>
            </a:r>
            <a:r>
              <a:rPr lang="ru-RU" sz="1800" dirty="0" smtClean="0"/>
              <a:t> себе в </a:t>
            </a:r>
            <a:r>
              <a:rPr lang="ru-RU" sz="1800" dirty="0" err="1" smtClean="0"/>
              <a:t>тренерській</a:t>
            </a:r>
            <a:r>
              <a:rPr lang="ru-RU" sz="1800" dirty="0" smtClean="0"/>
              <a:t> </a:t>
            </a:r>
            <a:r>
              <a:rPr lang="ru-RU" sz="1800" dirty="0" err="1" smtClean="0"/>
              <a:t>роботі</a:t>
            </a:r>
            <a:r>
              <a:rPr lang="ru-RU" sz="1800" dirty="0" smtClean="0"/>
              <a:t>, </a:t>
            </a:r>
            <a:r>
              <a:rPr lang="ru-RU" sz="1800" dirty="0" err="1" smtClean="0"/>
              <a:t>займається</a:t>
            </a:r>
            <a:r>
              <a:rPr lang="ru-RU" sz="1800" dirty="0" smtClean="0"/>
              <a:t> ушу з </a:t>
            </a:r>
            <a:r>
              <a:rPr lang="ru-RU" sz="1800" dirty="0" err="1" smtClean="0"/>
              <a:t>дітьми</a:t>
            </a:r>
            <a:r>
              <a:rPr lang="ru-RU" sz="1800" dirty="0" smtClean="0"/>
              <a:t> </a:t>
            </a:r>
            <a:r>
              <a:rPr lang="ru-RU" sz="1800" dirty="0"/>
              <a:t>4-5 </a:t>
            </a:r>
            <a:r>
              <a:rPr lang="ru-RU" sz="1800" dirty="0" err="1" smtClean="0"/>
              <a:t>років</a:t>
            </a:r>
            <a:r>
              <a:rPr lang="ru-RU" sz="1800" dirty="0" smtClean="0"/>
              <a:t>.</a:t>
            </a:r>
            <a:endParaRPr lang="uk-UA" sz="1800" dirty="0"/>
          </a:p>
          <a:p>
            <a:pPr marL="137160" indent="0">
              <a:buNone/>
            </a:pPr>
            <a:endParaRPr lang="uk-UA" sz="18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8"/>
            <a:ext cx="3673127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556792"/>
            <a:ext cx="4423052" cy="3316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7840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647" y="1628800"/>
            <a:ext cx="8964488" cy="3384376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uk-UA" sz="2400" dirty="0"/>
              <a:t>Висновки дослідження: </a:t>
            </a:r>
          </a:p>
          <a:p>
            <a:pPr marL="137160" indent="0">
              <a:buNone/>
            </a:pPr>
            <a:r>
              <a:rPr lang="uk-UA" sz="2400" dirty="0"/>
              <a:t>•	Спорт сьогодні - це головний соціальний фактор, здатний протистояти навалі дешевої культури і поганим звичкам. </a:t>
            </a:r>
          </a:p>
          <a:p>
            <a:pPr marL="137160" indent="0">
              <a:buNone/>
            </a:pPr>
            <a:r>
              <a:rPr lang="uk-UA" sz="2400" dirty="0"/>
              <a:t>•	У спорті найбільш яскраво виявляються такі важливі для сучасного суспільства цінності, як рівність шансів на успіх, досягнення успіху, прагнення бути першим, перемогти не тільки суперника, а й самого себе.</a:t>
            </a:r>
          </a:p>
          <a:p>
            <a:pPr marL="137160" indent="0">
              <a:buNone/>
            </a:pPr>
            <a:r>
              <a:rPr lang="uk-UA" sz="2400" dirty="0"/>
              <a:t>•	Україна має талановиту молодь, яка прославить її в світі.</a:t>
            </a:r>
          </a:p>
          <a:p>
            <a:pPr marL="137160" indent="0">
              <a:buNone/>
            </a:pPr>
            <a:endParaRPr lang="uk-UA" sz="18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043608" y="0"/>
            <a:ext cx="6966567" cy="18288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uk-UA" sz="4400" dirty="0" smtClean="0"/>
              <a:t>Висновки </a:t>
            </a:r>
            <a:endParaRPr lang="uk-UA" sz="4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1"/>
            <a:ext cx="3961581" cy="2833886"/>
          </a:xfrm>
          <a:prstGeom prst="rect">
            <a:avLst/>
          </a:prstGeom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9050"/>
            <a:ext cx="3707904" cy="2765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109" y="4005064"/>
            <a:ext cx="3825166" cy="2852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281" y="1196752"/>
            <a:ext cx="3171673" cy="4234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955" y="3379105"/>
            <a:ext cx="2740046" cy="3385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3458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370</TotalTime>
  <Words>698</Words>
  <Application>Microsoft Office PowerPoint</Application>
  <PresentationFormat>Экран (4:3)</PresentationFormat>
  <Paragraphs>42</Paragraphs>
  <Slides>15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Апекс</vt:lpstr>
      <vt:lpstr>Объект упаковщика для оболочки</vt:lpstr>
      <vt:lpstr>Молодь Маріуполя -велике майбутнє Держави</vt:lpstr>
      <vt:lpstr>Мета роботи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Плани на майбутнє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Семья</dc:creator>
  <cp:lastModifiedBy>Пользователь</cp:lastModifiedBy>
  <cp:revision>28</cp:revision>
  <dcterms:created xsi:type="dcterms:W3CDTF">2017-03-22T16:02:45Z</dcterms:created>
  <dcterms:modified xsi:type="dcterms:W3CDTF">2017-04-18T08:50:22Z</dcterms:modified>
</cp:coreProperties>
</file>