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71" r:id="rId11"/>
    <p:sldId id="263" r:id="rId12"/>
    <p:sldId id="264" r:id="rId13"/>
    <p:sldId id="266" r:id="rId14"/>
    <p:sldId id="265" r:id="rId15"/>
    <p:sldId id="268" r:id="rId16"/>
    <p:sldId id="270" r:id="rId17"/>
    <p:sldId id="274" r:id="rId18"/>
    <p:sldId id="26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8216-81C9-417F-9672-B4F7A382338D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0E72-83DE-4EA8-A44B-A6C3E294992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22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8000"/>
                    </a14:imgEffect>
                    <a14:imgEffect>
                      <a14:brightnessContrast bright="-9000" contras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2D9D3D4-FA7F-4164-A599-088A0A9A512E}" type="datetimeFigureOut">
              <a:rPr lang="uk-UA" smtClean="0"/>
              <a:t>13.04.2017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42CE63C-4F34-439C-898E-DB70CEBF21E4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1" y="3326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інтерактивний конкурс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«МАН-Юніор Дослідник»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«Історик»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особистості в історії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423" y="3851175"/>
            <a:ext cx="454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</a:t>
            </a:r>
          </a:p>
          <a:p>
            <a:pPr marL="216000"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чениця 8-Б класу </a:t>
            </a:r>
          </a:p>
          <a:p>
            <a:pPr marL="21600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Чигиринського НВК</a:t>
            </a:r>
            <a:b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І-ІІІ ступенів №2</a:t>
            </a:r>
          </a:p>
          <a:p>
            <a:pPr marL="21600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 область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Добровольська Марія Андріївна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18752" y="1902316"/>
            <a:ext cx="8473727" cy="1772573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Отаман</a:t>
            </a:r>
            <a:b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«Чигиринської Республіки» </a:t>
            </a:r>
            <a:b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Свирид Дементійович Коцур</a:t>
            </a:r>
            <a:endParaRPr lang="uk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91" y="3851175"/>
            <a:ext cx="3576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історії та основ правознавства Чигиринського НВК І-ІІІ ступенів №2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Олег Андрійович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75" y="5517232"/>
            <a:ext cx="530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Сучасний вигляд місця Першого з'їзду Вільного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козацтва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м. Чигирин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а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678" y="2168859"/>
            <a:ext cx="4865565" cy="3189943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43000">
                  <a:schemeClr val="bg1">
                    <a:lumMod val="95000"/>
                    <a:lumOff val="5000"/>
                  </a:schemeClr>
                </a:gs>
                <a:gs pos="25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461342" cy="2664296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50000">
                  <a:schemeClr val="bg1">
                    <a:lumMod val="95000"/>
                    <a:lumOff val="5000"/>
                  </a:schemeClr>
                </a:gs>
                <a:gs pos="3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трелка углом вверх 7"/>
          <p:cNvSpPr/>
          <p:nvPr/>
        </p:nvSpPr>
        <p:spPr>
          <a:xfrm rot="10800000">
            <a:off x="2392193" y="908721"/>
            <a:ext cx="1872209" cy="2520280"/>
          </a:xfrm>
          <a:prstGeom prst="bentUpArrow">
            <a:avLst>
              <a:gd name="adj1" fmla="val 8136"/>
              <a:gd name="adj2" fmla="val 13374"/>
              <a:gd name="adj3" fmla="val 24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578687" y="3322024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тут відбувся з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 делегатів Всеукраїнського </a:t>
            </a:r>
            <a:r>
              <a:rPr lang="uk-UA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 </a:t>
            </a:r>
            <a:r>
              <a:rPr lang="uk-UA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uk-UA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Чигирин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82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uKvQjxMJ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319" y="347046"/>
            <a:ext cx="3777858" cy="4968552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24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вало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1238"/>
            <a:ext cx="3888432" cy="4968552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/>
                </a:gs>
                <a:gs pos="78000">
                  <a:schemeClr val="bg1"/>
                </a:gs>
                <a:gs pos="26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06582" y="5454603"/>
            <a:ext cx="775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Прапор Наддніпрянського коша,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якого входили збройні загони отамана Коцура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Свирида Дементійовича.</a:t>
            </a:r>
            <a:endParaRPr lang="uk-U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096344" cy="4386556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60000">
                  <a:schemeClr val="bg1"/>
                </a:gs>
                <a:gs pos="26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Знамянка Праворуч Свири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58772"/>
            <a:ext cx="4896544" cy="3888432"/>
          </a:xfrm>
          <a:prstGeom prst="rect">
            <a:avLst/>
          </a:prstGeom>
          <a:ln w="228600" cap="sq" cmpd="thickThin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75000">
                  <a:schemeClr val="bg1">
                    <a:lumMod val="95000"/>
                    <a:lumOff val="5000"/>
                  </a:schemeClr>
                </a:gs>
                <a:gs pos="2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19008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 Коцур та його побратими. Праворуч – Свирид Дементійович Коцур. 1919 р.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869160"/>
            <a:ext cx="4680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Командири Чигиринського куреня на ст. Знам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янка. Праворуч – Свирид Дементійович Коцур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пе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4896544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65000">
                  <a:schemeClr val="bg1"/>
                </a:gs>
                <a:gs pos="39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08615" y="543761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Одна з печаток Чигиринської республіки,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випадково знайдена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 м.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Чигирині (нині розміщена в приватній колекції)1950-х рр.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b="9809"/>
          <a:stretch/>
        </p:blipFill>
        <p:spPr>
          <a:xfrm>
            <a:off x="528495" y="332656"/>
            <a:ext cx="8265050" cy="4946073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69583">
                  <a:schemeClr val="bg1"/>
                </a:gs>
                <a:gs pos="61000">
                  <a:schemeClr val="bg1"/>
                </a:gs>
                <a:gs pos="3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08592" y="5418679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Делегати І Чигиринського повітового з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їзду Рад.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 1919 р.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015" y="1806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 мешканців с. Суботів 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5" y="263779"/>
            <a:ext cx="2679639" cy="3671446"/>
          </a:xfrm>
          <a:prstGeom prst="rect">
            <a:avLst/>
          </a:prstGeom>
          <a:ln w="228600" cap="sq" cmpd="thickThin">
            <a:gradFill>
              <a:gsLst>
                <a:gs pos="0">
                  <a:schemeClr val="bg1"/>
                </a:gs>
                <a:gs pos="41665">
                  <a:srgbClr val="A3A6AA"/>
                </a:gs>
                <a:gs pos="49167">
                  <a:srgbClr val="7B7D80"/>
                </a:gs>
                <a:gs pos="72000">
                  <a:schemeClr val="bg1"/>
                </a:gs>
                <a:gs pos="2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79303" y="1005492"/>
            <a:ext cx="5757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Проголосили по селу що Коцур буде у центрі і скликають людей, і багато хто пішов туди, і коли люди дали питання яка ж сьогодні влада то він сказав, що його влада «Дери - бери»…»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61" y="2909167"/>
            <a:ext cx="4001729" cy="3001297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/>
                </a:gs>
                <a:gs pos="76000">
                  <a:schemeClr val="bg1"/>
                </a:gs>
                <a:gs pos="39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6176009"/>
            <a:ext cx="4017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Гафія Євменівна Кучер 86 років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085" y="4055872"/>
            <a:ext cx="244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 Іванівна Копаниця 68 років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744848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Пам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ятаю приїздив він в Суботів десь в 60-х роках з дружиною та дітьми на могилу своїх батьків…старий він тоді вже був, з палицею та білою бородою…»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18" y="-17057"/>
            <a:ext cx="698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Історики які займаються вивченням даної теми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5" y="1196752"/>
            <a:ext cx="3499242" cy="4677394"/>
          </a:xfrm>
          <a:prstGeom prst="rect">
            <a:avLst/>
          </a:prstGeom>
          <a:ln w="228600" cap="sq" cmpd="thickThin">
            <a:gradFill>
              <a:gsLst>
                <a:gs pos="0">
                  <a:schemeClr val="bg1"/>
                </a:gs>
                <a:gs pos="72000">
                  <a:schemeClr val="bg1"/>
                </a:gs>
                <a:gs pos="3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24" y="1226052"/>
            <a:ext cx="3503683" cy="4648094"/>
          </a:xfrm>
          <a:prstGeom prst="rect">
            <a:avLst/>
          </a:prstGeom>
          <a:ln w="228600" cap="sq" cmpd="thickThin">
            <a:gradFill>
              <a:gsLst>
                <a:gs pos="0">
                  <a:schemeClr val="bg1"/>
                </a:gs>
                <a:gs pos="50000">
                  <a:srgbClr val="727477"/>
                </a:gs>
                <a:gs pos="50000">
                  <a:schemeClr val="bg1"/>
                </a:gs>
                <a:gs pos="2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4667" y="6018162"/>
            <a:ext cx="384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Мінська Оксана Іванівна   с. Суботів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082" y="6018164"/>
            <a:ext cx="3496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Гугля Віктор Іванович м. Чигирин</a:t>
            </a:r>
          </a:p>
        </p:txBody>
      </p:sp>
    </p:spTree>
    <p:extLst>
      <p:ext uri="{BB962C8B-B14F-4D97-AF65-F5344CB8AC3E}">
        <p14:creationId xmlns:p14="http://schemas.microsoft.com/office/powerpoint/2010/main" val="29297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uk/8/80/Holodnyi_Yar_Kny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418" y="3361381"/>
            <a:ext cx="2399304" cy="33287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8" descr="http://upload.wikimedia.org/wikipedia/uk/7/74/Holodnyi_Yar_Knyh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72" y="127866"/>
            <a:ext cx="2399304" cy="3358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10" descr="http://upload.wikimedia.org/wikipedia/uk/7/74/Holodnyi_Yar_Knyh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72" y="3397309"/>
            <a:ext cx="2418104" cy="3305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G:\DCIM\Camera\IMG_20170413_220006_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85089"/>
            <a:ext cx="2418104" cy="3305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8484" y="1145319"/>
            <a:ext cx="3407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Історіографія проблеми</a:t>
            </a:r>
            <a:endParaRPr lang="uk-UA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4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5/Chigirin_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1" y="404664"/>
            <a:ext cx="8280921" cy="5205484"/>
          </a:xfrm>
          <a:prstGeom prst="rect">
            <a:avLst/>
          </a:prstGeom>
          <a:ln w="228600" cap="sq" cmpd="thickThin">
            <a:gradFill flip="none" rotWithShape="1">
              <a:gsLst>
                <a:gs pos="14000">
                  <a:schemeClr val="bg1">
                    <a:lumMod val="95000"/>
                    <a:lumOff val="5000"/>
                  </a:schemeClr>
                </a:gs>
                <a:gs pos="54000">
                  <a:schemeClr val="bg1">
                    <a:lumMod val="85000"/>
                    <a:lumOff val="15000"/>
                  </a:schemeClr>
                </a:gs>
                <a:gs pos="36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28989" y="5917597"/>
            <a:ext cx="4334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 Чигирин 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1917 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1" y="746878"/>
            <a:ext cx="3941590" cy="5455930"/>
          </a:xfrm>
          <a:prstGeom prst="rect">
            <a:avLst/>
          </a:prstGeom>
          <a:ln w="228600" cap="sq" cmpd="thickThin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80000">
                  <a:schemeClr val="bg1">
                    <a:lumMod val="85000"/>
                    <a:lumOff val="15000"/>
                  </a:schemeClr>
                </a:gs>
                <a:gs pos="22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chemeClr val="bg1">
                <a:lumMod val="75000"/>
                <a:lumOff val="25000"/>
                <a:alpha val="35000"/>
              </a:scheme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12704" y="1628800"/>
            <a:ext cx="460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Свирид Дементійович Коцур</a:t>
            </a:r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vokat\Desktop\Історія\Ман-2017\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5054"/>
            <a:ext cx="3240360" cy="4680519"/>
          </a:xfrm>
          <a:prstGeom prst="rect">
            <a:avLst/>
          </a:prstGeom>
          <a:ln w="228600" cap="sq" cmpd="thickThin">
            <a:gradFill>
              <a:gsLst>
                <a:gs pos="7000">
                  <a:schemeClr val="bg1">
                    <a:lumMod val="95000"/>
                    <a:lumOff val="5000"/>
                  </a:schemeClr>
                </a:gs>
                <a:gs pos="75000">
                  <a:schemeClr val="bg1">
                    <a:lumMod val="95000"/>
                    <a:lumOff val="5000"/>
                  </a:schemeClr>
                </a:gs>
                <a:gs pos="46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720" y="5241921"/>
            <a:ext cx="3522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 Степан, Свирид та Петро Коцури 1917 р. 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060" y="4779698"/>
            <a:ext cx="4463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Суботів. Вигляд із дворища Свирида Коцура на Іллінську церкву. Початок ХХ століття.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62" y="992072"/>
            <a:ext cx="4793518" cy="3600400"/>
          </a:xfrm>
          <a:prstGeom prst="rect">
            <a:avLst/>
          </a:prstGeom>
          <a:ln w="228600" cap="sq" cmpd="thickThin">
            <a:gradFill>
              <a:gsLst>
                <a:gs pos="79000">
                  <a:schemeClr val="bg1">
                    <a:lumMod val="95000"/>
                    <a:lumOff val="5000"/>
                  </a:schemeClr>
                </a:gs>
                <a:gs pos="14000">
                  <a:schemeClr val="bg1">
                    <a:lumMod val="95000"/>
                    <a:lumOff val="5000"/>
                  </a:schemeClr>
                </a:gs>
                <a:gs pos="34000">
                  <a:schemeClr val="bg1">
                    <a:lumMod val="95000"/>
                    <a:lumOff val="5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72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91lDrXFDWIA/V06HBIXLH0I/AAAAAAAAZGo/q_iByH1y7WEkBVBnJ9d-3RPyVl2Ti0cYgCKgB/s32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7" y="311800"/>
            <a:ext cx="3258730" cy="4965687"/>
          </a:xfrm>
          <a:prstGeom prst="rect">
            <a:avLst/>
          </a:prstGeom>
          <a:ln w="228600" cap="sq" cmpd="thickThin">
            <a:gradFill flip="none" rotWithShape="1">
              <a:gsLst>
                <a:gs pos="9000">
                  <a:schemeClr val="bg1">
                    <a:lumMod val="95000"/>
                    <a:lumOff val="5000"/>
                  </a:schemeClr>
                </a:gs>
                <a:gs pos="73000">
                  <a:schemeClr val="bg1">
                    <a:lumMod val="95000"/>
                    <a:lumOff val="5000"/>
                  </a:schemeClr>
                </a:gs>
                <a:gs pos="42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485" y="5473005"/>
            <a:ext cx="3355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Ганна Дементіївна Коцур 1920 – ті роки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84273"/>
            <a:ext cx="4680520" cy="3820743"/>
          </a:xfrm>
          <a:prstGeom prst="rect">
            <a:avLst/>
          </a:prstGeom>
          <a:ln w="228600" cap="sq" cmpd="thickThin">
            <a:gradFill flip="none" rotWithShape="1">
              <a:gsLst>
                <a:gs pos="18000">
                  <a:schemeClr val="bg1"/>
                </a:gs>
                <a:gs pos="55000">
                  <a:schemeClr val="bg1">
                    <a:lumMod val="85000"/>
                    <a:lumOff val="15000"/>
                  </a:schemeClr>
                </a:gs>
                <a:gs pos="4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35996" y="4887795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Іллінська церква у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Суботові, вигляд з дворища С.Д. Коцура 1931 р.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531455" cy="3410629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59000">
                  <a:schemeClr val="bg1">
                    <a:lumMod val="85000"/>
                    <a:lumOff val="15000"/>
                  </a:schemeClr>
                </a:gs>
                <a:gs pos="27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1714"/>
            <a:ext cx="3024336" cy="4207406"/>
          </a:xfrm>
          <a:prstGeom prst="rect">
            <a:avLst/>
          </a:prstGeom>
          <a:ln w="228600" cap="sq" cmpd="thickThin">
            <a:gradFill flip="none" rotWithShape="1">
              <a:gsLst>
                <a:gs pos="11000">
                  <a:schemeClr val="bg1"/>
                </a:gs>
                <a:gs pos="61000">
                  <a:schemeClr val="bg1">
                    <a:lumMod val="85000"/>
                    <a:lumOff val="15000"/>
                  </a:schemeClr>
                </a:gs>
                <a:gs pos="3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4653136"/>
            <a:ext cx="363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Вежа біля Замчища в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Суботів де за свідченнями очевидців знаходився будинок батьків С.Д. Коцура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07272"/>
            <a:ext cx="269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батьків та сестри С.Д. Коцура в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Суботів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7" b="1478"/>
          <a:stretch/>
        </p:blipFill>
        <p:spPr>
          <a:xfrm>
            <a:off x="2823151" y="3623883"/>
            <a:ext cx="2780062" cy="2536438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65000">
                  <a:schemeClr val="bg1"/>
                </a:gs>
                <a:gs pos="32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34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061" y="5373216"/>
            <a:ext cx="7876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Делегати Першого з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їзду Вільного козацтва біля Іллінської церкви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 1917 р.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1" y="350168"/>
            <a:ext cx="7632848" cy="4824536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17920">
                  <a:srgbClr val="999C9F"/>
                </a:gs>
                <a:gs pos="66000">
                  <a:schemeClr val="bg1">
                    <a:lumMod val="95000"/>
                    <a:lumOff val="5000"/>
                  </a:schemeClr>
                </a:gs>
                <a:gs pos="28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73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.foto.mail.ru/mail/agritura/847/i-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93" y="3046956"/>
            <a:ext cx="5082590" cy="3271749"/>
          </a:xfrm>
          <a:prstGeom prst="rect">
            <a:avLst/>
          </a:prstGeom>
          <a:ln w="228600" cap="sq" cmpd="thickThin">
            <a:gradFill flip="none" rotWithShape="1">
              <a:gsLst>
                <a:gs pos="13000">
                  <a:schemeClr val="bg1">
                    <a:lumMod val="95000"/>
                    <a:lumOff val="5000"/>
                  </a:schemeClr>
                </a:gs>
                <a:gs pos="50000">
                  <a:schemeClr val="bg1">
                    <a:lumMod val="85000"/>
                    <a:lumOff val="15000"/>
                  </a:schemeClr>
                </a:gs>
                <a:gs pos="3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393" y="1700808"/>
            <a:ext cx="352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Свято-Іллінська церка (ХХ ст.)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 rot="10800000">
            <a:off x="3968780" y="1963122"/>
            <a:ext cx="444197" cy="3376803"/>
          </a:xfrm>
          <a:prstGeom prst="bentUpArrow">
            <a:avLst>
              <a:gd name="adj1" fmla="val 25000"/>
              <a:gd name="adj2" fmla="val 39204"/>
              <a:gd name="adj3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4660"/>
            <a:ext cx="4259454" cy="2692296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37086">
                  <a:srgbClr val="9C9FA2"/>
                </a:gs>
                <a:gs pos="41244">
                  <a:srgbClr val="828487"/>
                </a:gs>
                <a:gs pos="56000">
                  <a:schemeClr val="bg1">
                    <a:lumMod val="85000"/>
                    <a:lumOff val="15000"/>
                  </a:schemeClr>
                </a:gs>
                <a:gs pos="25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/>
          <p:cNvSpPr txBox="1"/>
          <p:nvPr/>
        </p:nvSpPr>
        <p:spPr>
          <a:xfrm>
            <a:off x="5868144" y="3212976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відбувся Перший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 козацтва біля Іллінської церкви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жовтні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р.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1" y="332655"/>
            <a:ext cx="7920880" cy="4730319"/>
          </a:xfrm>
          <a:prstGeom prst="rect">
            <a:avLst/>
          </a:prstGeom>
          <a:ln w="228600" cap="sq" cmpd="thickThin"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50000">
                  <a:schemeClr val="bg1">
                    <a:lumMod val="95000"/>
                    <a:lumOff val="5000"/>
                  </a:schemeClr>
                </a:gs>
                <a:gs pos="3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5280551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Делегати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Всеукраїнського з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їзду Вільного Козацтва у м. Чигирин. Шостий в останньому ряду ліворуч С. Д. Коцур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Жовтень 1917 р.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397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Отаман  «Чигиринської Республіки»  Свирид Дементійович Коцур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Advokat</dc:creator>
  <cp:lastModifiedBy>Advokat</cp:lastModifiedBy>
  <cp:revision>48</cp:revision>
  <dcterms:created xsi:type="dcterms:W3CDTF">2017-04-12T17:34:26Z</dcterms:created>
  <dcterms:modified xsi:type="dcterms:W3CDTF">2017-04-13T19:49:06Z</dcterms:modified>
</cp:coreProperties>
</file>