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notesSlides/notesSlide7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3" r:id="rId6"/>
    <p:sldId id="269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7976" autoAdjust="0"/>
  </p:normalViewPr>
  <p:slideViewPr>
    <p:cSldViewPr>
      <p:cViewPr>
        <p:scale>
          <a:sx n="100" d="100"/>
          <a:sy n="100" d="100"/>
        </p:scale>
        <p:origin x="-130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167627-E974-443F-9EC0-25755EF26D8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710F75-C03A-40E2-9A1E-0943B995E8E0}">
      <dgm:prSet phldrT="[Текст]"/>
      <dgm:spPr/>
      <dgm:t>
        <a:bodyPr/>
        <a:lstStyle/>
        <a:p>
          <a:r>
            <a:rPr lang="uk-UA" dirty="0" smtClean="0"/>
            <a:t>Полісся</a:t>
          </a:r>
          <a:endParaRPr lang="ru-RU" dirty="0"/>
        </a:p>
      </dgm:t>
    </dgm:pt>
    <dgm:pt modelId="{0FC7DD79-7A56-4B44-8781-5706DA1DB502}" type="parTrans" cxnId="{0543B356-0169-4695-8C75-E9073FF1C382}">
      <dgm:prSet/>
      <dgm:spPr/>
      <dgm:t>
        <a:bodyPr/>
        <a:lstStyle/>
        <a:p>
          <a:endParaRPr lang="ru-RU"/>
        </a:p>
      </dgm:t>
    </dgm:pt>
    <dgm:pt modelId="{FE95380A-AF7F-47C0-999E-F1FB1175BA81}" type="sibTrans" cxnId="{0543B356-0169-4695-8C75-E9073FF1C382}">
      <dgm:prSet/>
      <dgm:spPr/>
      <dgm:t>
        <a:bodyPr/>
        <a:lstStyle/>
        <a:p>
          <a:endParaRPr lang="ru-RU"/>
        </a:p>
      </dgm:t>
    </dgm:pt>
    <dgm:pt modelId="{2C69824E-7BC9-4EAF-9D75-78E131C677CB}">
      <dgm:prSet phldrT="[Текст]"/>
      <dgm:spPr/>
      <dgm:t>
        <a:bodyPr/>
        <a:lstStyle/>
        <a:p>
          <a:r>
            <a:rPr lang="uk-UA" dirty="0" smtClean="0"/>
            <a:t>Лісостеп</a:t>
          </a:r>
          <a:endParaRPr lang="ru-RU" dirty="0"/>
        </a:p>
      </dgm:t>
    </dgm:pt>
    <dgm:pt modelId="{9B6DB0B5-2850-4D01-A2F5-34C216EF0A29}" type="parTrans" cxnId="{AE813C36-7B02-4E17-B0DC-B5099270001F}">
      <dgm:prSet/>
      <dgm:spPr/>
      <dgm:t>
        <a:bodyPr/>
        <a:lstStyle/>
        <a:p>
          <a:endParaRPr lang="ru-RU"/>
        </a:p>
      </dgm:t>
    </dgm:pt>
    <dgm:pt modelId="{BE1CEAF5-3777-4631-B1D2-FAF9D2DDB22C}" type="sibTrans" cxnId="{AE813C36-7B02-4E17-B0DC-B5099270001F}">
      <dgm:prSet/>
      <dgm:spPr/>
      <dgm:t>
        <a:bodyPr/>
        <a:lstStyle/>
        <a:p>
          <a:endParaRPr lang="ru-RU"/>
        </a:p>
      </dgm:t>
    </dgm:pt>
    <dgm:pt modelId="{F9634103-3754-401C-BDB3-44006BC3201D}">
      <dgm:prSet phldrT="[Текст]"/>
      <dgm:spPr/>
      <dgm:t>
        <a:bodyPr/>
        <a:lstStyle/>
        <a:p>
          <a:r>
            <a:rPr lang="uk-UA" dirty="0" smtClean="0"/>
            <a:t>Степ</a:t>
          </a:r>
          <a:endParaRPr lang="ru-RU" dirty="0"/>
        </a:p>
      </dgm:t>
    </dgm:pt>
    <dgm:pt modelId="{2E1C5887-F773-4E63-A67B-2AB91E54A9DE}" type="parTrans" cxnId="{6EEE484E-36B8-41FF-8675-17F159F8C7FF}">
      <dgm:prSet/>
      <dgm:spPr/>
      <dgm:t>
        <a:bodyPr/>
        <a:lstStyle/>
        <a:p>
          <a:endParaRPr lang="ru-RU"/>
        </a:p>
      </dgm:t>
    </dgm:pt>
    <dgm:pt modelId="{5802F892-A36C-4B47-91F1-5A625C5F590E}" type="sibTrans" cxnId="{6EEE484E-36B8-41FF-8675-17F159F8C7FF}">
      <dgm:prSet/>
      <dgm:spPr/>
      <dgm:t>
        <a:bodyPr/>
        <a:lstStyle/>
        <a:p>
          <a:endParaRPr lang="ru-RU"/>
        </a:p>
      </dgm:t>
    </dgm:pt>
    <dgm:pt modelId="{74A7D7CE-AF1E-472B-BBEE-DF71510D9BE2}">
      <dgm:prSet phldrT="[Текст]"/>
      <dgm:spPr/>
      <dgm:t>
        <a:bodyPr/>
        <a:lstStyle/>
        <a:p>
          <a:r>
            <a:rPr lang="ru-RU" dirty="0" err="1" smtClean="0"/>
            <a:t>Природно-кліматичні</a:t>
          </a:r>
          <a:r>
            <a:rPr lang="ru-RU" dirty="0" smtClean="0"/>
            <a:t> </a:t>
          </a:r>
          <a:r>
            <a:rPr lang="ru-RU" dirty="0" err="1" smtClean="0"/>
            <a:t>зони</a:t>
          </a:r>
          <a:endParaRPr lang="ru-RU" dirty="0"/>
        </a:p>
      </dgm:t>
    </dgm:pt>
    <dgm:pt modelId="{AB7BC45D-0B40-42D4-809E-E7C61E191C14}" type="sibTrans" cxnId="{EC7760A2-22E7-443B-9944-2ABBE1BDC0BE}">
      <dgm:prSet/>
      <dgm:spPr/>
      <dgm:t>
        <a:bodyPr/>
        <a:lstStyle/>
        <a:p>
          <a:endParaRPr lang="ru-RU"/>
        </a:p>
      </dgm:t>
    </dgm:pt>
    <dgm:pt modelId="{5180A086-8BAA-45FC-9ACD-7C469F54A2BE}" type="parTrans" cxnId="{EC7760A2-22E7-443B-9944-2ABBE1BDC0BE}">
      <dgm:prSet/>
      <dgm:spPr/>
      <dgm:t>
        <a:bodyPr/>
        <a:lstStyle/>
        <a:p>
          <a:endParaRPr lang="ru-RU"/>
        </a:p>
      </dgm:t>
    </dgm:pt>
    <dgm:pt modelId="{E4F96F11-8E57-419D-BFAE-4CF4CB199660}" type="pres">
      <dgm:prSet presAssocID="{52167627-E974-443F-9EC0-25755EF26D8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FC68443-0A4A-4EF8-ABF4-4F6F25E8BAB1}" type="pres">
      <dgm:prSet presAssocID="{74A7D7CE-AF1E-472B-BBEE-DF71510D9BE2}" presName="hierRoot1" presStyleCnt="0"/>
      <dgm:spPr/>
    </dgm:pt>
    <dgm:pt modelId="{75989542-53BF-4CDE-8FF6-0FC99C83559B}" type="pres">
      <dgm:prSet presAssocID="{74A7D7CE-AF1E-472B-BBEE-DF71510D9BE2}" presName="composite" presStyleCnt="0"/>
      <dgm:spPr/>
    </dgm:pt>
    <dgm:pt modelId="{29451C55-18FE-4BC7-91A0-A72E9421A563}" type="pres">
      <dgm:prSet presAssocID="{74A7D7CE-AF1E-472B-BBEE-DF71510D9BE2}" presName="background" presStyleLbl="node0" presStyleIdx="0" presStyleCnt="1"/>
      <dgm:spPr/>
    </dgm:pt>
    <dgm:pt modelId="{49E16E6F-F352-49D3-B112-28B35C5E6B41}" type="pres">
      <dgm:prSet presAssocID="{74A7D7CE-AF1E-472B-BBEE-DF71510D9BE2}" presName="text" presStyleLbl="fgAcc0" presStyleIdx="0" presStyleCnt="1" custScaleX="316263" custScaleY="65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5C5C05-BEAB-4B10-959A-076E75B5719B}" type="pres">
      <dgm:prSet presAssocID="{74A7D7CE-AF1E-472B-BBEE-DF71510D9BE2}" presName="hierChild2" presStyleCnt="0"/>
      <dgm:spPr/>
    </dgm:pt>
    <dgm:pt modelId="{C55A822A-2056-4492-ABB9-FBF8D08AE847}" type="pres">
      <dgm:prSet presAssocID="{0FC7DD79-7A56-4B44-8781-5706DA1DB50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A009DA2-CB2C-413E-BB96-19BF5AEAD90D}" type="pres">
      <dgm:prSet presAssocID="{34710F75-C03A-40E2-9A1E-0943B995E8E0}" presName="hierRoot2" presStyleCnt="0"/>
      <dgm:spPr/>
    </dgm:pt>
    <dgm:pt modelId="{DBCD4FA4-4315-493C-9A22-86401F2E679E}" type="pres">
      <dgm:prSet presAssocID="{34710F75-C03A-40E2-9A1E-0943B995E8E0}" presName="composite2" presStyleCnt="0"/>
      <dgm:spPr/>
    </dgm:pt>
    <dgm:pt modelId="{2791B2B0-EBEA-46F1-9635-0DD4E1C1F45A}" type="pres">
      <dgm:prSet presAssocID="{34710F75-C03A-40E2-9A1E-0943B995E8E0}" presName="background2" presStyleLbl="node2" presStyleIdx="0" presStyleCnt="3"/>
      <dgm:spPr/>
    </dgm:pt>
    <dgm:pt modelId="{E006BCF1-7845-4695-BA44-31BDB8E21A5B}" type="pres">
      <dgm:prSet presAssocID="{34710F75-C03A-40E2-9A1E-0943B995E8E0}" presName="text2" presStyleLbl="fgAcc2" presStyleIdx="0" presStyleCnt="3" custScaleX="174779" custScaleY="49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6D2A8D-1B6E-447E-A3DF-585D3EFE9F9B}" type="pres">
      <dgm:prSet presAssocID="{34710F75-C03A-40E2-9A1E-0943B995E8E0}" presName="hierChild3" presStyleCnt="0"/>
      <dgm:spPr/>
    </dgm:pt>
    <dgm:pt modelId="{7AEEFD51-545A-41A6-A483-90A14C6CD482}" type="pres">
      <dgm:prSet presAssocID="{9B6DB0B5-2850-4D01-A2F5-34C216EF0A2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C64E014A-9E9D-4C81-B723-2C08B75F33E7}" type="pres">
      <dgm:prSet presAssocID="{2C69824E-7BC9-4EAF-9D75-78E131C677CB}" presName="hierRoot2" presStyleCnt="0"/>
      <dgm:spPr/>
    </dgm:pt>
    <dgm:pt modelId="{F6071CD7-389B-4EA1-B3D8-03BC127A07B7}" type="pres">
      <dgm:prSet presAssocID="{2C69824E-7BC9-4EAF-9D75-78E131C677CB}" presName="composite2" presStyleCnt="0"/>
      <dgm:spPr/>
    </dgm:pt>
    <dgm:pt modelId="{139088A3-F823-4944-899D-C9227827E876}" type="pres">
      <dgm:prSet presAssocID="{2C69824E-7BC9-4EAF-9D75-78E131C677CB}" presName="background2" presStyleLbl="node2" presStyleIdx="1" presStyleCnt="3"/>
      <dgm:spPr/>
    </dgm:pt>
    <dgm:pt modelId="{F5C719DE-5C9F-4978-8309-DE45F8DB972C}" type="pres">
      <dgm:prSet presAssocID="{2C69824E-7BC9-4EAF-9D75-78E131C677CB}" presName="text2" presStyleLbl="fgAcc2" presStyleIdx="1" presStyleCnt="3" custScaleX="183775" custScaleY="49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7FB501-201C-49A0-928D-B3A788843B30}" type="pres">
      <dgm:prSet presAssocID="{2C69824E-7BC9-4EAF-9D75-78E131C677CB}" presName="hierChild3" presStyleCnt="0"/>
      <dgm:spPr/>
    </dgm:pt>
    <dgm:pt modelId="{319210A1-8865-4C4A-AEC5-48B6C22060A1}" type="pres">
      <dgm:prSet presAssocID="{2E1C5887-F773-4E63-A67B-2AB91E54A9D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97C66A49-48CE-43F4-958A-01B905ED6563}" type="pres">
      <dgm:prSet presAssocID="{F9634103-3754-401C-BDB3-44006BC3201D}" presName="hierRoot2" presStyleCnt="0"/>
      <dgm:spPr/>
    </dgm:pt>
    <dgm:pt modelId="{15978BF7-23C2-47F8-8848-7804D08DC453}" type="pres">
      <dgm:prSet presAssocID="{F9634103-3754-401C-BDB3-44006BC3201D}" presName="composite2" presStyleCnt="0"/>
      <dgm:spPr/>
    </dgm:pt>
    <dgm:pt modelId="{1CCD3F01-BAFB-429B-92B6-4128D59C85B3}" type="pres">
      <dgm:prSet presAssocID="{F9634103-3754-401C-BDB3-44006BC3201D}" presName="background2" presStyleLbl="node2" presStyleIdx="2" presStyleCnt="3"/>
      <dgm:spPr/>
    </dgm:pt>
    <dgm:pt modelId="{90C7C661-A132-4460-A0B4-34023C261392}" type="pres">
      <dgm:prSet presAssocID="{F9634103-3754-401C-BDB3-44006BC3201D}" presName="text2" presStyleLbl="fgAcc2" presStyleIdx="2" presStyleCnt="3" custScaleX="189065" custScaleY="49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0ECD2B-A573-4DFB-945A-24F2F1B0CAF3}" type="pres">
      <dgm:prSet presAssocID="{F9634103-3754-401C-BDB3-44006BC3201D}" presName="hierChild3" presStyleCnt="0"/>
      <dgm:spPr/>
    </dgm:pt>
  </dgm:ptLst>
  <dgm:cxnLst>
    <dgm:cxn modelId="{25116232-7154-40B5-B028-291D24FA7B27}" type="presOf" srcId="{2C69824E-7BC9-4EAF-9D75-78E131C677CB}" destId="{F5C719DE-5C9F-4978-8309-DE45F8DB972C}" srcOrd="0" destOrd="0" presId="urn:microsoft.com/office/officeart/2005/8/layout/hierarchy1"/>
    <dgm:cxn modelId="{71D21DE8-4AA3-450C-B588-F5506D855857}" type="presOf" srcId="{2E1C5887-F773-4E63-A67B-2AB91E54A9DE}" destId="{319210A1-8865-4C4A-AEC5-48B6C22060A1}" srcOrd="0" destOrd="0" presId="urn:microsoft.com/office/officeart/2005/8/layout/hierarchy1"/>
    <dgm:cxn modelId="{0543B356-0169-4695-8C75-E9073FF1C382}" srcId="{74A7D7CE-AF1E-472B-BBEE-DF71510D9BE2}" destId="{34710F75-C03A-40E2-9A1E-0943B995E8E0}" srcOrd="0" destOrd="0" parTransId="{0FC7DD79-7A56-4B44-8781-5706DA1DB502}" sibTransId="{FE95380A-AF7F-47C0-999E-F1FB1175BA81}"/>
    <dgm:cxn modelId="{2BEEBBB2-C9E3-4773-83EF-0C7F124D4541}" type="presOf" srcId="{74A7D7CE-AF1E-472B-BBEE-DF71510D9BE2}" destId="{49E16E6F-F352-49D3-B112-28B35C5E6B41}" srcOrd="0" destOrd="0" presId="urn:microsoft.com/office/officeart/2005/8/layout/hierarchy1"/>
    <dgm:cxn modelId="{AE813C36-7B02-4E17-B0DC-B5099270001F}" srcId="{74A7D7CE-AF1E-472B-BBEE-DF71510D9BE2}" destId="{2C69824E-7BC9-4EAF-9D75-78E131C677CB}" srcOrd="1" destOrd="0" parTransId="{9B6DB0B5-2850-4D01-A2F5-34C216EF0A29}" sibTransId="{BE1CEAF5-3777-4631-B1D2-FAF9D2DDB22C}"/>
    <dgm:cxn modelId="{85A93991-7F58-427F-AD84-D0E6258D0F56}" type="presOf" srcId="{0FC7DD79-7A56-4B44-8781-5706DA1DB502}" destId="{C55A822A-2056-4492-ABB9-FBF8D08AE847}" srcOrd="0" destOrd="0" presId="urn:microsoft.com/office/officeart/2005/8/layout/hierarchy1"/>
    <dgm:cxn modelId="{B22221A8-9304-4797-A569-A0F696770988}" type="presOf" srcId="{34710F75-C03A-40E2-9A1E-0943B995E8E0}" destId="{E006BCF1-7845-4695-BA44-31BDB8E21A5B}" srcOrd="0" destOrd="0" presId="urn:microsoft.com/office/officeart/2005/8/layout/hierarchy1"/>
    <dgm:cxn modelId="{8AD770A5-6E05-404C-9D3F-ACD394AD592D}" type="presOf" srcId="{9B6DB0B5-2850-4D01-A2F5-34C216EF0A29}" destId="{7AEEFD51-545A-41A6-A483-90A14C6CD482}" srcOrd="0" destOrd="0" presId="urn:microsoft.com/office/officeart/2005/8/layout/hierarchy1"/>
    <dgm:cxn modelId="{EC7760A2-22E7-443B-9944-2ABBE1BDC0BE}" srcId="{52167627-E974-443F-9EC0-25755EF26D8F}" destId="{74A7D7CE-AF1E-472B-BBEE-DF71510D9BE2}" srcOrd="0" destOrd="0" parTransId="{5180A086-8BAA-45FC-9ACD-7C469F54A2BE}" sibTransId="{AB7BC45D-0B40-42D4-809E-E7C61E191C14}"/>
    <dgm:cxn modelId="{6EEE484E-36B8-41FF-8675-17F159F8C7FF}" srcId="{74A7D7CE-AF1E-472B-BBEE-DF71510D9BE2}" destId="{F9634103-3754-401C-BDB3-44006BC3201D}" srcOrd="2" destOrd="0" parTransId="{2E1C5887-F773-4E63-A67B-2AB91E54A9DE}" sibTransId="{5802F892-A36C-4B47-91F1-5A625C5F590E}"/>
    <dgm:cxn modelId="{7D795016-4CF8-4AC1-B902-FECD4398DDBA}" type="presOf" srcId="{52167627-E974-443F-9EC0-25755EF26D8F}" destId="{E4F96F11-8E57-419D-BFAE-4CF4CB199660}" srcOrd="0" destOrd="0" presId="urn:microsoft.com/office/officeart/2005/8/layout/hierarchy1"/>
    <dgm:cxn modelId="{8F66BACD-18BA-455C-B8C4-A618EB188437}" type="presOf" srcId="{F9634103-3754-401C-BDB3-44006BC3201D}" destId="{90C7C661-A132-4460-A0B4-34023C261392}" srcOrd="0" destOrd="0" presId="urn:microsoft.com/office/officeart/2005/8/layout/hierarchy1"/>
    <dgm:cxn modelId="{D0C30CB5-C20E-4ECE-AEFA-D7261DFCC8C7}" type="presParOf" srcId="{E4F96F11-8E57-419D-BFAE-4CF4CB199660}" destId="{1FC68443-0A4A-4EF8-ABF4-4F6F25E8BAB1}" srcOrd="0" destOrd="0" presId="urn:microsoft.com/office/officeart/2005/8/layout/hierarchy1"/>
    <dgm:cxn modelId="{E0139D1A-3ADB-420B-B390-D54ED5EEA947}" type="presParOf" srcId="{1FC68443-0A4A-4EF8-ABF4-4F6F25E8BAB1}" destId="{75989542-53BF-4CDE-8FF6-0FC99C83559B}" srcOrd="0" destOrd="0" presId="urn:microsoft.com/office/officeart/2005/8/layout/hierarchy1"/>
    <dgm:cxn modelId="{948D7D34-BECA-49E7-91A8-D9E01CD8F308}" type="presParOf" srcId="{75989542-53BF-4CDE-8FF6-0FC99C83559B}" destId="{29451C55-18FE-4BC7-91A0-A72E9421A563}" srcOrd="0" destOrd="0" presId="urn:microsoft.com/office/officeart/2005/8/layout/hierarchy1"/>
    <dgm:cxn modelId="{340EFDD7-FC24-4E33-88DA-29383133AC5A}" type="presParOf" srcId="{75989542-53BF-4CDE-8FF6-0FC99C83559B}" destId="{49E16E6F-F352-49D3-B112-28B35C5E6B41}" srcOrd="1" destOrd="0" presId="urn:microsoft.com/office/officeart/2005/8/layout/hierarchy1"/>
    <dgm:cxn modelId="{2B4FECDD-4210-4FFC-9322-B2F3236D3FF0}" type="presParOf" srcId="{1FC68443-0A4A-4EF8-ABF4-4F6F25E8BAB1}" destId="{045C5C05-BEAB-4B10-959A-076E75B5719B}" srcOrd="1" destOrd="0" presId="urn:microsoft.com/office/officeart/2005/8/layout/hierarchy1"/>
    <dgm:cxn modelId="{EBC29108-BF5F-44E5-AC90-B74F9C2CC990}" type="presParOf" srcId="{045C5C05-BEAB-4B10-959A-076E75B5719B}" destId="{C55A822A-2056-4492-ABB9-FBF8D08AE847}" srcOrd="0" destOrd="0" presId="urn:microsoft.com/office/officeart/2005/8/layout/hierarchy1"/>
    <dgm:cxn modelId="{D1628D6A-395B-473F-99B9-8F6E9A53208F}" type="presParOf" srcId="{045C5C05-BEAB-4B10-959A-076E75B5719B}" destId="{8A009DA2-CB2C-413E-BB96-19BF5AEAD90D}" srcOrd="1" destOrd="0" presId="urn:microsoft.com/office/officeart/2005/8/layout/hierarchy1"/>
    <dgm:cxn modelId="{81D116F4-1BA8-4B3A-9D21-A080D24A8E64}" type="presParOf" srcId="{8A009DA2-CB2C-413E-BB96-19BF5AEAD90D}" destId="{DBCD4FA4-4315-493C-9A22-86401F2E679E}" srcOrd="0" destOrd="0" presId="urn:microsoft.com/office/officeart/2005/8/layout/hierarchy1"/>
    <dgm:cxn modelId="{4C04B98F-4D79-417B-9817-58565181ACFE}" type="presParOf" srcId="{DBCD4FA4-4315-493C-9A22-86401F2E679E}" destId="{2791B2B0-EBEA-46F1-9635-0DD4E1C1F45A}" srcOrd="0" destOrd="0" presId="urn:microsoft.com/office/officeart/2005/8/layout/hierarchy1"/>
    <dgm:cxn modelId="{A11E5C8C-3C7A-41CE-8FFA-3670E5ECE8E6}" type="presParOf" srcId="{DBCD4FA4-4315-493C-9A22-86401F2E679E}" destId="{E006BCF1-7845-4695-BA44-31BDB8E21A5B}" srcOrd="1" destOrd="0" presId="urn:microsoft.com/office/officeart/2005/8/layout/hierarchy1"/>
    <dgm:cxn modelId="{E1EB8D7F-769C-4058-94AE-44CAC6F11C59}" type="presParOf" srcId="{8A009DA2-CB2C-413E-BB96-19BF5AEAD90D}" destId="{DA6D2A8D-1B6E-447E-A3DF-585D3EFE9F9B}" srcOrd="1" destOrd="0" presId="urn:microsoft.com/office/officeart/2005/8/layout/hierarchy1"/>
    <dgm:cxn modelId="{F1EB0CF3-3236-4287-9743-5C045D662F38}" type="presParOf" srcId="{045C5C05-BEAB-4B10-959A-076E75B5719B}" destId="{7AEEFD51-545A-41A6-A483-90A14C6CD482}" srcOrd="2" destOrd="0" presId="urn:microsoft.com/office/officeart/2005/8/layout/hierarchy1"/>
    <dgm:cxn modelId="{AEF0F324-1E08-4380-9798-3823331CBD91}" type="presParOf" srcId="{045C5C05-BEAB-4B10-959A-076E75B5719B}" destId="{C64E014A-9E9D-4C81-B723-2C08B75F33E7}" srcOrd="3" destOrd="0" presId="urn:microsoft.com/office/officeart/2005/8/layout/hierarchy1"/>
    <dgm:cxn modelId="{000F3F38-52F1-4645-9E1C-CA18C352856A}" type="presParOf" srcId="{C64E014A-9E9D-4C81-B723-2C08B75F33E7}" destId="{F6071CD7-389B-4EA1-B3D8-03BC127A07B7}" srcOrd="0" destOrd="0" presId="urn:microsoft.com/office/officeart/2005/8/layout/hierarchy1"/>
    <dgm:cxn modelId="{F47776D3-FA8B-4F9A-90C7-4F6BD556A3BA}" type="presParOf" srcId="{F6071CD7-389B-4EA1-B3D8-03BC127A07B7}" destId="{139088A3-F823-4944-899D-C9227827E876}" srcOrd="0" destOrd="0" presId="urn:microsoft.com/office/officeart/2005/8/layout/hierarchy1"/>
    <dgm:cxn modelId="{53F3B91D-CA3D-4B57-B1C6-29D3D1F6B844}" type="presParOf" srcId="{F6071CD7-389B-4EA1-B3D8-03BC127A07B7}" destId="{F5C719DE-5C9F-4978-8309-DE45F8DB972C}" srcOrd="1" destOrd="0" presId="urn:microsoft.com/office/officeart/2005/8/layout/hierarchy1"/>
    <dgm:cxn modelId="{D0781353-3077-45FE-800E-4FD6044C00E3}" type="presParOf" srcId="{C64E014A-9E9D-4C81-B723-2C08B75F33E7}" destId="{BF7FB501-201C-49A0-928D-B3A788843B30}" srcOrd="1" destOrd="0" presId="urn:microsoft.com/office/officeart/2005/8/layout/hierarchy1"/>
    <dgm:cxn modelId="{7A658AA8-2FB4-429B-BB8E-EE2330583824}" type="presParOf" srcId="{045C5C05-BEAB-4B10-959A-076E75B5719B}" destId="{319210A1-8865-4C4A-AEC5-48B6C22060A1}" srcOrd="4" destOrd="0" presId="urn:microsoft.com/office/officeart/2005/8/layout/hierarchy1"/>
    <dgm:cxn modelId="{36BBDBA5-12AB-423E-898F-AB8D966A51F0}" type="presParOf" srcId="{045C5C05-BEAB-4B10-959A-076E75B5719B}" destId="{97C66A49-48CE-43F4-958A-01B905ED6563}" srcOrd="5" destOrd="0" presId="urn:microsoft.com/office/officeart/2005/8/layout/hierarchy1"/>
    <dgm:cxn modelId="{91CB28A7-11FE-4D2E-A089-15B502819459}" type="presParOf" srcId="{97C66A49-48CE-43F4-958A-01B905ED6563}" destId="{15978BF7-23C2-47F8-8848-7804D08DC453}" srcOrd="0" destOrd="0" presId="urn:microsoft.com/office/officeart/2005/8/layout/hierarchy1"/>
    <dgm:cxn modelId="{72075017-7744-4766-8664-4447E458B077}" type="presParOf" srcId="{15978BF7-23C2-47F8-8848-7804D08DC453}" destId="{1CCD3F01-BAFB-429B-92B6-4128D59C85B3}" srcOrd="0" destOrd="0" presId="urn:microsoft.com/office/officeart/2005/8/layout/hierarchy1"/>
    <dgm:cxn modelId="{2DA919AD-3D80-4776-889E-933D274A9482}" type="presParOf" srcId="{15978BF7-23C2-47F8-8848-7804D08DC453}" destId="{90C7C661-A132-4460-A0B4-34023C261392}" srcOrd="1" destOrd="0" presId="urn:microsoft.com/office/officeart/2005/8/layout/hierarchy1"/>
    <dgm:cxn modelId="{436A914D-D939-4DFB-8D68-CC0A542C3D7B}" type="presParOf" srcId="{97C66A49-48CE-43F4-958A-01B905ED6563}" destId="{E00ECD2B-A573-4DFB-945A-24F2F1B0CAF3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74B18D-9067-4A9A-9377-F99A3221ABB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EFC898-0533-4B5F-9F86-C46BD258DF51}">
      <dgm:prSet phldrT="[Текст]" custT="1"/>
      <dgm:spPr/>
      <dgm:t>
        <a:bodyPr/>
        <a:lstStyle/>
        <a:p>
          <a:r>
            <a:rPr lang="ru-RU" sz="1400" dirty="0" err="1" smtClean="0"/>
            <a:t>Дерново-підзолисті</a:t>
          </a:r>
          <a:r>
            <a:rPr lang="ru-RU" sz="1400" dirty="0" smtClean="0"/>
            <a:t> </a:t>
          </a:r>
        </a:p>
        <a:p>
          <a:r>
            <a:rPr lang="ru-RU" sz="1400" dirty="0" err="1" smtClean="0"/>
            <a:t>ґрунти</a:t>
          </a:r>
          <a:endParaRPr lang="ru-RU" sz="1400" dirty="0"/>
        </a:p>
      </dgm:t>
    </dgm:pt>
    <dgm:pt modelId="{DA4AE381-6A3D-4884-AC04-2068791A5099}" type="parTrans" cxnId="{BDE6B9EC-A6D0-470D-B422-CB57BF487E1B}">
      <dgm:prSet/>
      <dgm:spPr/>
      <dgm:t>
        <a:bodyPr/>
        <a:lstStyle/>
        <a:p>
          <a:endParaRPr lang="ru-RU"/>
        </a:p>
      </dgm:t>
    </dgm:pt>
    <dgm:pt modelId="{8F5358E9-4940-4D5B-A2CA-03952CF6E4FD}" type="sibTrans" cxnId="{BDE6B9EC-A6D0-470D-B422-CB57BF487E1B}">
      <dgm:prSet/>
      <dgm:spPr/>
      <dgm:t>
        <a:bodyPr/>
        <a:lstStyle/>
        <a:p>
          <a:endParaRPr lang="ru-RU"/>
        </a:p>
      </dgm:t>
    </dgm:pt>
    <dgm:pt modelId="{BB3EA264-8CE5-4732-80CD-2A5CAA95CF7B}">
      <dgm:prSet phldrT="[Текст]" custT="1"/>
      <dgm:spPr/>
      <dgm:t>
        <a:bodyPr/>
        <a:lstStyle/>
        <a:p>
          <a:r>
            <a:rPr lang="ru-RU" sz="1200" u="none" dirty="0" err="1" smtClean="0"/>
            <a:t>торф'яно-підзолисті</a:t>
          </a:r>
          <a:r>
            <a:rPr lang="ru-RU" sz="1200" u="none" dirty="0" smtClean="0"/>
            <a:t> </a:t>
          </a:r>
          <a:r>
            <a:rPr lang="ru-RU" sz="1200" u="none" dirty="0" err="1" smtClean="0"/>
            <a:t>ґрунти</a:t>
          </a:r>
          <a:endParaRPr lang="ru-RU" sz="1200" u="none" dirty="0"/>
        </a:p>
      </dgm:t>
    </dgm:pt>
    <dgm:pt modelId="{BDD033F4-C4A0-496A-AC38-3B0413D17EF3}" type="parTrans" cxnId="{537E3261-3BEA-4F21-81D2-FDBDC46F21D0}">
      <dgm:prSet/>
      <dgm:spPr/>
      <dgm:t>
        <a:bodyPr/>
        <a:lstStyle/>
        <a:p>
          <a:endParaRPr lang="ru-RU"/>
        </a:p>
      </dgm:t>
    </dgm:pt>
    <dgm:pt modelId="{B7F3FDFF-F831-4299-8033-D33531EDF86A}" type="sibTrans" cxnId="{537E3261-3BEA-4F21-81D2-FDBDC46F21D0}">
      <dgm:prSet/>
      <dgm:spPr/>
      <dgm:t>
        <a:bodyPr/>
        <a:lstStyle/>
        <a:p>
          <a:endParaRPr lang="ru-RU"/>
        </a:p>
      </dgm:t>
    </dgm:pt>
    <dgm:pt modelId="{ABE1644F-0835-458E-9164-DB6CE152575F}">
      <dgm:prSet phldrT="[Текст]" custT="1"/>
      <dgm:spPr/>
      <dgm:t>
        <a:bodyPr/>
        <a:lstStyle/>
        <a:p>
          <a:r>
            <a:rPr lang="ru-RU" sz="1200" dirty="0" err="1" smtClean="0"/>
            <a:t>дерново-карбонатні</a:t>
          </a:r>
          <a:r>
            <a:rPr lang="ru-RU" sz="1200" dirty="0" smtClean="0"/>
            <a:t> </a:t>
          </a:r>
          <a:r>
            <a:rPr lang="ru-RU" sz="1200" dirty="0" err="1" smtClean="0"/>
            <a:t>ґрунти</a:t>
          </a:r>
          <a:endParaRPr lang="ru-RU" sz="1200" dirty="0"/>
        </a:p>
      </dgm:t>
    </dgm:pt>
    <dgm:pt modelId="{EDE6279E-FA46-4CB1-A023-C3C4FFB18A95}" type="parTrans" cxnId="{1FB691B2-06AC-4A88-9C6D-8A0CE9762C8F}">
      <dgm:prSet/>
      <dgm:spPr/>
      <dgm:t>
        <a:bodyPr/>
        <a:lstStyle/>
        <a:p>
          <a:endParaRPr lang="ru-RU"/>
        </a:p>
      </dgm:t>
    </dgm:pt>
    <dgm:pt modelId="{35DC93C0-2987-4836-B279-257F5F40B850}" type="sibTrans" cxnId="{1FB691B2-06AC-4A88-9C6D-8A0CE9762C8F}">
      <dgm:prSet/>
      <dgm:spPr/>
      <dgm:t>
        <a:bodyPr/>
        <a:lstStyle/>
        <a:p>
          <a:endParaRPr lang="ru-RU"/>
        </a:p>
      </dgm:t>
    </dgm:pt>
    <dgm:pt modelId="{E49E8083-5B6A-49FF-80AC-B9A1674A9344}" type="pres">
      <dgm:prSet presAssocID="{F674B18D-9067-4A9A-9377-F99A3221ABB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5F7F2E3-E577-48F4-91C4-7C56FDE28A89}" type="pres">
      <dgm:prSet presAssocID="{21EFC898-0533-4B5F-9F86-C46BD258DF51}" presName="root" presStyleCnt="0"/>
      <dgm:spPr/>
    </dgm:pt>
    <dgm:pt modelId="{5FABEE14-11D9-44A2-8165-B1C4B6404BC1}" type="pres">
      <dgm:prSet presAssocID="{21EFC898-0533-4B5F-9F86-C46BD258DF51}" presName="rootComposite" presStyleCnt="0"/>
      <dgm:spPr/>
    </dgm:pt>
    <dgm:pt modelId="{BD7367A7-A692-4FFF-B7CB-A244C31D477F}" type="pres">
      <dgm:prSet presAssocID="{21EFC898-0533-4B5F-9F86-C46BD258DF51}" presName="rootText" presStyleLbl="node1" presStyleIdx="0" presStyleCnt="1" custScaleX="137040" custScaleY="68450"/>
      <dgm:spPr/>
      <dgm:t>
        <a:bodyPr/>
        <a:lstStyle/>
        <a:p>
          <a:endParaRPr lang="ru-RU"/>
        </a:p>
      </dgm:t>
    </dgm:pt>
    <dgm:pt modelId="{00321740-DACF-4AC5-BAA1-29AFCEC6311B}" type="pres">
      <dgm:prSet presAssocID="{21EFC898-0533-4B5F-9F86-C46BD258DF51}" presName="rootConnector" presStyleLbl="node1" presStyleIdx="0" presStyleCnt="1"/>
      <dgm:spPr/>
      <dgm:t>
        <a:bodyPr/>
        <a:lstStyle/>
        <a:p>
          <a:endParaRPr lang="ru-RU"/>
        </a:p>
      </dgm:t>
    </dgm:pt>
    <dgm:pt modelId="{B58A1E0C-486E-4995-9D05-DAC6B18B664E}" type="pres">
      <dgm:prSet presAssocID="{21EFC898-0533-4B5F-9F86-C46BD258DF51}" presName="childShape" presStyleCnt="0"/>
      <dgm:spPr/>
    </dgm:pt>
    <dgm:pt modelId="{930B9A7D-64B7-43C6-A447-851996B5257A}" type="pres">
      <dgm:prSet presAssocID="{BDD033F4-C4A0-496A-AC38-3B0413D17EF3}" presName="Name13" presStyleLbl="parChTrans1D2" presStyleIdx="0" presStyleCnt="2"/>
      <dgm:spPr/>
      <dgm:t>
        <a:bodyPr/>
        <a:lstStyle/>
        <a:p>
          <a:endParaRPr lang="ru-RU"/>
        </a:p>
      </dgm:t>
    </dgm:pt>
    <dgm:pt modelId="{316814F7-3952-4BB4-8123-FBD6F877A716}" type="pres">
      <dgm:prSet presAssocID="{BB3EA264-8CE5-4732-80CD-2A5CAA95CF7B}" presName="childText" presStyleLbl="bgAcc1" presStyleIdx="0" presStyleCnt="2" custScaleX="171197" custScaleY="41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F6B0D-820C-47A4-86B8-0A7F4193BB2F}" type="pres">
      <dgm:prSet presAssocID="{EDE6279E-FA46-4CB1-A023-C3C4FFB18A95}" presName="Name13" presStyleLbl="parChTrans1D2" presStyleIdx="1" presStyleCnt="2"/>
      <dgm:spPr/>
      <dgm:t>
        <a:bodyPr/>
        <a:lstStyle/>
        <a:p>
          <a:endParaRPr lang="ru-RU"/>
        </a:p>
      </dgm:t>
    </dgm:pt>
    <dgm:pt modelId="{3049D11D-58CF-49E2-9033-97386B50484E}" type="pres">
      <dgm:prSet presAssocID="{ABE1644F-0835-458E-9164-DB6CE152575F}" presName="childText" presStyleLbl="bgAcc1" presStyleIdx="1" presStyleCnt="2" custScaleX="168983" custScaleY="44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0DF649-1D73-4585-80F6-0DA574CDF8C4}" type="presOf" srcId="{BB3EA264-8CE5-4732-80CD-2A5CAA95CF7B}" destId="{316814F7-3952-4BB4-8123-FBD6F877A716}" srcOrd="0" destOrd="0" presId="urn:microsoft.com/office/officeart/2005/8/layout/hierarchy3"/>
    <dgm:cxn modelId="{BDE6B9EC-A6D0-470D-B422-CB57BF487E1B}" srcId="{F674B18D-9067-4A9A-9377-F99A3221ABB9}" destId="{21EFC898-0533-4B5F-9F86-C46BD258DF51}" srcOrd="0" destOrd="0" parTransId="{DA4AE381-6A3D-4884-AC04-2068791A5099}" sibTransId="{8F5358E9-4940-4D5B-A2CA-03952CF6E4FD}"/>
    <dgm:cxn modelId="{1FB691B2-06AC-4A88-9C6D-8A0CE9762C8F}" srcId="{21EFC898-0533-4B5F-9F86-C46BD258DF51}" destId="{ABE1644F-0835-458E-9164-DB6CE152575F}" srcOrd="1" destOrd="0" parTransId="{EDE6279E-FA46-4CB1-A023-C3C4FFB18A95}" sibTransId="{35DC93C0-2987-4836-B279-257F5F40B850}"/>
    <dgm:cxn modelId="{CFB34591-E30F-4E41-B81A-CD7019D7C54A}" type="presOf" srcId="{21EFC898-0533-4B5F-9F86-C46BD258DF51}" destId="{BD7367A7-A692-4FFF-B7CB-A244C31D477F}" srcOrd="0" destOrd="0" presId="urn:microsoft.com/office/officeart/2005/8/layout/hierarchy3"/>
    <dgm:cxn modelId="{A8E82930-012A-4B27-B0FC-A8A45D84F861}" type="presOf" srcId="{BDD033F4-C4A0-496A-AC38-3B0413D17EF3}" destId="{930B9A7D-64B7-43C6-A447-851996B5257A}" srcOrd="0" destOrd="0" presId="urn:microsoft.com/office/officeart/2005/8/layout/hierarchy3"/>
    <dgm:cxn modelId="{537E3261-3BEA-4F21-81D2-FDBDC46F21D0}" srcId="{21EFC898-0533-4B5F-9F86-C46BD258DF51}" destId="{BB3EA264-8CE5-4732-80CD-2A5CAA95CF7B}" srcOrd="0" destOrd="0" parTransId="{BDD033F4-C4A0-496A-AC38-3B0413D17EF3}" sibTransId="{B7F3FDFF-F831-4299-8033-D33531EDF86A}"/>
    <dgm:cxn modelId="{08D955E9-0139-4B62-8883-B8A2024E1F60}" type="presOf" srcId="{ABE1644F-0835-458E-9164-DB6CE152575F}" destId="{3049D11D-58CF-49E2-9033-97386B50484E}" srcOrd="0" destOrd="0" presId="urn:microsoft.com/office/officeart/2005/8/layout/hierarchy3"/>
    <dgm:cxn modelId="{C4E81CD8-ABF4-4EAA-BFC9-90E6359CB0E0}" type="presOf" srcId="{F674B18D-9067-4A9A-9377-F99A3221ABB9}" destId="{E49E8083-5B6A-49FF-80AC-B9A1674A9344}" srcOrd="0" destOrd="0" presId="urn:microsoft.com/office/officeart/2005/8/layout/hierarchy3"/>
    <dgm:cxn modelId="{78E343F2-8FED-4F4F-98A1-D795183361AF}" type="presOf" srcId="{EDE6279E-FA46-4CB1-A023-C3C4FFB18A95}" destId="{B67F6B0D-820C-47A4-86B8-0A7F4193BB2F}" srcOrd="0" destOrd="0" presId="urn:microsoft.com/office/officeart/2005/8/layout/hierarchy3"/>
    <dgm:cxn modelId="{B5229905-EB39-4479-8DB5-DBD8D820FFB9}" type="presOf" srcId="{21EFC898-0533-4B5F-9F86-C46BD258DF51}" destId="{00321740-DACF-4AC5-BAA1-29AFCEC6311B}" srcOrd="1" destOrd="0" presId="urn:microsoft.com/office/officeart/2005/8/layout/hierarchy3"/>
    <dgm:cxn modelId="{245FF37E-BA40-4627-A117-AEBA7C6EF3AA}" type="presParOf" srcId="{E49E8083-5B6A-49FF-80AC-B9A1674A9344}" destId="{85F7F2E3-E577-48F4-91C4-7C56FDE28A89}" srcOrd="0" destOrd="0" presId="urn:microsoft.com/office/officeart/2005/8/layout/hierarchy3"/>
    <dgm:cxn modelId="{E63B73F7-FEF5-44F3-9091-3A9F155B2130}" type="presParOf" srcId="{85F7F2E3-E577-48F4-91C4-7C56FDE28A89}" destId="{5FABEE14-11D9-44A2-8165-B1C4B6404BC1}" srcOrd="0" destOrd="0" presId="urn:microsoft.com/office/officeart/2005/8/layout/hierarchy3"/>
    <dgm:cxn modelId="{D0CCBD25-5767-4A0B-A8C7-7B6BB6E77CE1}" type="presParOf" srcId="{5FABEE14-11D9-44A2-8165-B1C4B6404BC1}" destId="{BD7367A7-A692-4FFF-B7CB-A244C31D477F}" srcOrd="0" destOrd="0" presId="urn:microsoft.com/office/officeart/2005/8/layout/hierarchy3"/>
    <dgm:cxn modelId="{F76E01E6-7C17-41F6-AC1C-D5E1EF3D1528}" type="presParOf" srcId="{5FABEE14-11D9-44A2-8165-B1C4B6404BC1}" destId="{00321740-DACF-4AC5-BAA1-29AFCEC6311B}" srcOrd="1" destOrd="0" presId="urn:microsoft.com/office/officeart/2005/8/layout/hierarchy3"/>
    <dgm:cxn modelId="{5095AEA7-E642-4401-9402-27E32E753789}" type="presParOf" srcId="{85F7F2E3-E577-48F4-91C4-7C56FDE28A89}" destId="{B58A1E0C-486E-4995-9D05-DAC6B18B664E}" srcOrd="1" destOrd="0" presId="urn:microsoft.com/office/officeart/2005/8/layout/hierarchy3"/>
    <dgm:cxn modelId="{0D3E4D4B-38E4-4560-8E34-282C11411D14}" type="presParOf" srcId="{B58A1E0C-486E-4995-9D05-DAC6B18B664E}" destId="{930B9A7D-64B7-43C6-A447-851996B5257A}" srcOrd="0" destOrd="0" presId="urn:microsoft.com/office/officeart/2005/8/layout/hierarchy3"/>
    <dgm:cxn modelId="{6A64EA07-3B82-4E81-B9ED-A1538E216A20}" type="presParOf" srcId="{B58A1E0C-486E-4995-9D05-DAC6B18B664E}" destId="{316814F7-3952-4BB4-8123-FBD6F877A716}" srcOrd="1" destOrd="0" presId="urn:microsoft.com/office/officeart/2005/8/layout/hierarchy3"/>
    <dgm:cxn modelId="{D2F76E97-84F2-4423-90EC-57665FB4F005}" type="presParOf" srcId="{B58A1E0C-486E-4995-9D05-DAC6B18B664E}" destId="{B67F6B0D-820C-47A4-86B8-0A7F4193BB2F}" srcOrd="2" destOrd="0" presId="urn:microsoft.com/office/officeart/2005/8/layout/hierarchy3"/>
    <dgm:cxn modelId="{EDC7AA0C-8031-493B-A723-0C4A2E51F4F8}" type="presParOf" srcId="{B58A1E0C-486E-4995-9D05-DAC6B18B664E}" destId="{3049D11D-58CF-49E2-9033-97386B50484E}" srcOrd="3" destOrd="0" presId="urn:microsoft.com/office/officeart/2005/8/layout/hierarchy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BF9356-16EF-416F-A378-061797DCC8D5}" type="doc">
      <dgm:prSet loTypeId="urn:microsoft.com/office/officeart/2005/8/layout/hierarchy3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1F575517-421E-4FB8-BE4B-75839026B460}">
      <dgm:prSet phldrT="[Текст]"/>
      <dgm:spPr/>
      <dgm:t>
        <a:bodyPr/>
        <a:lstStyle/>
        <a:p>
          <a:r>
            <a:rPr lang="ru-RU" b="0" i="0" dirty="0" err="1" smtClean="0"/>
            <a:t>Чорноземи</a:t>
          </a:r>
          <a:endParaRPr lang="ru-RU" dirty="0"/>
        </a:p>
      </dgm:t>
    </dgm:pt>
    <dgm:pt modelId="{38B5FAF6-3DD5-4EEF-825F-33CA0CBA749A}" type="parTrans" cxnId="{242C07CB-AB1A-48A3-925F-A5B0D1AA12BB}">
      <dgm:prSet/>
      <dgm:spPr/>
      <dgm:t>
        <a:bodyPr/>
        <a:lstStyle/>
        <a:p>
          <a:endParaRPr lang="ru-RU"/>
        </a:p>
      </dgm:t>
    </dgm:pt>
    <dgm:pt modelId="{DEAE9E66-39A0-4AC8-94B7-2032CBFB725F}" type="sibTrans" cxnId="{242C07CB-AB1A-48A3-925F-A5B0D1AA12BB}">
      <dgm:prSet/>
      <dgm:spPr/>
      <dgm:t>
        <a:bodyPr/>
        <a:lstStyle/>
        <a:p>
          <a:endParaRPr lang="ru-RU"/>
        </a:p>
      </dgm:t>
    </dgm:pt>
    <dgm:pt modelId="{14C3A8A2-8E87-42FE-8186-7AA477E291B9}">
      <dgm:prSet phldrT="[Текст]" custT="1"/>
      <dgm:spPr/>
      <dgm:t>
        <a:bodyPr/>
        <a:lstStyle/>
        <a:p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Типові</a:t>
          </a:r>
          <a:endParaRPr lang="ru-RU" sz="1200" dirty="0"/>
        </a:p>
      </dgm:t>
    </dgm:pt>
    <dgm:pt modelId="{98F61813-4721-4920-9923-C5C5EDCD7B17}" type="parTrans" cxnId="{551B99FC-7561-4D47-982A-9825A8B6C5DF}">
      <dgm:prSet/>
      <dgm:spPr/>
      <dgm:t>
        <a:bodyPr/>
        <a:lstStyle/>
        <a:p>
          <a:endParaRPr lang="ru-RU"/>
        </a:p>
      </dgm:t>
    </dgm:pt>
    <dgm:pt modelId="{3A30DBFC-3D37-48D0-ACD1-79CF6938B2C5}" type="sibTrans" cxnId="{551B99FC-7561-4D47-982A-9825A8B6C5DF}">
      <dgm:prSet/>
      <dgm:spPr/>
      <dgm:t>
        <a:bodyPr/>
        <a:lstStyle/>
        <a:p>
          <a:endParaRPr lang="ru-RU"/>
        </a:p>
      </dgm:t>
    </dgm:pt>
    <dgm:pt modelId="{827961B6-DE1C-4771-99EF-A22C530D8FC9}">
      <dgm:prSet phldrT="[Текст]" custT="1"/>
      <dgm:spPr/>
      <dgm:t>
        <a:bodyPr/>
        <a:lstStyle/>
        <a:p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Опідзолені</a:t>
          </a:r>
          <a:endParaRPr lang="ru-RU" sz="1200" dirty="0"/>
        </a:p>
      </dgm:t>
    </dgm:pt>
    <dgm:pt modelId="{14CF3DFA-07C9-43FA-9ACA-C77D1AD8ECCB}" type="parTrans" cxnId="{0FF26DEB-79EE-4D22-BD86-D8B14FD6FCFB}">
      <dgm:prSet/>
      <dgm:spPr/>
      <dgm:t>
        <a:bodyPr/>
        <a:lstStyle/>
        <a:p>
          <a:endParaRPr lang="ru-RU"/>
        </a:p>
      </dgm:t>
    </dgm:pt>
    <dgm:pt modelId="{72F21645-C751-4211-B795-A0A4CEFB1B68}" type="sibTrans" cxnId="{0FF26DEB-79EE-4D22-BD86-D8B14FD6FCFB}">
      <dgm:prSet/>
      <dgm:spPr/>
      <dgm:t>
        <a:bodyPr/>
        <a:lstStyle/>
        <a:p>
          <a:endParaRPr lang="ru-RU"/>
        </a:p>
      </dgm:t>
    </dgm:pt>
    <dgm:pt modelId="{47081ABE-A16A-4063-907C-FD98221ED712}">
      <dgm:prSet phldrT="[Текст]"/>
      <dgm:spPr/>
      <dgm:t>
        <a:bodyPr/>
        <a:lstStyle/>
        <a:p>
          <a:r>
            <a:rPr lang="ru-RU" b="0" i="0" dirty="0" err="1" smtClean="0"/>
            <a:t>Сірі</a:t>
          </a:r>
          <a:r>
            <a:rPr lang="ru-RU" b="0" i="0" dirty="0" smtClean="0"/>
            <a:t> </a:t>
          </a:r>
          <a:r>
            <a:rPr lang="ru-RU" b="0" i="0" dirty="0" err="1" smtClean="0"/>
            <a:t>опідзолені</a:t>
          </a:r>
          <a:r>
            <a:rPr lang="ru-RU" b="0" i="0" dirty="0" smtClean="0"/>
            <a:t> </a:t>
          </a:r>
          <a:r>
            <a:rPr lang="ru-RU" b="0" i="0" dirty="0" err="1" smtClean="0"/>
            <a:t>ґрунти</a:t>
          </a:r>
          <a:endParaRPr lang="ru-RU" dirty="0"/>
        </a:p>
      </dgm:t>
    </dgm:pt>
    <dgm:pt modelId="{4B71CC2B-C1BD-4875-923A-3A093C640AE2}" type="parTrans" cxnId="{D811F48C-BA6F-4F0F-B0DA-E2ADCDA1AD8F}">
      <dgm:prSet/>
      <dgm:spPr/>
      <dgm:t>
        <a:bodyPr/>
        <a:lstStyle/>
        <a:p>
          <a:endParaRPr lang="ru-RU"/>
        </a:p>
      </dgm:t>
    </dgm:pt>
    <dgm:pt modelId="{EA93285E-E148-4435-AFBC-87853445913E}" type="sibTrans" cxnId="{D811F48C-BA6F-4F0F-B0DA-E2ADCDA1AD8F}">
      <dgm:prSet/>
      <dgm:spPr/>
      <dgm:t>
        <a:bodyPr/>
        <a:lstStyle/>
        <a:p>
          <a:endParaRPr lang="ru-RU"/>
        </a:p>
      </dgm:t>
    </dgm:pt>
    <dgm:pt modelId="{CA294187-CDDB-4447-9A80-E1664937A59A}">
      <dgm:prSet phldrT="[Текст]"/>
      <dgm:spPr/>
      <dgm:t>
        <a:bodyPr/>
        <a:lstStyle/>
        <a:p>
          <a:r>
            <a:rPr lang="uk-UA" dirty="0" smtClean="0"/>
            <a:t>Світло-сірі</a:t>
          </a:r>
          <a:endParaRPr lang="ru-RU" dirty="0"/>
        </a:p>
      </dgm:t>
    </dgm:pt>
    <dgm:pt modelId="{48E4B122-3C5B-455F-A0C9-86B46A4A33BC}" type="parTrans" cxnId="{BE2DCEA7-ACD9-41A4-86A1-7E8FF8528F47}">
      <dgm:prSet/>
      <dgm:spPr/>
      <dgm:t>
        <a:bodyPr/>
        <a:lstStyle/>
        <a:p>
          <a:endParaRPr lang="ru-RU"/>
        </a:p>
      </dgm:t>
    </dgm:pt>
    <dgm:pt modelId="{ACDF86D7-DBA6-4A56-AF3A-1E65BF6C7A21}" type="sibTrans" cxnId="{BE2DCEA7-ACD9-41A4-86A1-7E8FF8528F47}">
      <dgm:prSet/>
      <dgm:spPr/>
      <dgm:t>
        <a:bodyPr/>
        <a:lstStyle/>
        <a:p>
          <a:endParaRPr lang="ru-RU"/>
        </a:p>
      </dgm:t>
    </dgm:pt>
    <dgm:pt modelId="{B2CE22B7-B887-42F2-BF9B-0751F2FD7C85}">
      <dgm:prSet phldrT="[Текст]" custT="1"/>
      <dgm:spPr/>
      <dgm:t>
        <a:bodyPr/>
        <a:lstStyle/>
        <a:p>
          <a:r>
            <a:rPr lang="uk-UA" sz="1200" dirty="0" smtClean="0"/>
            <a:t>Вилугувані</a:t>
          </a:r>
          <a:endParaRPr lang="ru-RU" sz="1200" dirty="0"/>
        </a:p>
      </dgm:t>
    </dgm:pt>
    <dgm:pt modelId="{B2CE5865-662D-4D2D-A3F2-FA2395D4D568}" type="parTrans" cxnId="{69EAB4C1-D2E4-49EC-A261-F7466CDB109E}">
      <dgm:prSet/>
      <dgm:spPr/>
      <dgm:t>
        <a:bodyPr/>
        <a:lstStyle/>
        <a:p>
          <a:endParaRPr lang="ru-RU"/>
        </a:p>
      </dgm:t>
    </dgm:pt>
    <dgm:pt modelId="{798C5D22-A7AF-41DD-8A3B-D3933861B897}" type="sibTrans" cxnId="{69EAB4C1-D2E4-49EC-A261-F7466CDB109E}">
      <dgm:prSet/>
      <dgm:spPr/>
      <dgm:t>
        <a:bodyPr/>
        <a:lstStyle/>
        <a:p>
          <a:endParaRPr lang="ru-RU"/>
        </a:p>
      </dgm:t>
    </dgm:pt>
    <dgm:pt modelId="{554390EC-7991-448E-8787-8F5DB98360DB}">
      <dgm:prSet phldrT="[Текст]" custT="1"/>
      <dgm:spPr/>
      <dgm:t>
        <a:bodyPr/>
        <a:lstStyle/>
        <a:p>
          <a:r>
            <a:rPr lang="uk-UA" sz="1200" dirty="0" smtClean="0"/>
            <a:t>Реградовані</a:t>
          </a:r>
          <a:endParaRPr lang="ru-RU" sz="1200" dirty="0"/>
        </a:p>
      </dgm:t>
    </dgm:pt>
    <dgm:pt modelId="{7B0EA4D0-DC58-445F-AD44-39FC8D4400C4}" type="parTrans" cxnId="{BF9034A2-35AF-426B-ACEC-1BE0C6338FBD}">
      <dgm:prSet/>
      <dgm:spPr/>
      <dgm:t>
        <a:bodyPr/>
        <a:lstStyle/>
        <a:p>
          <a:endParaRPr lang="ru-RU"/>
        </a:p>
      </dgm:t>
    </dgm:pt>
    <dgm:pt modelId="{E53C60FD-7C27-4C88-8154-F14F5F47EECD}" type="sibTrans" cxnId="{BF9034A2-35AF-426B-ACEC-1BE0C6338FBD}">
      <dgm:prSet/>
      <dgm:spPr/>
      <dgm:t>
        <a:bodyPr/>
        <a:lstStyle/>
        <a:p>
          <a:endParaRPr lang="ru-RU"/>
        </a:p>
      </dgm:t>
    </dgm:pt>
    <dgm:pt modelId="{916E172A-8F81-4208-8FF5-87E70456A2DF}">
      <dgm:prSet phldrT="[Текст]"/>
      <dgm:spPr/>
      <dgm:t>
        <a:bodyPr/>
        <a:lstStyle/>
        <a:p>
          <a:r>
            <a:rPr lang="uk-UA" dirty="0" smtClean="0"/>
            <a:t>Сірі</a:t>
          </a:r>
          <a:endParaRPr lang="ru-RU" dirty="0"/>
        </a:p>
      </dgm:t>
    </dgm:pt>
    <dgm:pt modelId="{61CA60E6-9732-4601-AA77-EE87A084859F}" type="parTrans" cxnId="{413893FC-7AEC-44E8-AB87-113A7DD765B6}">
      <dgm:prSet/>
      <dgm:spPr/>
      <dgm:t>
        <a:bodyPr/>
        <a:lstStyle/>
        <a:p>
          <a:endParaRPr lang="ru-RU"/>
        </a:p>
      </dgm:t>
    </dgm:pt>
    <dgm:pt modelId="{CF9CE82D-D0A5-4342-8E83-2833497B7021}" type="sibTrans" cxnId="{413893FC-7AEC-44E8-AB87-113A7DD765B6}">
      <dgm:prSet/>
      <dgm:spPr/>
      <dgm:t>
        <a:bodyPr/>
        <a:lstStyle/>
        <a:p>
          <a:endParaRPr lang="ru-RU"/>
        </a:p>
      </dgm:t>
    </dgm:pt>
    <dgm:pt modelId="{D4B5970A-F232-4471-BE41-6343561259AA}">
      <dgm:prSet phldrT="[Текст]"/>
      <dgm:spPr/>
      <dgm:t>
        <a:bodyPr/>
        <a:lstStyle/>
        <a:p>
          <a:r>
            <a:rPr lang="uk-UA" dirty="0" smtClean="0"/>
            <a:t>Темно-сірі</a:t>
          </a:r>
          <a:endParaRPr lang="ru-RU" dirty="0"/>
        </a:p>
      </dgm:t>
    </dgm:pt>
    <dgm:pt modelId="{7A586C5E-0D55-4E00-98B4-A9B3DA880017}" type="parTrans" cxnId="{B3BF9248-C11E-46D6-AA16-86AFEC99FA79}">
      <dgm:prSet/>
      <dgm:spPr/>
      <dgm:t>
        <a:bodyPr/>
        <a:lstStyle/>
        <a:p>
          <a:endParaRPr lang="ru-RU"/>
        </a:p>
      </dgm:t>
    </dgm:pt>
    <dgm:pt modelId="{CCC7F2B4-9EC1-468D-8CE3-BE59C82A886A}" type="sibTrans" cxnId="{B3BF9248-C11E-46D6-AA16-86AFEC99FA79}">
      <dgm:prSet/>
      <dgm:spPr/>
      <dgm:t>
        <a:bodyPr/>
        <a:lstStyle/>
        <a:p>
          <a:endParaRPr lang="ru-RU"/>
        </a:p>
      </dgm:t>
    </dgm:pt>
    <dgm:pt modelId="{D77EC090-2C48-4577-84F4-A708F78FD2C5}" type="pres">
      <dgm:prSet presAssocID="{09BF9356-16EF-416F-A378-061797DCC8D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51BA85-0036-4253-A584-B055B45AFD60}" type="pres">
      <dgm:prSet presAssocID="{1F575517-421E-4FB8-BE4B-75839026B460}" presName="root" presStyleCnt="0"/>
      <dgm:spPr/>
    </dgm:pt>
    <dgm:pt modelId="{0137FC51-BE27-44ED-9877-3F19596ECC93}" type="pres">
      <dgm:prSet presAssocID="{1F575517-421E-4FB8-BE4B-75839026B460}" presName="rootComposite" presStyleCnt="0"/>
      <dgm:spPr/>
    </dgm:pt>
    <dgm:pt modelId="{57DF7B37-CFD4-48C5-9987-74DE3D6BE91C}" type="pres">
      <dgm:prSet presAssocID="{1F575517-421E-4FB8-BE4B-75839026B460}" presName="rootText" presStyleLbl="node1" presStyleIdx="0" presStyleCnt="2" custScaleX="143572" custScaleY="55633"/>
      <dgm:spPr/>
      <dgm:t>
        <a:bodyPr/>
        <a:lstStyle/>
        <a:p>
          <a:endParaRPr lang="ru-RU"/>
        </a:p>
      </dgm:t>
    </dgm:pt>
    <dgm:pt modelId="{23AB571A-E090-4B5D-86BB-B228CC4091CB}" type="pres">
      <dgm:prSet presAssocID="{1F575517-421E-4FB8-BE4B-75839026B460}" presName="rootConnector" presStyleLbl="node1" presStyleIdx="0" presStyleCnt="2"/>
      <dgm:spPr/>
      <dgm:t>
        <a:bodyPr/>
        <a:lstStyle/>
        <a:p>
          <a:endParaRPr lang="ru-RU"/>
        </a:p>
      </dgm:t>
    </dgm:pt>
    <dgm:pt modelId="{5E76343F-86AB-4008-ABE0-E02B4EAF218D}" type="pres">
      <dgm:prSet presAssocID="{1F575517-421E-4FB8-BE4B-75839026B460}" presName="childShape" presStyleCnt="0"/>
      <dgm:spPr/>
    </dgm:pt>
    <dgm:pt modelId="{576ECCE4-DB2C-43F2-B267-2E485025CDF4}" type="pres">
      <dgm:prSet presAssocID="{98F61813-4721-4920-9923-C5C5EDCD7B17}" presName="Name13" presStyleLbl="parChTrans1D2" presStyleIdx="0" presStyleCnt="7"/>
      <dgm:spPr/>
      <dgm:t>
        <a:bodyPr/>
        <a:lstStyle/>
        <a:p>
          <a:endParaRPr lang="ru-RU"/>
        </a:p>
      </dgm:t>
    </dgm:pt>
    <dgm:pt modelId="{35D6F072-DB80-4B07-B470-869685E0FB0D}" type="pres">
      <dgm:prSet presAssocID="{14C3A8A2-8E87-42FE-8186-7AA477E291B9}" presName="childText" presStyleLbl="bgAcc1" presStyleIdx="0" presStyleCnt="7" custScaleX="164093" custScaleY="48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BB239-15A8-4319-A1F5-5F47C90754BB}" type="pres">
      <dgm:prSet presAssocID="{14CF3DFA-07C9-43FA-9ACA-C77D1AD8ECCB}" presName="Name13" presStyleLbl="parChTrans1D2" presStyleIdx="1" presStyleCnt="7"/>
      <dgm:spPr/>
      <dgm:t>
        <a:bodyPr/>
        <a:lstStyle/>
        <a:p>
          <a:endParaRPr lang="ru-RU"/>
        </a:p>
      </dgm:t>
    </dgm:pt>
    <dgm:pt modelId="{57C12E04-5FB0-4816-9C55-41AA41C95993}" type="pres">
      <dgm:prSet presAssocID="{827961B6-DE1C-4771-99EF-A22C530D8FC9}" presName="childText" presStyleLbl="bgAcc1" presStyleIdx="1" presStyleCnt="7" custScaleX="164093" custScaleY="64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D8996-4FAB-4AB1-8349-686C61A30C8A}" type="pres">
      <dgm:prSet presAssocID="{B2CE5865-662D-4D2D-A3F2-FA2395D4D568}" presName="Name13" presStyleLbl="parChTrans1D2" presStyleIdx="2" presStyleCnt="7"/>
      <dgm:spPr/>
      <dgm:t>
        <a:bodyPr/>
        <a:lstStyle/>
        <a:p>
          <a:endParaRPr lang="ru-RU"/>
        </a:p>
      </dgm:t>
    </dgm:pt>
    <dgm:pt modelId="{114E9C54-C64E-4427-841A-69FEF1D53AF1}" type="pres">
      <dgm:prSet presAssocID="{B2CE22B7-B887-42F2-BF9B-0751F2FD7C85}" presName="childText" presStyleLbl="bgAcc1" presStyleIdx="2" presStyleCnt="7" custScaleX="164093" custScaleY="63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1C4B37-F536-4FB9-A273-A0651A9C2A02}" type="pres">
      <dgm:prSet presAssocID="{7B0EA4D0-DC58-445F-AD44-39FC8D4400C4}" presName="Name13" presStyleLbl="parChTrans1D2" presStyleIdx="3" presStyleCnt="7"/>
      <dgm:spPr/>
      <dgm:t>
        <a:bodyPr/>
        <a:lstStyle/>
        <a:p>
          <a:endParaRPr lang="ru-RU"/>
        </a:p>
      </dgm:t>
    </dgm:pt>
    <dgm:pt modelId="{06DBC358-98B8-4C67-9B56-40BD90A256D6}" type="pres">
      <dgm:prSet presAssocID="{554390EC-7991-448E-8787-8F5DB98360DB}" presName="childText" presStyleLbl="bgAcc1" presStyleIdx="3" presStyleCnt="7" custScaleX="164094" custScaleY="68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89AEA-DB10-41DD-9D09-627E20BD6289}" type="pres">
      <dgm:prSet presAssocID="{47081ABE-A16A-4063-907C-FD98221ED712}" presName="root" presStyleCnt="0"/>
      <dgm:spPr/>
    </dgm:pt>
    <dgm:pt modelId="{B14C1DD0-AC9F-4C59-B83F-E1D05A9A266D}" type="pres">
      <dgm:prSet presAssocID="{47081ABE-A16A-4063-907C-FD98221ED712}" presName="rootComposite" presStyleCnt="0"/>
      <dgm:spPr/>
    </dgm:pt>
    <dgm:pt modelId="{4330E708-86AC-43E1-BAAA-C8E3DF80C363}" type="pres">
      <dgm:prSet presAssocID="{47081ABE-A16A-4063-907C-FD98221ED712}" presName="rootText" presStyleLbl="node1" presStyleIdx="1" presStyleCnt="2" custScaleX="247665" custScaleY="60447"/>
      <dgm:spPr/>
      <dgm:t>
        <a:bodyPr/>
        <a:lstStyle/>
        <a:p>
          <a:endParaRPr lang="ru-RU"/>
        </a:p>
      </dgm:t>
    </dgm:pt>
    <dgm:pt modelId="{8E5427B3-6724-426E-A783-5A83BFEB426A}" type="pres">
      <dgm:prSet presAssocID="{47081ABE-A16A-4063-907C-FD98221ED712}" presName="rootConnector" presStyleLbl="node1" presStyleIdx="1" presStyleCnt="2"/>
      <dgm:spPr/>
      <dgm:t>
        <a:bodyPr/>
        <a:lstStyle/>
        <a:p>
          <a:endParaRPr lang="ru-RU"/>
        </a:p>
      </dgm:t>
    </dgm:pt>
    <dgm:pt modelId="{86BE280C-AEAC-4F8B-9650-62CB561D09B1}" type="pres">
      <dgm:prSet presAssocID="{47081ABE-A16A-4063-907C-FD98221ED712}" presName="childShape" presStyleCnt="0"/>
      <dgm:spPr/>
    </dgm:pt>
    <dgm:pt modelId="{34AEFBEA-3BF7-4435-8332-878A97F3B9C7}" type="pres">
      <dgm:prSet presAssocID="{48E4B122-3C5B-455F-A0C9-86B46A4A33BC}" presName="Name13" presStyleLbl="parChTrans1D2" presStyleIdx="4" presStyleCnt="7"/>
      <dgm:spPr/>
      <dgm:t>
        <a:bodyPr/>
        <a:lstStyle/>
        <a:p>
          <a:endParaRPr lang="ru-RU"/>
        </a:p>
      </dgm:t>
    </dgm:pt>
    <dgm:pt modelId="{94735E54-AC0C-433D-BAAA-56298DA68811}" type="pres">
      <dgm:prSet presAssocID="{CA294187-CDDB-4447-9A80-E1664937A59A}" presName="childText" presStyleLbl="bgAcc1" presStyleIdx="4" presStyleCnt="7" custScaleX="184599" custScaleY="53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58126-1A46-4862-ADCB-5F700509FF4C}" type="pres">
      <dgm:prSet presAssocID="{61CA60E6-9732-4601-AA77-EE87A084859F}" presName="Name13" presStyleLbl="parChTrans1D2" presStyleIdx="5" presStyleCnt="7"/>
      <dgm:spPr/>
      <dgm:t>
        <a:bodyPr/>
        <a:lstStyle/>
        <a:p>
          <a:endParaRPr lang="ru-RU"/>
        </a:p>
      </dgm:t>
    </dgm:pt>
    <dgm:pt modelId="{BC22B5C0-3392-478E-ADAC-DF802235F30A}" type="pres">
      <dgm:prSet presAssocID="{916E172A-8F81-4208-8FF5-87E70456A2DF}" presName="childText" presStyleLbl="bgAcc1" presStyleIdx="5" presStyleCnt="7" custScaleX="184600" custScaleY="68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8E49A-61A5-42CC-BFB3-652671DF619D}" type="pres">
      <dgm:prSet presAssocID="{7A586C5E-0D55-4E00-98B4-A9B3DA880017}" presName="Name13" presStyleLbl="parChTrans1D2" presStyleIdx="6" presStyleCnt="7"/>
      <dgm:spPr/>
      <dgm:t>
        <a:bodyPr/>
        <a:lstStyle/>
        <a:p>
          <a:endParaRPr lang="ru-RU"/>
        </a:p>
      </dgm:t>
    </dgm:pt>
    <dgm:pt modelId="{CEA26039-F281-4E29-BC34-0253F1D2406C}" type="pres">
      <dgm:prSet presAssocID="{D4B5970A-F232-4471-BE41-6343561259AA}" presName="childText" presStyleLbl="bgAcc1" presStyleIdx="6" presStyleCnt="7" custScaleX="184599" custScaleY="53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187FAD-A03E-4532-9CAB-5F7388CE1AD6}" type="presOf" srcId="{B2CE5865-662D-4D2D-A3F2-FA2395D4D568}" destId="{F31D8996-4FAB-4AB1-8349-686C61A30C8A}" srcOrd="0" destOrd="0" presId="urn:microsoft.com/office/officeart/2005/8/layout/hierarchy3"/>
    <dgm:cxn modelId="{BE687A32-DB2A-41BF-8E9E-E69AB9216354}" type="presOf" srcId="{D4B5970A-F232-4471-BE41-6343561259AA}" destId="{CEA26039-F281-4E29-BC34-0253F1D2406C}" srcOrd="0" destOrd="0" presId="urn:microsoft.com/office/officeart/2005/8/layout/hierarchy3"/>
    <dgm:cxn modelId="{69EAB4C1-D2E4-49EC-A261-F7466CDB109E}" srcId="{1F575517-421E-4FB8-BE4B-75839026B460}" destId="{B2CE22B7-B887-42F2-BF9B-0751F2FD7C85}" srcOrd="2" destOrd="0" parTransId="{B2CE5865-662D-4D2D-A3F2-FA2395D4D568}" sibTransId="{798C5D22-A7AF-41DD-8A3B-D3933861B897}"/>
    <dgm:cxn modelId="{4125B9AB-64B1-44C1-9A90-A90C00720593}" type="presOf" srcId="{916E172A-8F81-4208-8FF5-87E70456A2DF}" destId="{BC22B5C0-3392-478E-ADAC-DF802235F30A}" srcOrd="0" destOrd="0" presId="urn:microsoft.com/office/officeart/2005/8/layout/hierarchy3"/>
    <dgm:cxn modelId="{67D6BB6A-67AB-4B13-A9F9-DA1CAE9EEFA6}" type="presOf" srcId="{CA294187-CDDB-4447-9A80-E1664937A59A}" destId="{94735E54-AC0C-433D-BAAA-56298DA68811}" srcOrd="0" destOrd="0" presId="urn:microsoft.com/office/officeart/2005/8/layout/hierarchy3"/>
    <dgm:cxn modelId="{330DB7A2-033A-4CFC-B7AA-F3187E9F1053}" type="presOf" srcId="{14C3A8A2-8E87-42FE-8186-7AA477E291B9}" destId="{35D6F072-DB80-4B07-B470-869685E0FB0D}" srcOrd="0" destOrd="0" presId="urn:microsoft.com/office/officeart/2005/8/layout/hierarchy3"/>
    <dgm:cxn modelId="{95D62766-2C1C-43D8-8889-F14632B3E8AD}" type="presOf" srcId="{48E4B122-3C5B-455F-A0C9-86B46A4A33BC}" destId="{34AEFBEA-3BF7-4435-8332-878A97F3B9C7}" srcOrd="0" destOrd="0" presId="urn:microsoft.com/office/officeart/2005/8/layout/hierarchy3"/>
    <dgm:cxn modelId="{2C32CE51-8158-413C-AB2F-79C00DFDBF85}" type="presOf" srcId="{61CA60E6-9732-4601-AA77-EE87A084859F}" destId="{FB158126-1A46-4862-ADCB-5F700509FF4C}" srcOrd="0" destOrd="0" presId="urn:microsoft.com/office/officeart/2005/8/layout/hierarchy3"/>
    <dgm:cxn modelId="{413893FC-7AEC-44E8-AB87-113A7DD765B6}" srcId="{47081ABE-A16A-4063-907C-FD98221ED712}" destId="{916E172A-8F81-4208-8FF5-87E70456A2DF}" srcOrd="1" destOrd="0" parTransId="{61CA60E6-9732-4601-AA77-EE87A084859F}" sibTransId="{CF9CE82D-D0A5-4342-8E83-2833497B7021}"/>
    <dgm:cxn modelId="{6ECF3D3F-FC7B-4A9A-B732-9D7A906EBDBB}" type="presOf" srcId="{827961B6-DE1C-4771-99EF-A22C530D8FC9}" destId="{57C12E04-5FB0-4816-9C55-41AA41C95993}" srcOrd="0" destOrd="0" presId="urn:microsoft.com/office/officeart/2005/8/layout/hierarchy3"/>
    <dgm:cxn modelId="{BE2DCEA7-ACD9-41A4-86A1-7E8FF8528F47}" srcId="{47081ABE-A16A-4063-907C-FD98221ED712}" destId="{CA294187-CDDB-4447-9A80-E1664937A59A}" srcOrd="0" destOrd="0" parTransId="{48E4B122-3C5B-455F-A0C9-86B46A4A33BC}" sibTransId="{ACDF86D7-DBA6-4A56-AF3A-1E65BF6C7A21}"/>
    <dgm:cxn modelId="{F75F882D-D9C1-4305-B1F9-16827364E6E4}" type="presOf" srcId="{B2CE22B7-B887-42F2-BF9B-0751F2FD7C85}" destId="{114E9C54-C64E-4427-841A-69FEF1D53AF1}" srcOrd="0" destOrd="0" presId="urn:microsoft.com/office/officeart/2005/8/layout/hierarchy3"/>
    <dgm:cxn modelId="{242C07CB-AB1A-48A3-925F-A5B0D1AA12BB}" srcId="{09BF9356-16EF-416F-A378-061797DCC8D5}" destId="{1F575517-421E-4FB8-BE4B-75839026B460}" srcOrd="0" destOrd="0" parTransId="{38B5FAF6-3DD5-4EEF-825F-33CA0CBA749A}" sibTransId="{DEAE9E66-39A0-4AC8-94B7-2032CBFB725F}"/>
    <dgm:cxn modelId="{D811F48C-BA6F-4F0F-B0DA-E2ADCDA1AD8F}" srcId="{09BF9356-16EF-416F-A378-061797DCC8D5}" destId="{47081ABE-A16A-4063-907C-FD98221ED712}" srcOrd="1" destOrd="0" parTransId="{4B71CC2B-C1BD-4875-923A-3A093C640AE2}" sibTransId="{EA93285E-E148-4435-AFBC-87853445913E}"/>
    <dgm:cxn modelId="{98190A55-F153-454C-9AA4-6E9DF307C3B1}" type="presOf" srcId="{47081ABE-A16A-4063-907C-FD98221ED712}" destId="{8E5427B3-6724-426E-A783-5A83BFEB426A}" srcOrd="1" destOrd="0" presId="urn:microsoft.com/office/officeart/2005/8/layout/hierarchy3"/>
    <dgm:cxn modelId="{BF17D803-E2E6-480A-A8BD-0CD51DC49A08}" type="presOf" srcId="{1F575517-421E-4FB8-BE4B-75839026B460}" destId="{23AB571A-E090-4B5D-86BB-B228CC4091CB}" srcOrd="1" destOrd="0" presId="urn:microsoft.com/office/officeart/2005/8/layout/hierarchy3"/>
    <dgm:cxn modelId="{0FF26DEB-79EE-4D22-BD86-D8B14FD6FCFB}" srcId="{1F575517-421E-4FB8-BE4B-75839026B460}" destId="{827961B6-DE1C-4771-99EF-A22C530D8FC9}" srcOrd="1" destOrd="0" parTransId="{14CF3DFA-07C9-43FA-9ACA-C77D1AD8ECCB}" sibTransId="{72F21645-C751-4211-B795-A0A4CEFB1B68}"/>
    <dgm:cxn modelId="{C19058E8-7F88-4261-B12D-17F1B335AF12}" type="presOf" srcId="{98F61813-4721-4920-9923-C5C5EDCD7B17}" destId="{576ECCE4-DB2C-43F2-B267-2E485025CDF4}" srcOrd="0" destOrd="0" presId="urn:microsoft.com/office/officeart/2005/8/layout/hierarchy3"/>
    <dgm:cxn modelId="{A6D9E671-95EA-4CE1-AD24-2F666E0EAA2C}" type="presOf" srcId="{1F575517-421E-4FB8-BE4B-75839026B460}" destId="{57DF7B37-CFD4-48C5-9987-74DE3D6BE91C}" srcOrd="0" destOrd="0" presId="urn:microsoft.com/office/officeart/2005/8/layout/hierarchy3"/>
    <dgm:cxn modelId="{551B99FC-7561-4D47-982A-9825A8B6C5DF}" srcId="{1F575517-421E-4FB8-BE4B-75839026B460}" destId="{14C3A8A2-8E87-42FE-8186-7AA477E291B9}" srcOrd="0" destOrd="0" parTransId="{98F61813-4721-4920-9923-C5C5EDCD7B17}" sibTransId="{3A30DBFC-3D37-48D0-ACD1-79CF6938B2C5}"/>
    <dgm:cxn modelId="{5E073B53-BA0E-4E5C-B0A8-012D48B927CF}" type="presOf" srcId="{554390EC-7991-448E-8787-8F5DB98360DB}" destId="{06DBC358-98B8-4C67-9B56-40BD90A256D6}" srcOrd="0" destOrd="0" presId="urn:microsoft.com/office/officeart/2005/8/layout/hierarchy3"/>
    <dgm:cxn modelId="{D9AD2B23-8876-4A50-9B5B-DBFE5DA16046}" type="presOf" srcId="{14CF3DFA-07C9-43FA-9ACA-C77D1AD8ECCB}" destId="{35CBB239-15A8-4319-A1F5-5F47C90754BB}" srcOrd="0" destOrd="0" presId="urn:microsoft.com/office/officeart/2005/8/layout/hierarchy3"/>
    <dgm:cxn modelId="{B3BF9248-C11E-46D6-AA16-86AFEC99FA79}" srcId="{47081ABE-A16A-4063-907C-FD98221ED712}" destId="{D4B5970A-F232-4471-BE41-6343561259AA}" srcOrd="2" destOrd="0" parTransId="{7A586C5E-0D55-4E00-98B4-A9B3DA880017}" sibTransId="{CCC7F2B4-9EC1-468D-8CE3-BE59C82A886A}"/>
    <dgm:cxn modelId="{D20D15EF-587C-40AC-BBCE-033764992787}" type="presOf" srcId="{7B0EA4D0-DC58-445F-AD44-39FC8D4400C4}" destId="{541C4B37-F536-4FB9-A273-A0651A9C2A02}" srcOrd="0" destOrd="0" presId="urn:microsoft.com/office/officeart/2005/8/layout/hierarchy3"/>
    <dgm:cxn modelId="{FACBF0AF-2FA4-403D-BB7E-FA34CF431B1F}" type="presOf" srcId="{47081ABE-A16A-4063-907C-FD98221ED712}" destId="{4330E708-86AC-43E1-BAAA-C8E3DF80C363}" srcOrd="0" destOrd="0" presId="urn:microsoft.com/office/officeart/2005/8/layout/hierarchy3"/>
    <dgm:cxn modelId="{029BA44D-EC95-45B9-AA44-423C02DCD721}" type="presOf" srcId="{09BF9356-16EF-416F-A378-061797DCC8D5}" destId="{D77EC090-2C48-4577-84F4-A708F78FD2C5}" srcOrd="0" destOrd="0" presId="urn:microsoft.com/office/officeart/2005/8/layout/hierarchy3"/>
    <dgm:cxn modelId="{BF9034A2-35AF-426B-ACEC-1BE0C6338FBD}" srcId="{1F575517-421E-4FB8-BE4B-75839026B460}" destId="{554390EC-7991-448E-8787-8F5DB98360DB}" srcOrd="3" destOrd="0" parTransId="{7B0EA4D0-DC58-445F-AD44-39FC8D4400C4}" sibTransId="{E53C60FD-7C27-4C88-8154-F14F5F47EECD}"/>
    <dgm:cxn modelId="{2441689F-5209-400D-9607-36F90C20896B}" type="presOf" srcId="{7A586C5E-0D55-4E00-98B4-A9B3DA880017}" destId="{2B58E49A-61A5-42CC-BFB3-652671DF619D}" srcOrd="0" destOrd="0" presId="urn:microsoft.com/office/officeart/2005/8/layout/hierarchy3"/>
    <dgm:cxn modelId="{5E0C345F-30DC-4503-9D3B-DFA0B5E48638}" type="presParOf" srcId="{D77EC090-2C48-4577-84F4-A708F78FD2C5}" destId="{C451BA85-0036-4253-A584-B055B45AFD60}" srcOrd="0" destOrd="0" presId="urn:microsoft.com/office/officeart/2005/8/layout/hierarchy3"/>
    <dgm:cxn modelId="{9DE4A175-3D2F-4A8E-818D-DDA4B9E63078}" type="presParOf" srcId="{C451BA85-0036-4253-A584-B055B45AFD60}" destId="{0137FC51-BE27-44ED-9877-3F19596ECC93}" srcOrd="0" destOrd="0" presId="urn:microsoft.com/office/officeart/2005/8/layout/hierarchy3"/>
    <dgm:cxn modelId="{02340A2F-52D1-45F1-BE4D-4C250465B97A}" type="presParOf" srcId="{0137FC51-BE27-44ED-9877-3F19596ECC93}" destId="{57DF7B37-CFD4-48C5-9987-74DE3D6BE91C}" srcOrd="0" destOrd="0" presId="urn:microsoft.com/office/officeart/2005/8/layout/hierarchy3"/>
    <dgm:cxn modelId="{4E03F519-23EF-4471-9BBF-4153C095F34E}" type="presParOf" srcId="{0137FC51-BE27-44ED-9877-3F19596ECC93}" destId="{23AB571A-E090-4B5D-86BB-B228CC4091CB}" srcOrd="1" destOrd="0" presId="urn:microsoft.com/office/officeart/2005/8/layout/hierarchy3"/>
    <dgm:cxn modelId="{71B50E56-00C3-4F36-8405-968EEAB433F3}" type="presParOf" srcId="{C451BA85-0036-4253-A584-B055B45AFD60}" destId="{5E76343F-86AB-4008-ABE0-E02B4EAF218D}" srcOrd="1" destOrd="0" presId="urn:microsoft.com/office/officeart/2005/8/layout/hierarchy3"/>
    <dgm:cxn modelId="{2D9E0DB9-AE0C-4514-8E56-DA289287117B}" type="presParOf" srcId="{5E76343F-86AB-4008-ABE0-E02B4EAF218D}" destId="{576ECCE4-DB2C-43F2-B267-2E485025CDF4}" srcOrd="0" destOrd="0" presId="urn:microsoft.com/office/officeart/2005/8/layout/hierarchy3"/>
    <dgm:cxn modelId="{39304145-11AF-48C0-83FA-2D9E68B5952A}" type="presParOf" srcId="{5E76343F-86AB-4008-ABE0-E02B4EAF218D}" destId="{35D6F072-DB80-4B07-B470-869685E0FB0D}" srcOrd="1" destOrd="0" presId="urn:microsoft.com/office/officeart/2005/8/layout/hierarchy3"/>
    <dgm:cxn modelId="{412556D4-F7DF-4ACD-BF7D-65C2EFF75104}" type="presParOf" srcId="{5E76343F-86AB-4008-ABE0-E02B4EAF218D}" destId="{35CBB239-15A8-4319-A1F5-5F47C90754BB}" srcOrd="2" destOrd="0" presId="urn:microsoft.com/office/officeart/2005/8/layout/hierarchy3"/>
    <dgm:cxn modelId="{E5905D1E-A909-4DAC-ABFF-E831538F7920}" type="presParOf" srcId="{5E76343F-86AB-4008-ABE0-E02B4EAF218D}" destId="{57C12E04-5FB0-4816-9C55-41AA41C95993}" srcOrd="3" destOrd="0" presId="urn:microsoft.com/office/officeart/2005/8/layout/hierarchy3"/>
    <dgm:cxn modelId="{7D398CA0-F19E-4EE4-A10E-6C6337F0CF81}" type="presParOf" srcId="{5E76343F-86AB-4008-ABE0-E02B4EAF218D}" destId="{F31D8996-4FAB-4AB1-8349-686C61A30C8A}" srcOrd="4" destOrd="0" presId="urn:microsoft.com/office/officeart/2005/8/layout/hierarchy3"/>
    <dgm:cxn modelId="{51CF911A-C83B-4530-B5E3-B0C5C13C976B}" type="presParOf" srcId="{5E76343F-86AB-4008-ABE0-E02B4EAF218D}" destId="{114E9C54-C64E-4427-841A-69FEF1D53AF1}" srcOrd="5" destOrd="0" presId="urn:microsoft.com/office/officeart/2005/8/layout/hierarchy3"/>
    <dgm:cxn modelId="{BC1099F1-5247-4367-9981-30BFBCE50299}" type="presParOf" srcId="{5E76343F-86AB-4008-ABE0-E02B4EAF218D}" destId="{541C4B37-F536-4FB9-A273-A0651A9C2A02}" srcOrd="6" destOrd="0" presId="urn:microsoft.com/office/officeart/2005/8/layout/hierarchy3"/>
    <dgm:cxn modelId="{19E7398A-E913-4EF1-934F-238E76FD30F6}" type="presParOf" srcId="{5E76343F-86AB-4008-ABE0-E02B4EAF218D}" destId="{06DBC358-98B8-4C67-9B56-40BD90A256D6}" srcOrd="7" destOrd="0" presId="urn:microsoft.com/office/officeart/2005/8/layout/hierarchy3"/>
    <dgm:cxn modelId="{A3A54DEB-DA63-4F45-BFA1-D7E140AE33DF}" type="presParOf" srcId="{D77EC090-2C48-4577-84F4-A708F78FD2C5}" destId="{50F89AEA-DB10-41DD-9D09-627E20BD6289}" srcOrd="1" destOrd="0" presId="urn:microsoft.com/office/officeart/2005/8/layout/hierarchy3"/>
    <dgm:cxn modelId="{F09D5A60-BEBD-4AF8-BDA4-F23127E429F6}" type="presParOf" srcId="{50F89AEA-DB10-41DD-9D09-627E20BD6289}" destId="{B14C1DD0-AC9F-4C59-B83F-E1D05A9A266D}" srcOrd="0" destOrd="0" presId="urn:microsoft.com/office/officeart/2005/8/layout/hierarchy3"/>
    <dgm:cxn modelId="{61D63BE3-399D-4F76-9380-158FC4148372}" type="presParOf" srcId="{B14C1DD0-AC9F-4C59-B83F-E1D05A9A266D}" destId="{4330E708-86AC-43E1-BAAA-C8E3DF80C363}" srcOrd="0" destOrd="0" presId="urn:microsoft.com/office/officeart/2005/8/layout/hierarchy3"/>
    <dgm:cxn modelId="{F339937F-5443-4F14-BA79-BF5E365F9A4A}" type="presParOf" srcId="{B14C1DD0-AC9F-4C59-B83F-E1D05A9A266D}" destId="{8E5427B3-6724-426E-A783-5A83BFEB426A}" srcOrd="1" destOrd="0" presId="urn:microsoft.com/office/officeart/2005/8/layout/hierarchy3"/>
    <dgm:cxn modelId="{A0ED4DE9-4FAA-4D0D-BCC1-51BCF520CA34}" type="presParOf" srcId="{50F89AEA-DB10-41DD-9D09-627E20BD6289}" destId="{86BE280C-AEAC-4F8B-9650-62CB561D09B1}" srcOrd="1" destOrd="0" presId="urn:microsoft.com/office/officeart/2005/8/layout/hierarchy3"/>
    <dgm:cxn modelId="{1BD88BB7-5CBA-4D5E-8D26-5A0E5373BCA0}" type="presParOf" srcId="{86BE280C-AEAC-4F8B-9650-62CB561D09B1}" destId="{34AEFBEA-3BF7-4435-8332-878A97F3B9C7}" srcOrd="0" destOrd="0" presId="urn:microsoft.com/office/officeart/2005/8/layout/hierarchy3"/>
    <dgm:cxn modelId="{EE4D70D0-CFAB-43F5-8428-3BDBF47ADE2A}" type="presParOf" srcId="{86BE280C-AEAC-4F8B-9650-62CB561D09B1}" destId="{94735E54-AC0C-433D-BAAA-56298DA68811}" srcOrd="1" destOrd="0" presId="urn:microsoft.com/office/officeart/2005/8/layout/hierarchy3"/>
    <dgm:cxn modelId="{EFA4BB0D-60F8-49A1-BFD0-9F4823CEC6D9}" type="presParOf" srcId="{86BE280C-AEAC-4F8B-9650-62CB561D09B1}" destId="{FB158126-1A46-4862-ADCB-5F700509FF4C}" srcOrd="2" destOrd="0" presId="urn:microsoft.com/office/officeart/2005/8/layout/hierarchy3"/>
    <dgm:cxn modelId="{A10206FC-8E7A-4E44-8D92-54D983B9073F}" type="presParOf" srcId="{86BE280C-AEAC-4F8B-9650-62CB561D09B1}" destId="{BC22B5C0-3392-478E-ADAC-DF802235F30A}" srcOrd="3" destOrd="0" presId="urn:microsoft.com/office/officeart/2005/8/layout/hierarchy3"/>
    <dgm:cxn modelId="{F2FDAE3B-5362-4BCD-BCCA-E36D951348D0}" type="presParOf" srcId="{86BE280C-AEAC-4F8B-9650-62CB561D09B1}" destId="{2B58E49A-61A5-42CC-BFB3-652671DF619D}" srcOrd="4" destOrd="0" presId="urn:microsoft.com/office/officeart/2005/8/layout/hierarchy3"/>
    <dgm:cxn modelId="{9328C14A-83A2-4ABB-AF5B-7E184570E7D3}" type="presParOf" srcId="{86BE280C-AEAC-4F8B-9650-62CB561D09B1}" destId="{CEA26039-F281-4E29-BC34-0253F1D2406C}" srcOrd="5" destOrd="0" presId="urn:microsoft.com/office/officeart/2005/8/layout/hierarchy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070B13-82BE-44EB-A310-1F6B033AC71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ED71F6-C600-463F-90A0-FDC9AC3ED248}">
      <dgm:prSet phldrT="[Текст]" custT="1"/>
      <dgm:spPr/>
      <dgm:t>
        <a:bodyPr/>
        <a:lstStyle/>
        <a:p>
          <a:r>
            <a:rPr lang="uk-UA" sz="1400" dirty="0" smtClean="0"/>
            <a:t>Чорноземи</a:t>
          </a:r>
          <a:endParaRPr lang="ru-RU" sz="1400" dirty="0"/>
        </a:p>
      </dgm:t>
    </dgm:pt>
    <dgm:pt modelId="{A3F82B7A-D28A-4C24-A479-13E5C793E1DA}" type="parTrans" cxnId="{1C711C79-C13B-4D05-92A9-223D2A4A3CB9}">
      <dgm:prSet/>
      <dgm:spPr/>
      <dgm:t>
        <a:bodyPr/>
        <a:lstStyle/>
        <a:p>
          <a:endParaRPr lang="ru-RU"/>
        </a:p>
      </dgm:t>
    </dgm:pt>
    <dgm:pt modelId="{2612B665-46CC-4FA0-AE0D-EB9D04476E0B}" type="sibTrans" cxnId="{1C711C79-C13B-4D05-92A9-223D2A4A3CB9}">
      <dgm:prSet/>
      <dgm:spPr/>
      <dgm:t>
        <a:bodyPr/>
        <a:lstStyle/>
        <a:p>
          <a:endParaRPr lang="ru-RU"/>
        </a:p>
      </dgm:t>
    </dgm:pt>
    <dgm:pt modelId="{A25174EB-E09C-4BB3-9283-975D36AD66FE}">
      <dgm:prSet phldrT="[Текст]" custT="1"/>
      <dgm:spPr/>
      <dgm:t>
        <a:bodyPr/>
        <a:lstStyle/>
        <a:p>
          <a:r>
            <a:rPr lang="uk-UA" sz="1400" dirty="0" smtClean="0"/>
            <a:t>Каштанові</a:t>
          </a:r>
          <a:endParaRPr lang="ru-RU" sz="1400" dirty="0"/>
        </a:p>
      </dgm:t>
    </dgm:pt>
    <dgm:pt modelId="{E47E8235-23BF-4BC2-8141-6FBF97A36993}" type="parTrans" cxnId="{AEC88252-81C3-4F8D-8712-B4841B5C20A5}">
      <dgm:prSet/>
      <dgm:spPr/>
      <dgm:t>
        <a:bodyPr/>
        <a:lstStyle/>
        <a:p>
          <a:endParaRPr lang="ru-RU"/>
        </a:p>
      </dgm:t>
    </dgm:pt>
    <dgm:pt modelId="{55D1FCCD-CD07-4870-8D92-5D16B291BECF}" type="sibTrans" cxnId="{AEC88252-81C3-4F8D-8712-B4841B5C20A5}">
      <dgm:prSet/>
      <dgm:spPr/>
      <dgm:t>
        <a:bodyPr/>
        <a:lstStyle/>
        <a:p>
          <a:endParaRPr lang="ru-RU"/>
        </a:p>
      </dgm:t>
    </dgm:pt>
    <dgm:pt modelId="{C5425749-9F0C-47A0-9412-5AB03017B9EE}">
      <dgm:prSet phldrT="[Текст]" custT="1"/>
      <dgm:spPr/>
      <dgm:t>
        <a:bodyPr/>
        <a:lstStyle/>
        <a:p>
          <a:r>
            <a:rPr lang="uk-UA" sz="1400" dirty="0" smtClean="0"/>
            <a:t>Звичайні</a:t>
          </a:r>
          <a:endParaRPr lang="ru-RU" sz="1400" dirty="0"/>
        </a:p>
      </dgm:t>
    </dgm:pt>
    <dgm:pt modelId="{5D3FA8E9-57DE-4882-B449-B080005D5643}" type="parTrans" cxnId="{F9F6892F-8717-41F1-8989-2269722101E1}">
      <dgm:prSet/>
      <dgm:spPr/>
      <dgm:t>
        <a:bodyPr/>
        <a:lstStyle/>
        <a:p>
          <a:endParaRPr lang="ru-RU"/>
        </a:p>
      </dgm:t>
    </dgm:pt>
    <dgm:pt modelId="{9418A729-AA0B-4B15-84FC-6201C8E79C51}" type="sibTrans" cxnId="{F9F6892F-8717-41F1-8989-2269722101E1}">
      <dgm:prSet/>
      <dgm:spPr/>
      <dgm:t>
        <a:bodyPr/>
        <a:lstStyle/>
        <a:p>
          <a:endParaRPr lang="ru-RU"/>
        </a:p>
      </dgm:t>
    </dgm:pt>
    <dgm:pt modelId="{3312C9A3-77D2-4C55-864A-1360766C7206}">
      <dgm:prSet phldrT="[Текст]" custT="1"/>
      <dgm:spPr/>
      <dgm:t>
        <a:bodyPr/>
        <a:lstStyle/>
        <a:p>
          <a:r>
            <a:rPr lang="uk-UA" sz="1400" dirty="0" smtClean="0"/>
            <a:t>Південні</a:t>
          </a:r>
          <a:endParaRPr lang="ru-RU" sz="1400" dirty="0"/>
        </a:p>
      </dgm:t>
    </dgm:pt>
    <dgm:pt modelId="{E2242ADE-2477-4605-8DCF-FE1433F7C850}" type="parTrans" cxnId="{B8D50D6F-3937-4A62-8D52-9DD0EB2657C0}">
      <dgm:prSet/>
      <dgm:spPr/>
      <dgm:t>
        <a:bodyPr/>
        <a:lstStyle/>
        <a:p>
          <a:endParaRPr lang="ru-RU"/>
        </a:p>
      </dgm:t>
    </dgm:pt>
    <dgm:pt modelId="{8D56B2A4-EE57-4231-8B4D-33A5DCA35D15}" type="sibTrans" cxnId="{B8D50D6F-3937-4A62-8D52-9DD0EB2657C0}">
      <dgm:prSet/>
      <dgm:spPr/>
      <dgm:t>
        <a:bodyPr/>
        <a:lstStyle/>
        <a:p>
          <a:endParaRPr lang="ru-RU"/>
        </a:p>
      </dgm:t>
    </dgm:pt>
    <dgm:pt modelId="{AA8D84A8-E405-47A6-804C-D8DFAAEA18B1}" type="pres">
      <dgm:prSet presAssocID="{78070B13-82BE-44EB-A310-1F6B033AC7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BF1FBB1-D901-460D-AE41-592DA715676A}" type="pres">
      <dgm:prSet presAssocID="{09ED71F6-C600-463F-90A0-FDC9AC3ED248}" presName="root" presStyleCnt="0"/>
      <dgm:spPr/>
    </dgm:pt>
    <dgm:pt modelId="{02A948C3-DFA0-4800-A336-4CCD1541250F}" type="pres">
      <dgm:prSet presAssocID="{09ED71F6-C600-463F-90A0-FDC9AC3ED248}" presName="rootComposite" presStyleCnt="0"/>
      <dgm:spPr/>
    </dgm:pt>
    <dgm:pt modelId="{DBAF047A-45F6-40E1-9F04-5F5804767552}" type="pres">
      <dgm:prSet presAssocID="{09ED71F6-C600-463F-90A0-FDC9AC3ED248}" presName="rootText" presStyleLbl="node1" presStyleIdx="0" presStyleCnt="1" custScaleX="91284" custScaleY="57228" custLinFactNeighborX="-1929" custLinFactNeighborY="-74"/>
      <dgm:spPr/>
      <dgm:t>
        <a:bodyPr/>
        <a:lstStyle/>
        <a:p>
          <a:endParaRPr lang="ru-RU"/>
        </a:p>
      </dgm:t>
    </dgm:pt>
    <dgm:pt modelId="{1ED4F794-8764-4CCF-AAAC-A0D105C246B7}" type="pres">
      <dgm:prSet presAssocID="{09ED71F6-C600-463F-90A0-FDC9AC3ED248}" presName="rootConnector" presStyleLbl="node1" presStyleIdx="0" presStyleCnt="1"/>
      <dgm:spPr/>
      <dgm:t>
        <a:bodyPr/>
        <a:lstStyle/>
        <a:p>
          <a:endParaRPr lang="ru-RU"/>
        </a:p>
      </dgm:t>
    </dgm:pt>
    <dgm:pt modelId="{3BE924EC-687F-4F45-919D-F76B4B84A911}" type="pres">
      <dgm:prSet presAssocID="{09ED71F6-C600-463F-90A0-FDC9AC3ED248}" presName="childShape" presStyleCnt="0"/>
      <dgm:spPr/>
    </dgm:pt>
    <dgm:pt modelId="{910AA224-1517-472F-8848-F303E6734203}" type="pres">
      <dgm:prSet presAssocID="{E47E8235-23BF-4BC2-8141-6FBF97A36993}" presName="Name13" presStyleLbl="parChTrans1D2" presStyleIdx="0" presStyleCnt="3"/>
      <dgm:spPr/>
      <dgm:t>
        <a:bodyPr/>
        <a:lstStyle/>
        <a:p>
          <a:endParaRPr lang="ru-RU"/>
        </a:p>
      </dgm:t>
    </dgm:pt>
    <dgm:pt modelId="{E6342D44-CAAE-40B3-9B10-A507513BF1F3}" type="pres">
      <dgm:prSet presAssocID="{A25174EB-E09C-4BB3-9283-975D36AD66FE}" presName="childText" presStyleLbl="bgAcc1" presStyleIdx="0" presStyleCnt="3" custScaleY="31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D43E9-813A-4FB2-BD04-772896415304}" type="pres">
      <dgm:prSet presAssocID="{5D3FA8E9-57DE-4882-B449-B080005D5643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07F9E96-01BB-41DB-8F6F-5622BA0A42D5}" type="pres">
      <dgm:prSet presAssocID="{C5425749-9F0C-47A0-9412-5AB03017B9EE}" presName="childText" presStyleLbl="bgAcc1" presStyleIdx="1" presStyleCnt="3" custScaleY="25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0D4EF-14D9-48FD-9DE3-8F67A0ADF0F1}" type="pres">
      <dgm:prSet presAssocID="{E2242ADE-2477-4605-8DCF-FE1433F7C850}" presName="Name13" presStyleLbl="parChTrans1D2" presStyleIdx="2" presStyleCnt="3"/>
      <dgm:spPr/>
      <dgm:t>
        <a:bodyPr/>
        <a:lstStyle/>
        <a:p>
          <a:endParaRPr lang="ru-RU"/>
        </a:p>
      </dgm:t>
    </dgm:pt>
    <dgm:pt modelId="{980B1A32-9511-45D1-B17D-F3F6C8D949D9}" type="pres">
      <dgm:prSet presAssocID="{3312C9A3-77D2-4C55-864A-1360766C7206}" presName="childText" presStyleLbl="bgAcc1" presStyleIdx="2" presStyleCnt="3" custScaleY="28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711C79-C13B-4D05-92A9-223D2A4A3CB9}" srcId="{78070B13-82BE-44EB-A310-1F6B033AC716}" destId="{09ED71F6-C600-463F-90A0-FDC9AC3ED248}" srcOrd="0" destOrd="0" parTransId="{A3F82B7A-D28A-4C24-A479-13E5C793E1DA}" sibTransId="{2612B665-46CC-4FA0-AE0D-EB9D04476E0B}"/>
    <dgm:cxn modelId="{AEC88252-81C3-4F8D-8712-B4841B5C20A5}" srcId="{09ED71F6-C600-463F-90A0-FDC9AC3ED248}" destId="{A25174EB-E09C-4BB3-9283-975D36AD66FE}" srcOrd="0" destOrd="0" parTransId="{E47E8235-23BF-4BC2-8141-6FBF97A36993}" sibTransId="{55D1FCCD-CD07-4870-8D92-5D16B291BECF}"/>
    <dgm:cxn modelId="{607A6988-FF0E-4368-AB47-CD6DFAB67369}" type="presOf" srcId="{5D3FA8E9-57DE-4882-B449-B080005D5643}" destId="{C56D43E9-813A-4FB2-BD04-772896415304}" srcOrd="0" destOrd="0" presId="urn:microsoft.com/office/officeart/2005/8/layout/hierarchy3"/>
    <dgm:cxn modelId="{55BFB31C-5B1B-4A13-BF3F-1920A918EA02}" type="presOf" srcId="{09ED71F6-C600-463F-90A0-FDC9AC3ED248}" destId="{1ED4F794-8764-4CCF-AAAC-A0D105C246B7}" srcOrd="1" destOrd="0" presId="urn:microsoft.com/office/officeart/2005/8/layout/hierarchy3"/>
    <dgm:cxn modelId="{6FB96602-4FE1-495B-863A-9FE0EE8E6239}" type="presOf" srcId="{78070B13-82BE-44EB-A310-1F6B033AC716}" destId="{AA8D84A8-E405-47A6-804C-D8DFAAEA18B1}" srcOrd="0" destOrd="0" presId="urn:microsoft.com/office/officeart/2005/8/layout/hierarchy3"/>
    <dgm:cxn modelId="{61DAC634-6486-40A8-B0C5-63FD393E2327}" type="presOf" srcId="{E47E8235-23BF-4BC2-8141-6FBF97A36993}" destId="{910AA224-1517-472F-8848-F303E6734203}" srcOrd="0" destOrd="0" presId="urn:microsoft.com/office/officeart/2005/8/layout/hierarchy3"/>
    <dgm:cxn modelId="{57BA6B66-2B89-4D05-A01F-226A1229A8FF}" type="presOf" srcId="{09ED71F6-C600-463F-90A0-FDC9AC3ED248}" destId="{DBAF047A-45F6-40E1-9F04-5F5804767552}" srcOrd="0" destOrd="0" presId="urn:microsoft.com/office/officeart/2005/8/layout/hierarchy3"/>
    <dgm:cxn modelId="{4D01F975-4E9A-478A-B13A-5D4A097C225C}" type="presOf" srcId="{C5425749-9F0C-47A0-9412-5AB03017B9EE}" destId="{E07F9E96-01BB-41DB-8F6F-5622BA0A42D5}" srcOrd="0" destOrd="0" presId="urn:microsoft.com/office/officeart/2005/8/layout/hierarchy3"/>
    <dgm:cxn modelId="{F9F6892F-8717-41F1-8989-2269722101E1}" srcId="{09ED71F6-C600-463F-90A0-FDC9AC3ED248}" destId="{C5425749-9F0C-47A0-9412-5AB03017B9EE}" srcOrd="1" destOrd="0" parTransId="{5D3FA8E9-57DE-4882-B449-B080005D5643}" sibTransId="{9418A729-AA0B-4B15-84FC-6201C8E79C51}"/>
    <dgm:cxn modelId="{966C91C2-92A3-47B0-B6B9-7D9D0695F640}" type="presOf" srcId="{A25174EB-E09C-4BB3-9283-975D36AD66FE}" destId="{E6342D44-CAAE-40B3-9B10-A507513BF1F3}" srcOrd="0" destOrd="0" presId="urn:microsoft.com/office/officeart/2005/8/layout/hierarchy3"/>
    <dgm:cxn modelId="{587238F1-2939-4733-B5CC-5D4C5BE4C716}" type="presOf" srcId="{3312C9A3-77D2-4C55-864A-1360766C7206}" destId="{980B1A32-9511-45D1-B17D-F3F6C8D949D9}" srcOrd="0" destOrd="0" presId="urn:microsoft.com/office/officeart/2005/8/layout/hierarchy3"/>
    <dgm:cxn modelId="{B8D50D6F-3937-4A62-8D52-9DD0EB2657C0}" srcId="{09ED71F6-C600-463F-90A0-FDC9AC3ED248}" destId="{3312C9A3-77D2-4C55-864A-1360766C7206}" srcOrd="2" destOrd="0" parTransId="{E2242ADE-2477-4605-8DCF-FE1433F7C850}" sibTransId="{8D56B2A4-EE57-4231-8B4D-33A5DCA35D15}"/>
    <dgm:cxn modelId="{A24A6388-1C69-4D45-B4DE-853F72269BEC}" type="presOf" srcId="{E2242ADE-2477-4605-8DCF-FE1433F7C850}" destId="{26C0D4EF-14D9-48FD-9DE3-8F67A0ADF0F1}" srcOrd="0" destOrd="0" presId="urn:microsoft.com/office/officeart/2005/8/layout/hierarchy3"/>
    <dgm:cxn modelId="{D9F6097A-89A4-4B8E-99B7-2C2AC774E616}" type="presParOf" srcId="{AA8D84A8-E405-47A6-804C-D8DFAAEA18B1}" destId="{0BF1FBB1-D901-460D-AE41-592DA715676A}" srcOrd="0" destOrd="0" presId="urn:microsoft.com/office/officeart/2005/8/layout/hierarchy3"/>
    <dgm:cxn modelId="{1CE53E3C-768C-46DD-BD0E-988F7D25605F}" type="presParOf" srcId="{0BF1FBB1-D901-460D-AE41-592DA715676A}" destId="{02A948C3-DFA0-4800-A336-4CCD1541250F}" srcOrd="0" destOrd="0" presId="urn:microsoft.com/office/officeart/2005/8/layout/hierarchy3"/>
    <dgm:cxn modelId="{8FD20D63-D4C0-408A-A581-6E4913427AC8}" type="presParOf" srcId="{02A948C3-DFA0-4800-A336-4CCD1541250F}" destId="{DBAF047A-45F6-40E1-9F04-5F5804767552}" srcOrd="0" destOrd="0" presId="urn:microsoft.com/office/officeart/2005/8/layout/hierarchy3"/>
    <dgm:cxn modelId="{B3C0B208-C576-41D0-9198-C1203C6C220E}" type="presParOf" srcId="{02A948C3-DFA0-4800-A336-4CCD1541250F}" destId="{1ED4F794-8764-4CCF-AAAC-A0D105C246B7}" srcOrd="1" destOrd="0" presId="urn:microsoft.com/office/officeart/2005/8/layout/hierarchy3"/>
    <dgm:cxn modelId="{D51F04D8-4C47-4BB3-89FF-8E2553F238CB}" type="presParOf" srcId="{0BF1FBB1-D901-460D-AE41-592DA715676A}" destId="{3BE924EC-687F-4F45-919D-F76B4B84A911}" srcOrd="1" destOrd="0" presId="urn:microsoft.com/office/officeart/2005/8/layout/hierarchy3"/>
    <dgm:cxn modelId="{CA82F9F0-5C9B-42F1-B2FC-9763FDDAE765}" type="presParOf" srcId="{3BE924EC-687F-4F45-919D-F76B4B84A911}" destId="{910AA224-1517-472F-8848-F303E6734203}" srcOrd="0" destOrd="0" presId="urn:microsoft.com/office/officeart/2005/8/layout/hierarchy3"/>
    <dgm:cxn modelId="{8B1C376B-9EB2-4482-B859-9FC4E175EA5D}" type="presParOf" srcId="{3BE924EC-687F-4F45-919D-F76B4B84A911}" destId="{E6342D44-CAAE-40B3-9B10-A507513BF1F3}" srcOrd="1" destOrd="0" presId="urn:microsoft.com/office/officeart/2005/8/layout/hierarchy3"/>
    <dgm:cxn modelId="{B1932689-1E73-4632-B232-34A15C5DCA4F}" type="presParOf" srcId="{3BE924EC-687F-4F45-919D-F76B4B84A911}" destId="{C56D43E9-813A-4FB2-BD04-772896415304}" srcOrd="2" destOrd="0" presId="urn:microsoft.com/office/officeart/2005/8/layout/hierarchy3"/>
    <dgm:cxn modelId="{236B0343-A942-4C55-8671-18DF6E1E8D3A}" type="presParOf" srcId="{3BE924EC-687F-4F45-919D-F76B4B84A911}" destId="{E07F9E96-01BB-41DB-8F6F-5622BA0A42D5}" srcOrd="3" destOrd="0" presId="urn:microsoft.com/office/officeart/2005/8/layout/hierarchy3"/>
    <dgm:cxn modelId="{522B3D4E-D009-4E43-9780-3542FED5DFC5}" type="presParOf" srcId="{3BE924EC-687F-4F45-919D-F76B4B84A911}" destId="{26C0D4EF-14D9-48FD-9DE3-8F67A0ADF0F1}" srcOrd="4" destOrd="0" presId="urn:microsoft.com/office/officeart/2005/8/layout/hierarchy3"/>
    <dgm:cxn modelId="{53CBD60A-1C1C-4828-A24F-C4AF29A88F55}" type="presParOf" srcId="{3BE924EC-687F-4F45-919D-F76B4B84A911}" destId="{980B1A32-9511-45D1-B17D-F3F6C8D949D9}" srcOrd="5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EBCA77-D46E-49FF-B435-47BCC0BB828C}" type="doc">
      <dgm:prSet loTypeId="urn:microsoft.com/office/officeart/2005/8/layout/hierarchy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BE1ABE4-81F3-42BD-BE2E-86C783572EC8}">
      <dgm:prSet phldrT="[Текст]" custT="1"/>
      <dgm:spPr/>
      <dgm:t>
        <a:bodyPr/>
        <a:lstStyle/>
        <a:p>
          <a:r>
            <a:rPr lang="uk-UA" sz="2000" dirty="0" smtClean="0">
              <a:solidFill>
                <a:srgbClr val="C00000"/>
              </a:solidFill>
            </a:rPr>
            <a:t>Екосистема</a:t>
          </a:r>
          <a:endParaRPr lang="ru-RU" sz="2000" dirty="0">
            <a:solidFill>
              <a:srgbClr val="C00000"/>
            </a:solidFill>
          </a:endParaRPr>
        </a:p>
      </dgm:t>
    </dgm:pt>
    <dgm:pt modelId="{BA16016B-FC35-42A1-956A-0DDFC48171EF}" type="parTrans" cxnId="{BA9BA598-41B5-4308-A4D3-1001737A65B0}">
      <dgm:prSet/>
      <dgm:spPr/>
      <dgm:t>
        <a:bodyPr/>
        <a:lstStyle/>
        <a:p>
          <a:endParaRPr lang="ru-RU"/>
        </a:p>
      </dgm:t>
    </dgm:pt>
    <dgm:pt modelId="{9AF99733-4236-4846-8F9E-65E56C4EADF4}" type="sibTrans" cxnId="{BA9BA598-41B5-4308-A4D3-1001737A65B0}">
      <dgm:prSet/>
      <dgm:spPr/>
      <dgm:t>
        <a:bodyPr/>
        <a:lstStyle/>
        <a:p>
          <a:endParaRPr lang="ru-RU"/>
        </a:p>
      </dgm:t>
    </dgm:pt>
    <dgm:pt modelId="{DF6EB5E4-2FE0-46C0-A091-B24A2AC23C67}">
      <dgm:prSet phldrT="[Текст]" custT="1"/>
      <dgm:spPr/>
      <dgm:t>
        <a:bodyPr/>
        <a:lstStyle/>
        <a:p>
          <a:r>
            <a:rPr lang="uk-UA" sz="1600" dirty="0" smtClean="0"/>
            <a:t>Наземна</a:t>
          </a:r>
          <a:endParaRPr lang="ru-RU" sz="1600" dirty="0"/>
        </a:p>
      </dgm:t>
    </dgm:pt>
    <dgm:pt modelId="{931461DE-171E-4300-915E-26B7E746F6F2}" type="parTrans" cxnId="{3BADC4E9-6735-4C5D-9BA2-58FD04BC0135}">
      <dgm:prSet/>
      <dgm:spPr/>
      <dgm:t>
        <a:bodyPr/>
        <a:lstStyle/>
        <a:p>
          <a:endParaRPr lang="ru-RU"/>
        </a:p>
      </dgm:t>
    </dgm:pt>
    <dgm:pt modelId="{31F2975E-90CB-4C47-8198-C25CF77517B9}" type="sibTrans" cxnId="{3BADC4E9-6735-4C5D-9BA2-58FD04BC0135}">
      <dgm:prSet/>
      <dgm:spPr/>
      <dgm:t>
        <a:bodyPr/>
        <a:lstStyle/>
        <a:p>
          <a:endParaRPr lang="ru-RU"/>
        </a:p>
      </dgm:t>
    </dgm:pt>
    <dgm:pt modelId="{D97CEAC2-3A7C-4CB6-B719-F98355A89259}">
      <dgm:prSet phldrT="[Текст]" custT="1"/>
      <dgm:spPr/>
      <dgm:t>
        <a:bodyPr/>
        <a:lstStyle/>
        <a:p>
          <a:r>
            <a:rPr lang="uk-UA" sz="1600" dirty="0" smtClean="0"/>
            <a:t>Прісноводна</a:t>
          </a:r>
          <a:endParaRPr lang="ru-RU" sz="1600" dirty="0"/>
        </a:p>
      </dgm:t>
    </dgm:pt>
    <dgm:pt modelId="{3E6A4B5B-6FA0-4887-A973-7A9C7463C910}" type="parTrans" cxnId="{4B38C928-BAC7-4B45-AA76-6B1D829A9205}">
      <dgm:prSet/>
      <dgm:spPr/>
      <dgm:t>
        <a:bodyPr/>
        <a:lstStyle/>
        <a:p>
          <a:endParaRPr lang="ru-RU"/>
        </a:p>
      </dgm:t>
    </dgm:pt>
    <dgm:pt modelId="{6CF6190C-0AAD-47CD-A44E-EE48566B684F}" type="sibTrans" cxnId="{4B38C928-BAC7-4B45-AA76-6B1D829A9205}">
      <dgm:prSet/>
      <dgm:spPr/>
      <dgm:t>
        <a:bodyPr/>
        <a:lstStyle/>
        <a:p>
          <a:endParaRPr lang="ru-RU"/>
        </a:p>
      </dgm:t>
    </dgm:pt>
    <dgm:pt modelId="{DA2F18A9-052C-4248-887B-4EDC9A7312C9}">
      <dgm:prSet phldrT="[Текст]" custT="1"/>
      <dgm:spPr/>
      <dgm:t>
        <a:bodyPr/>
        <a:lstStyle/>
        <a:p>
          <a:r>
            <a:rPr lang="uk-UA" sz="1600" dirty="0" smtClean="0"/>
            <a:t>Морська</a:t>
          </a:r>
          <a:endParaRPr lang="ru-RU" sz="1600" dirty="0"/>
        </a:p>
      </dgm:t>
    </dgm:pt>
    <dgm:pt modelId="{5DF10D9D-9264-455D-8384-A926F15DF002}" type="parTrans" cxnId="{715E772A-9AF4-4636-9BE8-9EA4064D1952}">
      <dgm:prSet/>
      <dgm:spPr/>
      <dgm:t>
        <a:bodyPr/>
        <a:lstStyle/>
        <a:p>
          <a:endParaRPr lang="ru-RU"/>
        </a:p>
      </dgm:t>
    </dgm:pt>
    <dgm:pt modelId="{AF452348-D631-4C24-9812-A8B58A63D17C}" type="sibTrans" cxnId="{715E772A-9AF4-4636-9BE8-9EA4064D1952}">
      <dgm:prSet/>
      <dgm:spPr/>
      <dgm:t>
        <a:bodyPr/>
        <a:lstStyle/>
        <a:p>
          <a:endParaRPr lang="ru-RU"/>
        </a:p>
      </dgm:t>
    </dgm:pt>
    <dgm:pt modelId="{DA996417-45F3-442C-8143-21A935C58992}">
      <dgm:prSet phldrT="[Текст]" custT="1"/>
      <dgm:spPr/>
      <dgm:t>
        <a:bodyPr/>
        <a:lstStyle/>
        <a:p>
          <a:r>
            <a:rPr lang="uk-UA" sz="1600" dirty="0" smtClean="0"/>
            <a:t>Штучна</a:t>
          </a:r>
          <a:endParaRPr lang="ru-RU" sz="1600" dirty="0"/>
        </a:p>
      </dgm:t>
    </dgm:pt>
    <dgm:pt modelId="{94600996-3CA1-425D-8889-8DEBA40B14BB}" type="parTrans" cxnId="{0514B2BE-23D1-4BDF-BFE9-CCC935FD5072}">
      <dgm:prSet/>
      <dgm:spPr/>
      <dgm:t>
        <a:bodyPr/>
        <a:lstStyle/>
        <a:p>
          <a:endParaRPr lang="ru-RU"/>
        </a:p>
      </dgm:t>
    </dgm:pt>
    <dgm:pt modelId="{574016A9-A953-4AAA-8C42-B9F5F29B008E}" type="sibTrans" cxnId="{0514B2BE-23D1-4BDF-BFE9-CCC935FD5072}">
      <dgm:prSet/>
      <dgm:spPr/>
      <dgm:t>
        <a:bodyPr/>
        <a:lstStyle/>
        <a:p>
          <a:endParaRPr lang="ru-RU"/>
        </a:p>
      </dgm:t>
    </dgm:pt>
    <dgm:pt modelId="{13128370-4115-42F1-93DB-96C5233E09B4}" type="pres">
      <dgm:prSet presAssocID="{FDEBCA77-D46E-49FF-B435-47BCC0BB828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9586234-7962-4D7D-A3F4-BC8EBC695620}" type="pres">
      <dgm:prSet presAssocID="{6BE1ABE4-81F3-42BD-BE2E-86C783572EC8}" presName="hierRoot1" presStyleCnt="0"/>
      <dgm:spPr/>
    </dgm:pt>
    <dgm:pt modelId="{4C4C01ED-0A98-45A6-AA49-DADEA51B451D}" type="pres">
      <dgm:prSet presAssocID="{6BE1ABE4-81F3-42BD-BE2E-86C783572EC8}" presName="composite" presStyleCnt="0"/>
      <dgm:spPr/>
    </dgm:pt>
    <dgm:pt modelId="{8051BC44-38D9-4A04-98C0-34FB9F86B650}" type="pres">
      <dgm:prSet presAssocID="{6BE1ABE4-81F3-42BD-BE2E-86C783572EC8}" presName="background" presStyleLbl="node0" presStyleIdx="0" presStyleCnt="1"/>
      <dgm:spPr/>
    </dgm:pt>
    <dgm:pt modelId="{AD44484A-5F72-4D08-9707-2944BD717D68}" type="pres">
      <dgm:prSet presAssocID="{6BE1ABE4-81F3-42BD-BE2E-86C783572EC8}" presName="text" presStyleLbl="fgAcc0" presStyleIdx="0" presStyleCnt="1" custScaleX="134548" custScaleY="565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EB994D-D2D8-4363-83D0-DFC43D54B0DC}" type="pres">
      <dgm:prSet presAssocID="{6BE1ABE4-81F3-42BD-BE2E-86C783572EC8}" presName="hierChild2" presStyleCnt="0"/>
      <dgm:spPr/>
    </dgm:pt>
    <dgm:pt modelId="{90C92616-B47F-4AC6-9469-52CA9E43752B}" type="pres">
      <dgm:prSet presAssocID="{931461DE-171E-4300-915E-26B7E746F6F2}" presName="Name10" presStyleLbl="parChTrans1D2" presStyleIdx="0" presStyleCnt="4"/>
      <dgm:spPr/>
      <dgm:t>
        <a:bodyPr/>
        <a:lstStyle/>
        <a:p>
          <a:endParaRPr lang="ru-RU"/>
        </a:p>
      </dgm:t>
    </dgm:pt>
    <dgm:pt modelId="{F54EBAD8-F882-4106-AECF-1B882F172569}" type="pres">
      <dgm:prSet presAssocID="{DF6EB5E4-2FE0-46C0-A091-B24A2AC23C67}" presName="hierRoot2" presStyleCnt="0"/>
      <dgm:spPr/>
    </dgm:pt>
    <dgm:pt modelId="{E32F99C8-D04A-459F-84E2-BF1AF49FEB24}" type="pres">
      <dgm:prSet presAssocID="{DF6EB5E4-2FE0-46C0-A091-B24A2AC23C67}" presName="composite2" presStyleCnt="0"/>
      <dgm:spPr/>
    </dgm:pt>
    <dgm:pt modelId="{4776B6A0-F742-4F51-84EE-510AE7B28F6F}" type="pres">
      <dgm:prSet presAssocID="{DF6EB5E4-2FE0-46C0-A091-B24A2AC23C67}" presName="background2" presStyleLbl="node2" presStyleIdx="0" presStyleCnt="4"/>
      <dgm:spPr/>
    </dgm:pt>
    <dgm:pt modelId="{E23DD04F-EC49-474D-9A89-B7028D5DE518}" type="pres">
      <dgm:prSet presAssocID="{DF6EB5E4-2FE0-46C0-A091-B24A2AC23C67}" presName="text2" presStyleLbl="fgAcc2" presStyleIdx="0" presStyleCnt="4" custScaleY="57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425235-4E57-429F-9BE2-B74893750916}" type="pres">
      <dgm:prSet presAssocID="{DF6EB5E4-2FE0-46C0-A091-B24A2AC23C67}" presName="hierChild3" presStyleCnt="0"/>
      <dgm:spPr/>
    </dgm:pt>
    <dgm:pt modelId="{6C9F905F-FA6D-42D9-B273-B8BB3A72ECA1}" type="pres">
      <dgm:prSet presAssocID="{3E6A4B5B-6FA0-4887-A973-7A9C7463C910}" presName="Name10" presStyleLbl="parChTrans1D2" presStyleIdx="1" presStyleCnt="4"/>
      <dgm:spPr/>
      <dgm:t>
        <a:bodyPr/>
        <a:lstStyle/>
        <a:p>
          <a:endParaRPr lang="ru-RU"/>
        </a:p>
      </dgm:t>
    </dgm:pt>
    <dgm:pt modelId="{2D79519A-BF2B-47B1-B2D8-E890255D144D}" type="pres">
      <dgm:prSet presAssocID="{D97CEAC2-3A7C-4CB6-B719-F98355A89259}" presName="hierRoot2" presStyleCnt="0"/>
      <dgm:spPr/>
    </dgm:pt>
    <dgm:pt modelId="{1A0A114C-4F54-4C51-A440-C0A050380874}" type="pres">
      <dgm:prSet presAssocID="{D97CEAC2-3A7C-4CB6-B719-F98355A89259}" presName="composite2" presStyleCnt="0"/>
      <dgm:spPr/>
    </dgm:pt>
    <dgm:pt modelId="{F80C66D9-FEEC-463E-8854-26D6E9106213}" type="pres">
      <dgm:prSet presAssocID="{D97CEAC2-3A7C-4CB6-B719-F98355A89259}" presName="background2" presStyleLbl="node2" presStyleIdx="1" presStyleCnt="4"/>
      <dgm:spPr/>
    </dgm:pt>
    <dgm:pt modelId="{0E163E66-0065-4AE3-A1E6-850A7AF4D310}" type="pres">
      <dgm:prSet presAssocID="{D97CEAC2-3A7C-4CB6-B719-F98355A89259}" presName="text2" presStyleLbl="fgAcc2" presStyleIdx="1" presStyleCnt="4" custScaleX="111111" custScaleY="57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9B192F-2D8D-455D-84C1-E541F28C2E93}" type="pres">
      <dgm:prSet presAssocID="{D97CEAC2-3A7C-4CB6-B719-F98355A89259}" presName="hierChild3" presStyleCnt="0"/>
      <dgm:spPr/>
    </dgm:pt>
    <dgm:pt modelId="{9052DA70-FDEC-4862-99B6-91D5DF92A659}" type="pres">
      <dgm:prSet presAssocID="{5DF10D9D-9264-455D-8384-A926F15DF002}" presName="Name10" presStyleLbl="parChTrans1D2" presStyleIdx="2" presStyleCnt="4"/>
      <dgm:spPr/>
      <dgm:t>
        <a:bodyPr/>
        <a:lstStyle/>
        <a:p>
          <a:endParaRPr lang="ru-RU"/>
        </a:p>
      </dgm:t>
    </dgm:pt>
    <dgm:pt modelId="{E9E108E9-8579-41EE-9255-F64E6E50AD01}" type="pres">
      <dgm:prSet presAssocID="{DA2F18A9-052C-4248-887B-4EDC9A7312C9}" presName="hierRoot2" presStyleCnt="0"/>
      <dgm:spPr/>
    </dgm:pt>
    <dgm:pt modelId="{77F1ECCD-E442-427A-AE42-058BFA4816FE}" type="pres">
      <dgm:prSet presAssocID="{DA2F18A9-052C-4248-887B-4EDC9A7312C9}" presName="composite2" presStyleCnt="0"/>
      <dgm:spPr/>
    </dgm:pt>
    <dgm:pt modelId="{720EF990-E73D-4636-8402-76DE4F21051D}" type="pres">
      <dgm:prSet presAssocID="{DA2F18A9-052C-4248-887B-4EDC9A7312C9}" presName="background2" presStyleLbl="node2" presStyleIdx="2" presStyleCnt="4"/>
      <dgm:spPr/>
    </dgm:pt>
    <dgm:pt modelId="{03747BFC-C4C1-45D0-91BC-49696654D795}" type="pres">
      <dgm:prSet presAssocID="{DA2F18A9-052C-4248-887B-4EDC9A7312C9}" presName="text2" presStyleLbl="fgAcc2" presStyleIdx="2" presStyleCnt="4" custScaleY="57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28F5D7-E881-46A7-A72E-C062F83E9EC6}" type="pres">
      <dgm:prSet presAssocID="{DA2F18A9-052C-4248-887B-4EDC9A7312C9}" presName="hierChild3" presStyleCnt="0"/>
      <dgm:spPr/>
    </dgm:pt>
    <dgm:pt modelId="{E138EDC0-2CFB-41F6-9092-3C8B0D3E2EF2}" type="pres">
      <dgm:prSet presAssocID="{94600996-3CA1-425D-8889-8DEBA40B14BB}" presName="Name10" presStyleLbl="parChTrans1D2" presStyleIdx="3" presStyleCnt="4"/>
      <dgm:spPr/>
      <dgm:t>
        <a:bodyPr/>
        <a:lstStyle/>
        <a:p>
          <a:endParaRPr lang="ru-RU"/>
        </a:p>
      </dgm:t>
    </dgm:pt>
    <dgm:pt modelId="{70D7D569-C680-4F7A-AB70-E9A88F01FD36}" type="pres">
      <dgm:prSet presAssocID="{DA996417-45F3-442C-8143-21A935C58992}" presName="hierRoot2" presStyleCnt="0"/>
      <dgm:spPr/>
    </dgm:pt>
    <dgm:pt modelId="{4EFD87F0-525A-4C3A-A242-19D8A8283C95}" type="pres">
      <dgm:prSet presAssocID="{DA996417-45F3-442C-8143-21A935C58992}" presName="composite2" presStyleCnt="0"/>
      <dgm:spPr/>
    </dgm:pt>
    <dgm:pt modelId="{AE931957-78A4-451F-9CFA-89EF6DC539A5}" type="pres">
      <dgm:prSet presAssocID="{DA996417-45F3-442C-8143-21A935C58992}" presName="background2" presStyleLbl="node2" presStyleIdx="3" presStyleCnt="4"/>
      <dgm:spPr/>
    </dgm:pt>
    <dgm:pt modelId="{A42DA5EE-BE6C-450D-A593-23B2796334BF}" type="pres">
      <dgm:prSet presAssocID="{DA996417-45F3-442C-8143-21A935C58992}" presName="text2" presStyleLbl="fgAcc2" presStyleIdx="3" presStyleCnt="4" custScaleY="57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BFCC0-F040-4838-9051-8095EF48806F}" type="pres">
      <dgm:prSet presAssocID="{DA996417-45F3-442C-8143-21A935C58992}" presName="hierChild3" presStyleCnt="0"/>
      <dgm:spPr/>
    </dgm:pt>
  </dgm:ptLst>
  <dgm:cxnLst>
    <dgm:cxn modelId="{5949A529-0912-4608-8E31-8918AB13D2B0}" type="presOf" srcId="{DA996417-45F3-442C-8143-21A935C58992}" destId="{A42DA5EE-BE6C-450D-A593-23B2796334BF}" srcOrd="0" destOrd="0" presId="urn:microsoft.com/office/officeart/2005/8/layout/hierarchy1"/>
    <dgm:cxn modelId="{601D7C44-B6D5-430D-80C5-3DC676870F1F}" type="presOf" srcId="{931461DE-171E-4300-915E-26B7E746F6F2}" destId="{90C92616-B47F-4AC6-9469-52CA9E43752B}" srcOrd="0" destOrd="0" presId="urn:microsoft.com/office/officeart/2005/8/layout/hierarchy1"/>
    <dgm:cxn modelId="{751149D7-AAED-43DD-8356-BB5E4454E73F}" type="presOf" srcId="{3E6A4B5B-6FA0-4887-A973-7A9C7463C910}" destId="{6C9F905F-FA6D-42D9-B273-B8BB3A72ECA1}" srcOrd="0" destOrd="0" presId="urn:microsoft.com/office/officeart/2005/8/layout/hierarchy1"/>
    <dgm:cxn modelId="{39BE3F33-D781-4204-917D-1150642E2301}" type="presOf" srcId="{D97CEAC2-3A7C-4CB6-B719-F98355A89259}" destId="{0E163E66-0065-4AE3-A1E6-850A7AF4D310}" srcOrd="0" destOrd="0" presId="urn:microsoft.com/office/officeart/2005/8/layout/hierarchy1"/>
    <dgm:cxn modelId="{38261BAB-2C0B-4D68-94AC-5D75212B2C27}" type="presOf" srcId="{5DF10D9D-9264-455D-8384-A926F15DF002}" destId="{9052DA70-FDEC-4862-99B6-91D5DF92A659}" srcOrd="0" destOrd="0" presId="urn:microsoft.com/office/officeart/2005/8/layout/hierarchy1"/>
    <dgm:cxn modelId="{715E772A-9AF4-4636-9BE8-9EA4064D1952}" srcId="{6BE1ABE4-81F3-42BD-BE2E-86C783572EC8}" destId="{DA2F18A9-052C-4248-887B-4EDC9A7312C9}" srcOrd="2" destOrd="0" parTransId="{5DF10D9D-9264-455D-8384-A926F15DF002}" sibTransId="{AF452348-D631-4C24-9812-A8B58A63D17C}"/>
    <dgm:cxn modelId="{29D67808-DA5E-4579-8D73-574FAB8C3368}" type="presOf" srcId="{FDEBCA77-D46E-49FF-B435-47BCC0BB828C}" destId="{13128370-4115-42F1-93DB-96C5233E09B4}" srcOrd="0" destOrd="0" presId="urn:microsoft.com/office/officeart/2005/8/layout/hierarchy1"/>
    <dgm:cxn modelId="{3BADC4E9-6735-4C5D-9BA2-58FD04BC0135}" srcId="{6BE1ABE4-81F3-42BD-BE2E-86C783572EC8}" destId="{DF6EB5E4-2FE0-46C0-A091-B24A2AC23C67}" srcOrd="0" destOrd="0" parTransId="{931461DE-171E-4300-915E-26B7E746F6F2}" sibTransId="{31F2975E-90CB-4C47-8198-C25CF77517B9}"/>
    <dgm:cxn modelId="{D9FC4D13-8D16-4D9A-B18C-C3976CEED2F6}" type="presOf" srcId="{DA2F18A9-052C-4248-887B-4EDC9A7312C9}" destId="{03747BFC-C4C1-45D0-91BC-49696654D795}" srcOrd="0" destOrd="0" presId="urn:microsoft.com/office/officeart/2005/8/layout/hierarchy1"/>
    <dgm:cxn modelId="{BA9BA598-41B5-4308-A4D3-1001737A65B0}" srcId="{FDEBCA77-D46E-49FF-B435-47BCC0BB828C}" destId="{6BE1ABE4-81F3-42BD-BE2E-86C783572EC8}" srcOrd="0" destOrd="0" parTransId="{BA16016B-FC35-42A1-956A-0DDFC48171EF}" sibTransId="{9AF99733-4236-4846-8F9E-65E56C4EADF4}"/>
    <dgm:cxn modelId="{3F44BF6E-E8FF-413B-90D7-2C9C4C1656A8}" type="presOf" srcId="{94600996-3CA1-425D-8889-8DEBA40B14BB}" destId="{E138EDC0-2CFB-41F6-9092-3C8B0D3E2EF2}" srcOrd="0" destOrd="0" presId="urn:microsoft.com/office/officeart/2005/8/layout/hierarchy1"/>
    <dgm:cxn modelId="{0514B2BE-23D1-4BDF-BFE9-CCC935FD5072}" srcId="{6BE1ABE4-81F3-42BD-BE2E-86C783572EC8}" destId="{DA996417-45F3-442C-8143-21A935C58992}" srcOrd="3" destOrd="0" parTransId="{94600996-3CA1-425D-8889-8DEBA40B14BB}" sibTransId="{574016A9-A953-4AAA-8C42-B9F5F29B008E}"/>
    <dgm:cxn modelId="{CA2941A8-1394-416B-8936-BCA9704E5B51}" type="presOf" srcId="{DF6EB5E4-2FE0-46C0-A091-B24A2AC23C67}" destId="{E23DD04F-EC49-474D-9A89-B7028D5DE518}" srcOrd="0" destOrd="0" presId="urn:microsoft.com/office/officeart/2005/8/layout/hierarchy1"/>
    <dgm:cxn modelId="{4B38C928-BAC7-4B45-AA76-6B1D829A9205}" srcId="{6BE1ABE4-81F3-42BD-BE2E-86C783572EC8}" destId="{D97CEAC2-3A7C-4CB6-B719-F98355A89259}" srcOrd="1" destOrd="0" parTransId="{3E6A4B5B-6FA0-4887-A973-7A9C7463C910}" sibTransId="{6CF6190C-0AAD-47CD-A44E-EE48566B684F}"/>
    <dgm:cxn modelId="{114D3874-D1A8-4598-91C9-BED9730454F6}" type="presOf" srcId="{6BE1ABE4-81F3-42BD-BE2E-86C783572EC8}" destId="{AD44484A-5F72-4D08-9707-2944BD717D68}" srcOrd="0" destOrd="0" presId="urn:microsoft.com/office/officeart/2005/8/layout/hierarchy1"/>
    <dgm:cxn modelId="{33547200-7063-48D2-8E7F-C773C0D40710}" type="presParOf" srcId="{13128370-4115-42F1-93DB-96C5233E09B4}" destId="{29586234-7962-4D7D-A3F4-BC8EBC695620}" srcOrd="0" destOrd="0" presId="urn:microsoft.com/office/officeart/2005/8/layout/hierarchy1"/>
    <dgm:cxn modelId="{2B49A779-3907-4EB3-ABB1-119850B6781D}" type="presParOf" srcId="{29586234-7962-4D7D-A3F4-BC8EBC695620}" destId="{4C4C01ED-0A98-45A6-AA49-DADEA51B451D}" srcOrd="0" destOrd="0" presId="urn:microsoft.com/office/officeart/2005/8/layout/hierarchy1"/>
    <dgm:cxn modelId="{A0ECF0F3-02A0-4219-99FC-1A71342C20D7}" type="presParOf" srcId="{4C4C01ED-0A98-45A6-AA49-DADEA51B451D}" destId="{8051BC44-38D9-4A04-98C0-34FB9F86B650}" srcOrd="0" destOrd="0" presId="urn:microsoft.com/office/officeart/2005/8/layout/hierarchy1"/>
    <dgm:cxn modelId="{4643166B-BBB2-4BFA-8461-7201FC8DE225}" type="presParOf" srcId="{4C4C01ED-0A98-45A6-AA49-DADEA51B451D}" destId="{AD44484A-5F72-4D08-9707-2944BD717D68}" srcOrd="1" destOrd="0" presId="urn:microsoft.com/office/officeart/2005/8/layout/hierarchy1"/>
    <dgm:cxn modelId="{43EE916A-FB81-4B09-BFE3-4E01BDC4C1D2}" type="presParOf" srcId="{29586234-7962-4D7D-A3F4-BC8EBC695620}" destId="{B4EB994D-D2D8-4363-83D0-DFC43D54B0DC}" srcOrd="1" destOrd="0" presId="urn:microsoft.com/office/officeart/2005/8/layout/hierarchy1"/>
    <dgm:cxn modelId="{57E7FE0C-C48B-4836-B174-6E6CAB0C8B13}" type="presParOf" srcId="{B4EB994D-D2D8-4363-83D0-DFC43D54B0DC}" destId="{90C92616-B47F-4AC6-9469-52CA9E43752B}" srcOrd="0" destOrd="0" presId="urn:microsoft.com/office/officeart/2005/8/layout/hierarchy1"/>
    <dgm:cxn modelId="{AF0AE4DD-B33C-4147-A326-50E413AF1167}" type="presParOf" srcId="{B4EB994D-D2D8-4363-83D0-DFC43D54B0DC}" destId="{F54EBAD8-F882-4106-AECF-1B882F172569}" srcOrd="1" destOrd="0" presId="urn:microsoft.com/office/officeart/2005/8/layout/hierarchy1"/>
    <dgm:cxn modelId="{42D4D21C-F83C-4BE5-B242-E0E2890BB410}" type="presParOf" srcId="{F54EBAD8-F882-4106-AECF-1B882F172569}" destId="{E32F99C8-D04A-459F-84E2-BF1AF49FEB24}" srcOrd="0" destOrd="0" presId="urn:microsoft.com/office/officeart/2005/8/layout/hierarchy1"/>
    <dgm:cxn modelId="{5D615A5E-7093-439B-8949-8284F56ED4A4}" type="presParOf" srcId="{E32F99C8-D04A-459F-84E2-BF1AF49FEB24}" destId="{4776B6A0-F742-4F51-84EE-510AE7B28F6F}" srcOrd="0" destOrd="0" presId="urn:microsoft.com/office/officeart/2005/8/layout/hierarchy1"/>
    <dgm:cxn modelId="{9906C98B-63FA-4100-9359-73971E168396}" type="presParOf" srcId="{E32F99C8-D04A-459F-84E2-BF1AF49FEB24}" destId="{E23DD04F-EC49-474D-9A89-B7028D5DE518}" srcOrd="1" destOrd="0" presId="urn:microsoft.com/office/officeart/2005/8/layout/hierarchy1"/>
    <dgm:cxn modelId="{F895384C-F582-4DCC-9E73-2759900450A3}" type="presParOf" srcId="{F54EBAD8-F882-4106-AECF-1B882F172569}" destId="{E9425235-4E57-429F-9BE2-B74893750916}" srcOrd="1" destOrd="0" presId="urn:microsoft.com/office/officeart/2005/8/layout/hierarchy1"/>
    <dgm:cxn modelId="{AAA2A69A-59F2-4F9F-B91E-F044D53EEDDF}" type="presParOf" srcId="{B4EB994D-D2D8-4363-83D0-DFC43D54B0DC}" destId="{6C9F905F-FA6D-42D9-B273-B8BB3A72ECA1}" srcOrd="2" destOrd="0" presId="urn:microsoft.com/office/officeart/2005/8/layout/hierarchy1"/>
    <dgm:cxn modelId="{9BF5061B-DFF2-48DF-9094-E30226DD204F}" type="presParOf" srcId="{B4EB994D-D2D8-4363-83D0-DFC43D54B0DC}" destId="{2D79519A-BF2B-47B1-B2D8-E890255D144D}" srcOrd="3" destOrd="0" presId="urn:microsoft.com/office/officeart/2005/8/layout/hierarchy1"/>
    <dgm:cxn modelId="{3406CB55-0BAB-4EDC-B94A-322FAC445F55}" type="presParOf" srcId="{2D79519A-BF2B-47B1-B2D8-E890255D144D}" destId="{1A0A114C-4F54-4C51-A440-C0A050380874}" srcOrd="0" destOrd="0" presId="urn:microsoft.com/office/officeart/2005/8/layout/hierarchy1"/>
    <dgm:cxn modelId="{1238490C-CBAB-4886-970F-FF31E1DE5748}" type="presParOf" srcId="{1A0A114C-4F54-4C51-A440-C0A050380874}" destId="{F80C66D9-FEEC-463E-8854-26D6E9106213}" srcOrd="0" destOrd="0" presId="urn:microsoft.com/office/officeart/2005/8/layout/hierarchy1"/>
    <dgm:cxn modelId="{7DEC7D22-E071-4A14-8EFD-0EBD1ACE39F3}" type="presParOf" srcId="{1A0A114C-4F54-4C51-A440-C0A050380874}" destId="{0E163E66-0065-4AE3-A1E6-850A7AF4D310}" srcOrd="1" destOrd="0" presId="urn:microsoft.com/office/officeart/2005/8/layout/hierarchy1"/>
    <dgm:cxn modelId="{CAE46DE9-2284-45B6-BFDA-3FDEF6C419E7}" type="presParOf" srcId="{2D79519A-BF2B-47B1-B2D8-E890255D144D}" destId="{1E9B192F-2D8D-455D-84C1-E541F28C2E93}" srcOrd="1" destOrd="0" presId="urn:microsoft.com/office/officeart/2005/8/layout/hierarchy1"/>
    <dgm:cxn modelId="{3449114A-7865-4A3E-949F-7D63D7836EEA}" type="presParOf" srcId="{B4EB994D-D2D8-4363-83D0-DFC43D54B0DC}" destId="{9052DA70-FDEC-4862-99B6-91D5DF92A659}" srcOrd="4" destOrd="0" presId="urn:microsoft.com/office/officeart/2005/8/layout/hierarchy1"/>
    <dgm:cxn modelId="{05723698-CF89-4BD0-ACF8-AFA6046D2B49}" type="presParOf" srcId="{B4EB994D-D2D8-4363-83D0-DFC43D54B0DC}" destId="{E9E108E9-8579-41EE-9255-F64E6E50AD01}" srcOrd="5" destOrd="0" presId="urn:microsoft.com/office/officeart/2005/8/layout/hierarchy1"/>
    <dgm:cxn modelId="{E5536A8A-91A1-42A6-9036-CE0910B1B763}" type="presParOf" srcId="{E9E108E9-8579-41EE-9255-F64E6E50AD01}" destId="{77F1ECCD-E442-427A-AE42-058BFA4816FE}" srcOrd="0" destOrd="0" presId="urn:microsoft.com/office/officeart/2005/8/layout/hierarchy1"/>
    <dgm:cxn modelId="{78B22644-B0A9-4526-9208-98AF25D7339C}" type="presParOf" srcId="{77F1ECCD-E442-427A-AE42-058BFA4816FE}" destId="{720EF990-E73D-4636-8402-76DE4F21051D}" srcOrd="0" destOrd="0" presId="urn:microsoft.com/office/officeart/2005/8/layout/hierarchy1"/>
    <dgm:cxn modelId="{386674BB-EF43-47B4-AD52-C55FC4958AE1}" type="presParOf" srcId="{77F1ECCD-E442-427A-AE42-058BFA4816FE}" destId="{03747BFC-C4C1-45D0-91BC-49696654D795}" srcOrd="1" destOrd="0" presId="urn:microsoft.com/office/officeart/2005/8/layout/hierarchy1"/>
    <dgm:cxn modelId="{E42A3E26-C7CE-448E-B36B-35E9FC4E5262}" type="presParOf" srcId="{E9E108E9-8579-41EE-9255-F64E6E50AD01}" destId="{AC28F5D7-E881-46A7-A72E-C062F83E9EC6}" srcOrd="1" destOrd="0" presId="urn:microsoft.com/office/officeart/2005/8/layout/hierarchy1"/>
    <dgm:cxn modelId="{F45DE9F9-9CB8-401C-904D-1221B5A43184}" type="presParOf" srcId="{B4EB994D-D2D8-4363-83D0-DFC43D54B0DC}" destId="{E138EDC0-2CFB-41F6-9092-3C8B0D3E2EF2}" srcOrd="6" destOrd="0" presId="urn:microsoft.com/office/officeart/2005/8/layout/hierarchy1"/>
    <dgm:cxn modelId="{24F615F8-73CF-49E4-8A53-4DD1B5771BBB}" type="presParOf" srcId="{B4EB994D-D2D8-4363-83D0-DFC43D54B0DC}" destId="{70D7D569-C680-4F7A-AB70-E9A88F01FD36}" srcOrd="7" destOrd="0" presId="urn:microsoft.com/office/officeart/2005/8/layout/hierarchy1"/>
    <dgm:cxn modelId="{06AF391F-6714-4722-A12B-2E3BF614E75C}" type="presParOf" srcId="{70D7D569-C680-4F7A-AB70-E9A88F01FD36}" destId="{4EFD87F0-525A-4C3A-A242-19D8A8283C95}" srcOrd="0" destOrd="0" presId="urn:microsoft.com/office/officeart/2005/8/layout/hierarchy1"/>
    <dgm:cxn modelId="{3E1197AA-06FA-403C-AFBA-F7869B395D50}" type="presParOf" srcId="{4EFD87F0-525A-4C3A-A242-19D8A8283C95}" destId="{AE931957-78A4-451F-9CFA-89EF6DC539A5}" srcOrd="0" destOrd="0" presId="urn:microsoft.com/office/officeart/2005/8/layout/hierarchy1"/>
    <dgm:cxn modelId="{733C3364-1BB0-4072-98AE-9E961E77CF2C}" type="presParOf" srcId="{4EFD87F0-525A-4C3A-A242-19D8A8283C95}" destId="{A42DA5EE-BE6C-450D-A593-23B2796334BF}" srcOrd="1" destOrd="0" presId="urn:microsoft.com/office/officeart/2005/8/layout/hierarchy1"/>
    <dgm:cxn modelId="{F4A8D7EF-D198-4906-AF06-1607CAF9E4D7}" type="presParOf" srcId="{70D7D569-C680-4F7A-AB70-E9A88F01FD36}" destId="{023BFCC0-F040-4838-9051-8095EF48806F}" srcOrd="1" destOrd="0" presId="urn:microsoft.com/office/officeart/2005/8/layout/hierarchy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3BE114-28ED-4917-AAF8-C0FFC6DD820F}" type="doc">
      <dgm:prSet loTypeId="urn:microsoft.com/office/officeart/2005/8/layout/hierarchy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3168E8F-3EBC-4371-8428-2C9ABECF5D0E}">
      <dgm:prSet phldrT="[Текст]" custT="1"/>
      <dgm:spPr/>
      <dgm:t>
        <a:bodyPr/>
        <a:lstStyle/>
        <a:p>
          <a:r>
            <a:rPr lang="uk-UA" sz="2000" dirty="0" smtClean="0"/>
            <a:t>Наземна екосистема України</a:t>
          </a:r>
          <a:endParaRPr lang="ru-RU" sz="2000" dirty="0"/>
        </a:p>
      </dgm:t>
    </dgm:pt>
    <dgm:pt modelId="{E4C1504B-1F80-4328-A0E3-2C40B97B0359}" type="parTrans" cxnId="{D0607029-BF93-412F-9B73-AA6997EAA557}">
      <dgm:prSet/>
      <dgm:spPr/>
      <dgm:t>
        <a:bodyPr/>
        <a:lstStyle/>
        <a:p>
          <a:endParaRPr lang="ru-RU"/>
        </a:p>
      </dgm:t>
    </dgm:pt>
    <dgm:pt modelId="{B07172D8-2849-4A2B-9015-C9A3561CE95B}" type="sibTrans" cxnId="{D0607029-BF93-412F-9B73-AA6997EAA557}">
      <dgm:prSet/>
      <dgm:spPr/>
      <dgm:t>
        <a:bodyPr/>
        <a:lstStyle/>
        <a:p>
          <a:endParaRPr lang="ru-RU"/>
        </a:p>
      </dgm:t>
    </dgm:pt>
    <dgm:pt modelId="{C5D01DA8-6950-4D60-A64E-176EFA6A6BFD}">
      <dgm:prSet phldrT="[Текст]"/>
      <dgm:spPr/>
      <dgm:t>
        <a:bodyPr/>
        <a:lstStyle/>
        <a:p>
          <a:r>
            <a:rPr lang="uk-UA" dirty="0" smtClean="0"/>
            <a:t>Степова зона</a:t>
          </a:r>
          <a:endParaRPr lang="ru-RU" dirty="0"/>
        </a:p>
      </dgm:t>
    </dgm:pt>
    <dgm:pt modelId="{969CB8D7-F552-4597-95F1-C891F20653AB}" type="sibTrans" cxnId="{FC778B6B-9611-44D4-B587-6CF7D68ABE32}">
      <dgm:prSet/>
      <dgm:spPr/>
      <dgm:t>
        <a:bodyPr/>
        <a:lstStyle/>
        <a:p>
          <a:endParaRPr lang="ru-RU"/>
        </a:p>
      </dgm:t>
    </dgm:pt>
    <dgm:pt modelId="{F174506E-42FB-4E2B-9151-99E2CD135183}" type="parTrans" cxnId="{FC778B6B-9611-44D4-B587-6CF7D68ABE32}">
      <dgm:prSet/>
      <dgm:spPr/>
      <dgm:t>
        <a:bodyPr/>
        <a:lstStyle/>
        <a:p>
          <a:endParaRPr lang="ru-RU"/>
        </a:p>
      </dgm:t>
    </dgm:pt>
    <dgm:pt modelId="{FEB0607D-AA4D-4B10-B502-3998A23FF80F}">
      <dgm:prSet phldrT="[Текст]"/>
      <dgm:spPr/>
      <dgm:t>
        <a:bodyPr/>
        <a:lstStyle/>
        <a:p>
          <a:r>
            <a:rPr lang="uk-UA" dirty="0" smtClean="0"/>
            <a:t>Лісостепова зона</a:t>
          </a:r>
          <a:endParaRPr lang="ru-RU" dirty="0"/>
        </a:p>
      </dgm:t>
    </dgm:pt>
    <dgm:pt modelId="{C64C2063-B00D-4059-8441-4ED879D73D8F}" type="sibTrans" cxnId="{2C30BB01-0768-422F-A142-2ADACF025F04}">
      <dgm:prSet/>
      <dgm:spPr/>
      <dgm:t>
        <a:bodyPr/>
        <a:lstStyle/>
        <a:p>
          <a:endParaRPr lang="ru-RU"/>
        </a:p>
      </dgm:t>
    </dgm:pt>
    <dgm:pt modelId="{A6B83E6A-A7E2-4011-81AF-2A1D9DB745E3}" type="parTrans" cxnId="{2C30BB01-0768-422F-A142-2ADACF025F04}">
      <dgm:prSet/>
      <dgm:spPr/>
      <dgm:t>
        <a:bodyPr/>
        <a:lstStyle/>
        <a:p>
          <a:endParaRPr lang="ru-RU"/>
        </a:p>
      </dgm:t>
    </dgm:pt>
    <dgm:pt modelId="{1AA82641-2270-462A-AFD0-A725D625AD15}">
      <dgm:prSet phldrT="[Текст]" custT="1"/>
      <dgm:spPr/>
      <dgm:t>
        <a:bodyPr/>
        <a:lstStyle/>
        <a:p>
          <a:r>
            <a:rPr lang="uk-UA" sz="1400" dirty="0" smtClean="0"/>
            <a:t>Поліський край</a:t>
          </a:r>
          <a:endParaRPr lang="ru-RU" sz="1400" dirty="0"/>
        </a:p>
      </dgm:t>
    </dgm:pt>
    <dgm:pt modelId="{ADCAB2F3-8B2B-4EAE-AFE5-B2B3BCC9BF2A}" type="sibTrans" cxnId="{EB43E35D-FCF1-490B-B168-17286A0C7B31}">
      <dgm:prSet/>
      <dgm:spPr/>
      <dgm:t>
        <a:bodyPr/>
        <a:lstStyle/>
        <a:p>
          <a:endParaRPr lang="ru-RU"/>
        </a:p>
      </dgm:t>
    </dgm:pt>
    <dgm:pt modelId="{0C775808-364A-4408-B90C-087154FB299D}" type="parTrans" cxnId="{EB43E35D-FCF1-490B-B168-17286A0C7B31}">
      <dgm:prSet/>
      <dgm:spPr/>
      <dgm:t>
        <a:bodyPr/>
        <a:lstStyle/>
        <a:p>
          <a:endParaRPr lang="ru-RU"/>
        </a:p>
      </dgm:t>
    </dgm:pt>
    <dgm:pt modelId="{78B018A8-ABEB-4C71-A8E6-3E076D133CFE}">
      <dgm:prSet phldrT="[Текст]" custT="1"/>
      <dgm:spPr/>
      <dgm:t>
        <a:bodyPr/>
        <a:lstStyle/>
        <a:p>
          <a:r>
            <a:rPr lang="uk-UA" sz="1400" dirty="0" smtClean="0"/>
            <a:t>Зона широколистих лісів</a:t>
          </a:r>
          <a:endParaRPr lang="ru-RU" sz="1400" dirty="0"/>
        </a:p>
      </dgm:t>
    </dgm:pt>
    <dgm:pt modelId="{EA1EDF92-88E7-434B-894E-3BEDB9679327}" type="parTrans" cxnId="{085865BD-FBE6-4825-AD11-95BAC98103B5}">
      <dgm:prSet/>
      <dgm:spPr/>
      <dgm:t>
        <a:bodyPr/>
        <a:lstStyle/>
        <a:p>
          <a:endParaRPr lang="ru-RU"/>
        </a:p>
      </dgm:t>
    </dgm:pt>
    <dgm:pt modelId="{55ABD8C4-D1E3-4E87-A75C-55C14323F8E9}" type="sibTrans" cxnId="{085865BD-FBE6-4825-AD11-95BAC98103B5}">
      <dgm:prSet/>
      <dgm:spPr/>
      <dgm:t>
        <a:bodyPr/>
        <a:lstStyle/>
        <a:p>
          <a:endParaRPr lang="ru-RU"/>
        </a:p>
      </dgm:t>
    </dgm:pt>
    <dgm:pt modelId="{D4BB05C2-93FE-4176-B119-18AB77029B35}">
      <dgm:prSet phldrT="[Текст]"/>
      <dgm:spPr/>
      <dgm:t>
        <a:bodyPr/>
        <a:lstStyle/>
        <a:p>
          <a:r>
            <a:rPr lang="uk-UA" dirty="0" smtClean="0"/>
            <a:t>Карпати</a:t>
          </a:r>
          <a:endParaRPr lang="ru-RU" dirty="0"/>
        </a:p>
      </dgm:t>
    </dgm:pt>
    <dgm:pt modelId="{972E636A-37A8-46C0-A73E-2E4F77070A08}" type="parTrans" cxnId="{B175EB84-AF0D-495B-8B62-DA7321FD3C6B}">
      <dgm:prSet/>
      <dgm:spPr/>
      <dgm:t>
        <a:bodyPr/>
        <a:lstStyle/>
        <a:p>
          <a:endParaRPr lang="ru-RU"/>
        </a:p>
      </dgm:t>
    </dgm:pt>
    <dgm:pt modelId="{4D0E8496-8BDA-4FFE-8657-084435B7C9E3}" type="sibTrans" cxnId="{B175EB84-AF0D-495B-8B62-DA7321FD3C6B}">
      <dgm:prSet/>
      <dgm:spPr/>
      <dgm:t>
        <a:bodyPr/>
        <a:lstStyle/>
        <a:p>
          <a:endParaRPr lang="ru-RU"/>
        </a:p>
      </dgm:t>
    </dgm:pt>
    <dgm:pt modelId="{6A4519F3-DF37-4770-A3EE-EF47CBE02736}">
      <dgm:prSet phldrT="[Текст]"/>
      <dgm:spPr/>
      <dgm:t>
        <a:bodyPr/>
        <a:lstStyle/>
        <a:p>
          <a:r>
            <a:rPr lang="uk-UA" dirty="0" smtClean="0"/>
            <a:t>Кримські гори</a:t>
          </a:r>
          <a:endParaRPr lang="ru-RU" dirty="0"/>
        </a:p>
      </dgm:t>
    </dgm:pt>
    <dgm:pt modelId="{8B89A56C-18B9-46C6-8AA5-92DECDF07282}" type="parTrans" cxnId="{A7535800-6A50-413C-96E7-776DE7BE477C}">
      <dgm:prSet/>
      <dgm:spPr/>
      <dgm:t>
        <a:bodyPr/>
        <a:lstStyle/>
        <a:p>
          <a:endParaRPr lang="ru-RU"/>
        </a:p>
      </dgm:t>
    </dgm:pt>
    <dgm:pt modelId="{B1C6489D-62D6-48CB-8AE9-9246C443C293}" type="sibTrans" cxnId="{A7535800-6A50-413C-96E7-776DE7BE477C}">
      <dgm:prSet/>
      <dgm:spPr/>
      <dgm:t>
        <a:bodyPr/>
        <a:lstStyle/>
        <a:p>
          <a:endParaRPr lang="ru-RU"/>
        </a:p>
      </dgm:t>
    </dgm:pt>
    <dgm:pt modelId="{4DC5C9F1-CEC2-4A85-B2F1-E04DE40DDEBD}" type="pres">
      <dgm:prSet presAssocID="{763BE114-28ED-4917-AAF8-C0FFC6DD82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165ECA-6466-4EE9-AA7F-F1077F60C753}" type="pres">
      <dgm:prSet presAssocID="{53168E8F-3EBC-4371-8428-2C9ABECF5D0E}" presName="hierRoot1" presStyleCnt="0"/>
      <dgm:spPr/>
    </dgm:pt>
    <dgm:pt modelId="{24647761-B17C-499D-AD78-20E0A032A045}" type="pres">
      <dgm:prSet presAssocID="{53168E8F-3EBC-4371-8428-2C9ABECF5D0E}" presName="composite" presStyleCnt="0"/>
      <dgm:spPr/>
    </dgm:pt>
    <dgm:pt modelId="{D5E5B164-C26C-4D08-B6A2-447AC6F214BC}" type="pres">
      <dgm:prSet presAssocID="{53168E8F-3EBC-4371-8428-2C9ABECF5D0E}" presName="background" presStyleLbl="node0" presStyleIdx="0" presStyleCnt="1"/>
      <dgm:spPr/>
    </dgm:pt>
    <dgm:pt modelId="{6286D832-C12B-4B89-AA6A-31EFC000CA4A}" type="pres">
      <dgm:prSet presAssocID="{53168E8F-3EBC-4371-8428-2C9ABECF5D0E}" presName="text" presStyleLbl="fgAcc0" presStyleIdx="0" presStyleCnt="1" custScaleX="4983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5EEBF1-5516-4AED-B966-F11F7DC1A7FB}" type="pres">
      <dgm:prSet presAssocID="{53168E8F-3EBC-4371-8428-2C9ABECF5D0E}" presName="hierChild2" presStyleCnt="0"/>
      <dgm:spPr/>
    </dgm:pt>
    <dgm:pt modelId="{457F3771-5E70-444D-A447-2CCB577E1ACE}" type="pres">
      <dgm:prSet presAssocID="{0C775808-364A-4408-B90C-087154FB299D}" presName="Name10" presStyleLbl="parChTrans1D2" presStyleIdx="0" presStyleCnt="6"/>
      <dgm:spPr/>
      <dgm:t>
        <a:bodyPr/>
        <a:lstStyle/>
        <a:p>
          <a:endParaRPr lang="ru-RU"/>
        </a:p>
      </dgm:t>
    </dgm:pt>
    <dgm:pt modelId="{DED63EC0-F90E-4BF6-8CDF-C2EE48A9E4D3}" type="pres">
      <dgm:prSet presAssocID="{1AA82641-2270-462A-AFD0-A725D625AD15}" presName="hierRoot2" presStyleCnt="0"/>
      <dgm:spPr/>
    </dgm:pt>
    <dgm:pt modelId="{02C2B6C9-7914-4252-8EC7-2A0D7D664E6D}" type="pres">
      <dgm:prSet presAssocID="{1AA82641-2270-462A-AFD0-A725D625AD15}" presName="composite2" presStyleCnt="0"/>
      <dgm:spPr/>
    </dgm:pt>
    <dgm:pt modelId="{193FA7FA-E64E-4387-A085-277FD1B7A8E9}" type="pres">
      <dgm:prSet presAssocID="{1AA82641-2270-462A-AFD0-A725D625AD15}" presName="background2" presStyleLbl="node2" presStyleIdx="0" presStyleCnt="6"/>
      <dgm:spPr/>
    </dgm:pt>
    <dgm:pt modelId="{09E943C4-7E8B-403F-BEF9-CBB08F5B6D5B}" type="pres">
      <dgm:prSet presAssocID="{1AA82641-2270-462A-AFD0-A725D625AD15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C281F0-3331-401E-A00F-7B620F0B96B4}" type="pres">
      <dgm:prSet presAssocID="{1AA82641-2270-462A-AFD0-A725D625AD15}" presName="hierChild3" presStyleCnt="0"/>
      <dgm:spPr/>
    </dgm:pt>
    <dgm:pt modelId="{FC43CFFE-DAE3-473D-9573-1BF754BF8C46}" type="pres">
      <dgm:prSet presAssocID="{EA1EDF92-88E7-434B-894E-3BEDB9679327}" presName="Name10" presStyleLbl="parChTrans1D2" presStyleIdx="1" presStyleCnt="6"/>
      <dgm:spPr/>
      <dgm:t>
        <a:bodyPr/>
        <a:lstStyle/>
        <a:p>
          <a:endParaRPr lang="ru-RU"/>
        </a:p>
      </dgm:t>
    </dgm:pt>
    <dgm:pt modelId="{C92AC110-CBE5-44D2-AF17-B41529CA85E3}" type="pres">
      <dgm:prSet presAssocID="{78B018A8-ABEB-4C71-A8E6-3E076D133CFE}" presName="hierRoot2" presStyleCnt="0"/>
      <dgm:spPr/>
    </dgm:pt>
    <dgm:pt modelId="{6ABA716D-5093-4455-AB10-865AABA67372}" type="pres">
      <dgm:prSet presAssocID="{78B018A8-ABEB-4C71-A8E6-3E076D133CFE}" presName="composite2" presStyleCnt="0"/>
      <dgm:spPr/>
    </dgm:pt>
    <dgm:pt modelId="{2B581DA9-0F0D-41E0-A806-A98D3CB6CE60}" type="pres">
      <dgm:prSet presAssocID="{78B018A8-ABEB-4C71-A8E6-3E076D133CFE}" presName="background2" presStyleLbl="node2" presStyleIdx="1" presStyleCnt="6"/>
      <dgm:spPr/>
    </dgm:pt>
    <dgm:pt modelId="{69081354-1D2C-4552-99A5-9EB3A3302ADE}" type="pres">
      <dgm:prSet presAssocID="{78B018A8-ABEB-4C71-A8E6-3E076D133CFE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C7F2A4-F79D-499D-88FD-C38562993F3F}" type="pres">
      <dgm:prSet presAssocID="{78B018A8-ABEB-4C71-A8E6-3E076D133CFE}" presName="hierChild3" presStyleCnt="0"/>
      <dgm:spPr/>
    </dgm:pt>
    <dgm:pt modelId="{DDFCE747-B8C7-4F33-A0AE-E3042A8FDA7C}" type="pres">
      <dgm:prSet presAssocID="{A6B83E6A-A7E2-4011-81AF-2A1D9DB745E3}" presName="Name10" presStyleLbl="parChTrans1D2" presStyleIdx="2" presStyleCnt="6"/>
      <dgm:spPr/>
      <dgm:t>
        <a:bodyPr/>
        <a:lstStyle/>
        <a:p>
          <a:endParaRPr lang="ru-RU"/>
        </a:p>
      </dgm:t>
    </dgm:pt>
    <dgm:pt modelId="{FE1A8484-4365-4A29-A7B7-F7A1F5571CC5}" type="pres">
      <dgm:prSet presAssocID="{FEB0607D-AA4D-4B10-B502-3998A23FF80F}" presName="hierRoot2" presStyleCnt="0"/>
      <dgm:spPr/>
    </dgm:pt>
    <dgm:pt modelId="{89290563-C2A8-4828-8B7F-D3A2C81699C4}" type="pres">
      <dgm:prSet presAssocID="{FEB0607D-AA4D-4B10-B502-3998A23FF80F}" presName="composite2" presStyleCnt="0"/>
      <dgm:spPr/>
    </dgm:pt>
    <dgm:pt modelId="{7C52A4C5-3322-42F8-A066-59063DB21B8E}" type="pres">
      <dgm:prSet presAssocID="{FEB0607D-AA4D-4B10-B502-3998A23FF80F}" presName="background2" presStyleLbl="node2" presStyleIdx="2" presStyleCnt="6"/>
      <dgm:spPr/>
    </dgm:pt>
    <dgm:pt modelId="{05703F7B-B2E4-402C-A520-F5F2F1D1BF8D}" type="pres">
      <dgm:prSet presAssocID="{FEB0607D-AA4D-4B10-B502-3998A23FF80F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6359AE-9BC9-4FF6-8DBF-0EE2992B02C6}" type="pres">
      <dgm:prSet presAssocID="{FEB0607D-AA4D-4B10-B502-3998A23FF80F}" presName="hierChild3" presStyleCnt="0"/>
      <dgm:spPr/>
    </dgm:pt>
    <dgm:pt modelId="{48909D52-568D-4975-8C74-29F9CD16E2EC}" type="pres">
      <dgm:prSet presAssocID="{F174506E-42FB-4E2B-9151-99E2CD135183}" presName="Name10" presStyleLbl="parChTrans1D2" presStyleIdx="3" presStyleCnt="6"/>
      <dgm:spPr/>
      <dgm:t>
        <a:bodyPr/>
        <a:lstStyle/>
        <a:p>
          <a:endParaRPr lang="ru-RU"/>
        </a:p>
      </dgm:t>
    </dgm:pt>
    <dgm:pt modelId="{207A9DB0-0E25-48E6-8046-37A98732B7AF}" type="pres">
      <dgm:prSet presAssocID="{C5D01DA8-6950-4D60-A64E-176EFA6A6BFD}" presName="hierRoot2" presStyleCnt="0"/>
      <dgm:spPr/>
    </dgm:pt>
    <dgm:pt modelId="{92DE9970-EC10-4D0F-AA3F-4E36D881C253}" type="pres">
      <dgm:prSet presAssocID="{C5D01DA8-6950-4D60-A64E-176EFA6A6BFD}" presName="composite2" presStyleCnt="0"/>
      <dgm:spPr/>
    </dgm:pt>
    <dgm:pt modelId="{1E263E34-5564-49F9-B438-2E12F1AF3E64}" type="pres">
      <dgm:prSet presAssocID="{C5D01DA8-6950-4D60-A64E-176EFA6A6BFD}" presName="background2" presStyleLbl="node2" presStyleIdx="3" presStyleCnt="6"/>
      <dgm:spPr/>
    </dgm:pt>
    <dgm:pt modelId="{C5C48BA1-A6B0-4F52-AF45-ABE016E8D3BD}" type="pres">
      <dgm:prSet presAssocID="{C5D01DA8-6950-4D60-A64E-176EFA6A6BFD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ACBD79-C4EA-4B39-9CC9-12D6A9320DAA}" type="pres">
      <dgm:prSet presAssocID="{C5D01DA8-6950-4D60-A64E-176EFA6A6BFD}" presName="hierChild3" presStyleCnt="0"/>
      <dgm:spPr/>
    </dgm:pt>
    <dgm:pt modelId="{F934D70A-8C55-469A-B1C8-09290CBF5BAE}" type="pres">
      <dgm:prSet presAssocID="{972E636A-37A8-46C0-A73E-2E4F77070A08}" presName="Name10" presStyleLbl="parChTrans1D2" presStyleIdx="4" presStyleCnt="6"/>
      <dgm:spPr/>
      <dgm:t>
        <a:bodyPr/>
        <a:lstStyle/>
        <a:p>
          <a:endParaRPr lang="ru-RU"/>
        </a:p>
      </dgm:t>
    </dgm:pt>
    <dgm:pt modelId="{B5212939-498D-4742-8088-871C695D0B87}" type="pres">
      <dgm:prSet presAssocID="{D4BB05C2-93FE-4176-B119-18AB77029B35}" presName="hierRoot2" presStyleCnt="0"/>
      <dgm:spPr/>
    </dgm:pt>
    <dgm:pt modelId="{77A9619F-AC91-447C-9CEE-CB164ED61992}" type="pres">
      <dgm:prSet presAssocID="{D4BB05C2-93FE-4176-B119-18AB77029B35}" presName="composite2" presStyleCnt="0"/>
      <dgm:spPr/>
    </dgm:pt>
    <dgm:pt modelId="{99F05359-23B4-4667-B16F-ABE1FDF0AC8F}" type="pres">
      <dgm:prSet presAssocID="{D4BB05C2-93FE-4176-B119-18AB77029B35}" presName="background2" presStyleLbl="node2" presStyleIdx="4" presStyleCnt="6"/>
      <dgm:spPr/>
    </dgm:pt>
    <dgm:pt modelId="{C77BC4D9-4049-4F79-BD5E-0C3AFAF5BBC2}" type="pres">
      <dgm:prSet presAssocID="{D4BB05C2-93FE-4176-B119-18AB77029B35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078989-EB10-43CA-AA65-E398CDF3D192}" type="pres">
      <dgm:prSet presAssocID="{D4BB05C2-93FE-4176-B119-18AB77029B35}" presName="hierChild3" presStyleCnt="0"/>
      <dgm:spPr/>
    </dgm:pt>
    <dgm:pt modelId="{54414CFA-4FBC-4C3D-9110-2382BB20157F}" type="pres">
      <dgm:prSet presAssocID="{8B89A56C-18B9-46C6-8AA5-92DECDF07282}" presName="Name10" presStyleLbl="parChTrans1D2" presStyleIdx="5" presStyleCnt="6"/>
      <dgm:spPr/>
      <dgm:t>
        <a:bodyPr/>
        <a:lstStyle/>
        <a:p>
          <a:endParaRPr lang="ru-RU"/>
        </a:p>
      </dgm:t>
    </dgm:pt>
    <dgm:pt modelId="{1A75F596-2D14-4834-9912-926C074FB8CD}" type="pres">
      <dgm:prSet presAssocID="{6A4519F3-DF37-4770-A3EE-EF47CBE02736}" presName="hierRoot2" presStyleCnt="0"/>
      <dgm:spPr/>
    </dgm:pt>
    <dgm:pt modelId="{EBEA7D86-0077-4161-8B62-7647E6B455A1}" type="pres">
      <dgm:prSet presAssocID="{6A4519F3-DF37-4770-A3EE-EF47CBE02736}" presName="composite2" presStyleCnt="0"/>
      <dgm:spPr/>
    </dgm:pt>
    <dgm:pt modelId="{A5546BDC-E2DA-4C75-9E1A-978BCD0F655B}" type="pres">
      <dgm:prSet presAssocID="{6A4519F3-DF37-4770-A3EE-EF47CBE02736}" presName="background2" presStyleLbl="node2" presStyleIdx="5" presStyleCnt="6"/>
      <dgm:spPr/>
    </dgm:pt>
    <dgm:pt modelId="{C0418351-C6BA-4892-977F-8DF3F066D384}" type="pres">
      <dgm:prSet presAssocID="{6A4519F3-DF37-4770-A3EE-EF47CBE02736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68BD24-FF30-4ABA-9679-1E9F5F2720A1}" type="pres">
      <dgm:prSet presAssocID="{6A4519F3-DF37-4770-A3EE-EF47CBE02736}" presName="hierChild3" presStyleCnt="0"/>
      <dgm:spPr/>
    </dgm:pt>
  </dgm:ptLst>
  <dgm:cxnLst>
    <dgm:cxn modelId="{D0D802C0-8E10-4133-A8BB-B008853F7ADC}" type="presOf" srcId="{6A4519F3-DF37-4770-A3EE-EF47CBE02736}" destId="{C0418351-C6BA-4892-977F-8DF3F066D384}" srcOrd="0" destOrd="0" presId="urn:microsoft.com/office/officeart/2005/8/layout/hierarchy1"/>
    <dgm:cxn modelId="{E6B57CE8-677D-4E0F-B5EE-7E91B5D2D498}" type="presOf" srcId="{FEB0607D-AA4D-4B10-B502-3998A23FF80F}" destId="{05703F7B-B2E4-402C-A520-F5F2F1D1BF8D}" srcOrd="0" destOrd="0" presId="urn:microsoft.com/office/officeart/2005/8/layout/hierarchy1"/>
    <dgm:cxn modelId="{8F593416-E5C6-4ABF-A43A-BE88A0A38FA8}" type="presOf" srcId="{0C775808-364A-4408-B90C-087154FB299D}" destId="{457F3771-5E70-444D-A447-2CCB577E1ACE}" srcOrd="0" destOrd="0" presId="urn:microsoft.com/office/officeart/2005/8/layout/hierarchy1"/>
    <dgm:cxn modelId="{88454D77-90E6-4A4C-8172-DB68659182BD}" type="presOf" srcId="{53168E8F-3EBC-4371-8428-2C9ABECF5D0E}" destId="{6286D832-C12B-4B89-AA6A-31EFC000CA4A}" srcOrd="0" destOrd="0" presId="urn:microsoft.com/office/officeart/2005/8/layout/hierarchy1"/>
    <dgm:cxn modelId="{D0607029-BF93-412F-9B73-AA6997EAA557}" srcId="{763BE114-28ED-4917-AAF8-C0FFC6DD820F}" destId="{53168E8F-3EBC-4371-8428-2C9ABECF5D0E}" srcOrd="0" destOrd="0" parTransId="{E4C1504B-1F80-4328-A0E3-2C40B97B0359}" sibTransId="{B07172D8-2849-4A2B-9015-C9A3561CE95B}"/>
    <dgm:cxn modelId="{EB43E35D-FCF1-490B-B168-17286A0C7B31}" srcId="{53168E8F-3EBC-4371-8428-2C9ABECF5D0E}" destId="{1AA82641-2270-462A-AFD0-A725D625AD15}" srcOrd="0" destOrd="0" parTransId="{0C775808-364A-4408-B90C-087154FB299D}" sibTransId="{ADCAB2F3-8B2B-4EAE-AFE5-B2B3BCC9BF2A}"/>
    <dgm:cxn modelId="{E8B90633-FB15-46E1-A7AF-5FAEAFB95483}" type="presOf" srcId="{8B89A56C-18B9-46C6-8AA5-92DECDF07282}" destId="{54414CFA-4FBC-4C3D-9110-2382BB20157F}" srcOrd="0" destOrd="0" presId="urn:microsoft.com/office/officeart/2005/8/layout/hierarchy1"/>
    <dgm:cxn modelId="{085865BD-FBE6-4825-AD11-95BAC98103B5}" srcId="{53168E8F-3EBC-4371-8428-2C9ABECF5D0E}" destId="{78B018A8-ABEB-4C71-A8E6-3E076D133CFE}" srcOrd="1" destOrd="0" parTransId="{EA1EDF92-88E7-434B-894E-3BEDB9679327}" sibTransId="{55ABD8C4-D1E3-4E87-A75C-55C14323F8E9}"/>
    <dgm:cxn modelId="{2A3DB668-9E2D-48DE-A494-235AE7533903}" type="presOf" srcId="{763BE114-28ED-4917-AAF8-C0FFC6DD820F}" destId="{4DC5C9F1-CEC2-4A85-B2F1-E04DE40DDEBD}" srcOrd="0" destOrd="0" presId="urn:microsoft.com/office/officeart/2005/8/layout/hierarchy1"/>
    <dgm:cxn modelId="{71091388-F7B7-4F9E-B93E-50186C2EDA10}" type="presOf" srcId="{78B018A8-ABEB-4C71-A8E6-3E076D133CFE}" destId="{69081354-1D2C-4552-99A5-9EB3A3302ADE}" srcOrd="0" destOrd="0" presId="urn:microsoft.com/office/officeart/2005/8/layout/hierarchy1"/>
    <dgm:cxn modelId="{C6943B52-F2D6-44F3-9D8D-F68AC38DE61B}" type="presOf" srcId="{C5D01DA8-6950-4D60-A64E-176EFA6A6BFD}" destId="{C5C48BA1-A6B0-4F52-AF45-ABE016E8D3BD}" srcOrd="0" destOrd="0" presId="urn:microsoft.com/office/officeart/2005/8/layout/hierarchy1"/>
    <dgm:cxn modelId="{B175EB84-AF0D-495B-8B62-DA7321FD3C6B}" srcId="{53168E8F-3EBC-4371-8428-2C9ABECF5D0E}" destId="{D4BB05C2-93FE-4176-B119-18AB77029B35}" srcOrd="4" destOrd="0" parTransId="{972E636A-37A8-46C0-A73E-2E4F77070A08}" sibTransId="{4D0E8496-8BDA-4FFE-8657-084435B7C9E3}"/>
    <dgm:cxn modelId="{876B5377-1D60-495A-A58F-57D28C5EC06F}" type="presOf" srcId="{EA1EDF92-88E7-434B-894E-3BEDB9679327}" destId="{FC43CFFE-DAE3-473D-9573-1BF754BF8C46}" srcOrd="0" destOrd="0" presId="urn:microsoft.com/office/officeart/2005/8/layout/hierarchy1"/>
    <dgm:cxn modelId="{2C30BB01-0768-422F-A142-2ADACF025F04}" srcId="{53168E8F-3EBC-4371-8428-2C9ABECF5D0E}" destId="{FEB0607D-AA4D-4B10-B502-3998A23FF80F}" srcOrd="2" destOrd="0" parTransId="{A6B83E6A-A7E2-4011-81AF-2A1D9DB745E3}" sibTransId="{C64C2063-B00D-4059-8441-4ED879D73D8F}"/>
    <dgm:cxn modelId="{63AB0B52-DEFE-44F1-AC4F-C03ABE5D0022}" type="presOf" srcId="{A6B83E6A-A7E2-4011-81AF-2A1D9DB745E3}" destId="{DDFCE747-B8C7-4F33-A0AE-E3042A8FDA7C}" srcOrd="0" destOrd="0" presId="urn:microsoft.com/office/officeart/2005/8/layout/hierarchy1"/>
    <dgm:cxn modelId="{5A0DC800-D3C7-4794-9A88-FFE50480A0AF}" type="presOf" srcId="{F174506E-42FB-4E2B-9151-99E2CD135183}" destId="{48909D52-568D-4975-8C74-29F9CD16E2EC}" srcOrd="0" destOrd="0" presId="urn:microsoft.com/office/officeart/2005/8/layout/hierarchy1"/>
    <dgm:cxn modelId="{2CA401EA-B9AB-426E-8DC5-FC52AFF3F6FD}" type="presOf" srcId="{D4BB05C2-93FE-4176-B119-18AB77029B35}" destId="{C77BC4D9-4049-4F79-BD5E-0C3AFAF5BBC2}" srcOrd="0" destOrd="0" presId="urn:microsoft.com/office/officeart/2005/8/layout/hierarchy1"/>
    <dgm:cxn modelId="{A7535800-6A50-413C-96E7-776DE7BE477C}" srcId="{53168E8F-3EBC-4371-8428-2C9ABECF5D0E}" destId="{6A4519F3-DF37-4770-A3EE-EF47CBE02736}" srcOrd="5" destOrd="0" parTransId="{8B89A56C-18B9-46C6-8AA5-92DECDF07282}" sibTransId="{B1C6489D-62D6-48CB-8AE9-9246C443C293}"/>
    <dgm:cxn modelId="{782BE57B-908B-40EC-8913-A6CECF49D625}" type="presOf" srcId="{972E636A-37A8-46C0-A73E-2E4F77070A08}" destId="{F934D70A-8C55-469A-B1C8-09290CBF5BAE}" srcOrd="0" destOrd="0" presId="urn:microsoft.com/office/officeart/2005/8/layout/hierarchy1"/>
    <dgm:cxn modelId="{5072982B-82F8-48A0-9671-E6C2FA96D24D}" type="presOf" srcId="{1AA82641-2270-462A-AFD0-A725D625AD15}" destId="{09E943C4-7E8B-403F-BEF9-CBB08F5B6D5B}" srcOrd="0" destOrd="0" presId="urn:microsoft.com/office/officeart/2005/8/layout/hierarchy1"/>
    <dgm:cxn modelId="{FC778B6B-9611-44D4-B587-6CF7D68ABE32}" srcId="{53168E8F-3EBC-4371-8428-2C9ABECF5D0E}" destId="{C5D01DA8-6950-4D60-A64E-176EFA6A6BFD}" srcOrd="3" destOrd="0" parTransId="{F174506E-42FB-4E2B-9151-99E2CD135183}" sibTransId="{969CB8D7-F552-4597-95F1-C891F20653AB}"/>
    <dgm:cxn modelId="{D1B5BF0B-F926-414E-842B-499FA63F354E}" type="presParOf" srcId="{4DC5C9F1-CEC2-4A85-B2F1-E04DE40DDEBD}" destId="{F7165ECA-6466-4EE9-AA7F-F1077F60C753}" srcOrd="0" destOrd="0" presId="urn:microsoft.com/office/officeart/2005/8/layout/hierarchy1"/>
    <dgm:cxn modelId="{7D3480AE-80B7-4CAE-8818-56E6F2B11C53}" type="presParOf" srcId="{F7165ECA-6466-4EE9-AA7F-F1077F60C753}" destId="{24647761-B17C-499D-AD78-20E0A032A045}" srcOrd="0" destOrd="0" presId="urn:microsoft.com/office/officeart/2005/8/layout/hierarchy1"/>
    <dgm:cxn modelId="{B7517974-5DBE-48B8-8A14-309A36331612}" type="presParOf" srcId="{24647761-B17C-499D-AD78-20E0A032A045}" destId="{D5E5B164-C26C-4D08-B6A2-447AC6F214BC}" srcOrd="0" destOrd="0" presId="urn:microsoft.com/office/officeart/2005/8/layout/hierarchy1"/>
    <dgm:cxn modelId="{4E3C96FC-BA06-4E49-B3A7-CE461B790E50}" type="presParOf" srcId="{24647761-B17C-499D-AD78-20E0A032A045}" destId="{6286D832-C12B-4B89-AA6A-31EFC000CA4A}" srcOrd="1" destOrd="0" presId="urn:microsoft.com/office/officeart/2005/8/layout/hierarchy1"/>
    <dgm:cxn modelId="{DF03CD29-F213-4C5C-B186-625E7BB1C07D}" type="presParOf" srcId="{F7165ECA-6466-4EE9-AA7F-F1077F60C753}" destId="{FA5EEBF1-5516-4AED-B966-F11F7DC1A7FB}" srcOrd="1" destOrd="0" presId="urn:microsoft.com/office/officeart/2005/8/layout/hierarchy1"/>
    <dgm:cxn modelId="{A3EBE7FE-937B-4338-9929-3AE92A02742C}" type="presParOf" srcId="{FA5EEBF1-5516-4AED-B966-F11F7DC1A7FB}" destId="{457F3771-5E70-444D-A447-2CCB577E1ACE}" srcOrd="0" destOrd="0" presId="urn:microsoft.com/office/officeart/2005/8/layout/hierarchy1"/>
    <dgm:cxn modelId="{807C33B6-F8C0-48F6-8643-E27981E5621D}" type="presParOf" srcId="{FA5EEBF1-5516-4AED-B966-F11F7DC1A7FB}" destId="{DED63EC0-F90E-4BF6-8CDF-C2EE48A9E4D3}" srcOrd="1" destOrd="0" presId="urn:microsoft.com/office/officeart/2005/8/layout/hierarchy1"/>
    <dgm:cxn modelId="{568193A6-9582-413D-96ED-8A39B7B303BB}" type="presParOf" srcId="{DED63EC0-F90E-4BF6-8CDF-C2EE48A9E4D3}" destId="{02C2B6C9-7914-4252-8EC7-2A0D7D664E6D}" srcOrd="0" destOrd="0" presId="urn:microsoft.com/office/officeart/2005/8/layout/hierarchy1"/>
    <dgm:cxn modelId="{63871C74-B7C3-4791-9D23-FFFB3B098931}" type="presParOf" srcId="{02C2B6C9-7914-4252-8EC7-2A0D7D664E6D}" destId="{193FA7FA-E64E-4387-A085-277FD1B7A8E9}" srcOrd="0" destOrd="0" presId="urn:microsoft.com/office/officeart/2005/8/layout/hierarchy1"/>
    <dgm:cxn modelId="{90A99584-CCDE-4416-9B04-D62A179ABF7B}" type="presParOf" srcId="{02C2B6C9-7914-4252-8EC7-2A0D7D664E6D}" destId="{09E943C4-7E8B-403F-BEF9-CBB08F5B6D5B}" srcOrd="1" destOrd="0" presId="urn:microsoft.com/office/officeart/2005/8/layout/hierarchy1"/>
    <dgm:cxn modelId="{D813CF9D-E56D-4DE4-AA16-ED39FB533A75}" type="presParOf" srcId="{DED63EC0-F90E-4BF6-8CDF-C2EE48A9E4D3}" destId="{64C281F0-3331-401E-A00F-7B620F0B96B4}" srcOrd="1" destOrd="0" presId="urn:microsoft.com/office/officeart/2005/8/layout/hierarchy1"/>
    <dgm:cxn modelId="{B928CFEC-AE1D-4DB4-A435-9B904A180BB0}" type="presParOf" srcId="{FA5EEBF1-5516-4AED-B966-F11F7DC1A7FB}" destId="{FC43CFFE-DAE3-473D-9573-1BF754BF8C46}" srcOrd="2" destOrd="0" presId="urn:microsoft.com/office/officeart/2005/8/layout/hierarchy1"/>
    <dgm:cxn modelId="{9270D26C-9192-4F30-BFEF-B03CB51FDC0D}" type="presParOf" srcId="{FA5EEBF1-5516-4AED-B966-F11F7DC1A7FB}" destId="{C92AC110-CBE5-44D2-AF17-B41529CA85E3}" srcOrd="3" destOrd="0" presId="urn:microsoft.com/office/officeart/2005/8/layout/hierarchy1"/>
    <dgm:cxn modelId="{BDF7FAE2-8F22-4083-8D6F-9C1157450D71}" type="presParOf" srcId="{C92AC110-CBE5-44D2-AF17-B41529CA85E3}" destId="{6ABA716D-5093-4455-AB10-865AABA67372}" srcOrd="0" destOrd="0" presId="urn:microsoft.com/office/officeart/2005/8/layout/hierarchy1"/>
    <dgm:cxn modelId="{EE97A852-4811-4D23-97BF-0183E6DCE771}" type="presParOf" srcId="{6ABA716D-5093-4455-AB10-865AABA67372}" destId="{2B581DA9-0F0D-41E0-A806-A98D3CB6CE60}" srcOrd="0" destOrd="0" presId="urn:microsoft.com/office/officeart/2005/8/layout/hierarchy1"/>
    <dgm:cxn modelId="{2452605E-E6DD-46D6-977C-0F27BBDC32B4}" type="presParOf" srcId="{6ABA716D-5093-4455-AB10-865AABA67372}" destId="{69081354-1D2C-4552-99A5-9EB3A3302ADE}" srcOrd="1" destOrd="0" presId="urn:microsoft.com/office/officeart/2005/8/layout/hierarchy1"/>
    <dgm:cxn modelId="{768F1B43-6D6C-446D-813C-502F0A4D228B}" type="presParOf" srcId="{C92AC110-CBE5-44D2-AF17-B41529CA85E3}" destId="{64C7F2A4-F79D-499D-88FD-C38562993F3F}" srcOrd="1" destOrd="0" presId="urn:microsoft.com/office/officeart/2005/8/layout/hierarchy1"/>
    <dgm:cxn modelId="{76F1B435-4547-49B4-8FAA-DB25349F1011}" type="presParOf" srcId="{FA5EEBF1-5516-4AED-B966-F11F7DC1A7FB}" destId="{DDFCE747-B8C7-4F33-A0AE-E3042A8FDA7C}" srcOrd="4" destOrd="0" presId="urn:microsoft.com/office/officeart/2005/8/layout/hierarchy1"/>
    <dgm:cxn modelId="{86F1FD38-B325-4CDA-8E3E-E803E8506864}" type="presParOf" srcId="{FA5EEBF1-5516-4AED-B966-F11F7DC1A7FB}" destId="{FE1A8484-4365-4A29-A7B7-F7A1F5571CC5}" srcOrd="5" destOrd="0" presId="urn:microsoft.com/office/officeart/2005/8/layout/hierarchy1"/>
    <dgm:cxn modelId="{09BF15A3-0671-4B07-979E-23113542BA81}" type="presParOf" srcId="{FE1A8484-4365-4A29-A7B7-F7A1F5571CC5}" destId="{89290563-C2A8-4828-8B7F-D3A2C81699C4}" srcOrd="0" destOrd="0" presId="urn:microsoft.com/office/officeart/2005/8/layout/hierarchy1"/>
    <dgm:cxn modelId="{34DE5358-6350-423C-820F-F5C4E75B689B}" type="presParOf" srcId="{89290563-C2A8-4828-8B7F-D3A2C81699C4}" destId="{7C52A4C5-3322-42F8-A066-59063DB21B8E}" srcOrd="0" destOrd="0" presId="urn:microsoft.com/office/officeart/2005/8/layout/hierarchy1"/>
    <dgm:cxn modelId="{D1B2D3AA-9081-4AEA-A466-2AD061159420}" type="presParOf" srcId="{89290563-C2A8-4828-8B7F-D3A2C81699C4}" destId="{05703F7B-B2E4-402C-A520-F5F2F1D1BF8D}" srcOrd="1" destOrd="0" presId="urn:microsoft.com/office/officeart/2005/8/layout/hierarchy1"/>
    <dgm:cxn modelId="{9917BFD6-B6A7-47DC-BC6B-1442A33F498A}" type="presParOf" srcId="{FE1A8484-4365-4A29-A7B7-F7A1F5571CC5}" destId="{016359AE-9BC9-4FF6-8DBF-0EE2992B02C6}" srcOrd="1" destOrd="0" presId="urn:microsoft.com/office/officeart/2005/8/layout/hierarchy1"/>
    <dgm:cxn modelId="{1668CAF8-D772-45EB-876A-0088239D9808}" type="presParOf" srcId="{FA5EEBF1-5516-4AED-B966-F11F7DC1A7FB}" destId="{48909D52-568D-4975-8C74-29F9CD16E2EC}" srcOrd="6" destOrd="0" presId="urn:microsoft.com/office/officeart/2005/8/layout/hierarchy1"/>
    <dgm:cxn modelId="{D58E0EAA-0D7C-4281-848B-F4173B3EB1E4}" type="presParOf" srcId="{FA5EEBF1-5516-4AED-B966-F11F7DC1A7FB}" destId="{207A9DB0-0E25-48E6-8046-37A98732B7AF}" srcOrd="7" destOrd="0" presId="urn:microsoft.com/office/officeart/2005/8/layout/hierarchy1"/>
    <dgm:cxn modelId="{21C6A690-A26D-46D6-A143-4AA7DA4A0053}" type="presParOf" srcId="{207A9DB0-0E25-48E6-8046-37A98732B7AF}" destId="{92DE9970-EC10-4D0F-AA3F-4E36D881C253}" srcOrd="0" destOrd="0" presId="urn:microsoft.com/office/officeart/2005/8/layout/hierarchy1"/>
    <dgm:cxn modelId="{B09DCE9E-9C1F-4C4E-8B4D-1E93094316E1}" type="presParOf" srcId="{92DE9970-EC10-4D0F-AA3F-4E36D881C253}" destId="{1E263E34-5564-49F9-B438-2E12F1AF3E64}" srcOrd="0" destOrd="0" presId="urn:microsoft.com/office/officeart/2005/8/layout/hierarchy1"/>
    <dgm:cxn modelId="{CB254AC6-5C0E-4A71-A0AC-27BFE77948C8}" type="presParOf" srcId="{92DE9970-EC10-4D0F-AA3F-4E36D881C253}" destId="{C5C48BA1-A6B0-4F52-AF45-ABE016E8D3BD}" srcOrd="1" destOrd="0" presId="urn:microsoft.com/office/officeart/2005/8/layout/hierarchy1"/>
    <dgm:cxn modelId="{74009AF5-1C31-4411-ADAB-41904DF902FF}" type="presParOf" srcId="{207A9DB0-0E25-48E6-8046-37A98732B7AF}" destId="{0EACBD79-C4EA-4B39-9CC9-12D6A9320DAA}" srcOrd="1" destOrd="0" presId="urn:microsoft.com/office/officeart/2005/8/layout/hierarchy1"/>
    <dgm:cxn modelId="{79AE0D1A-4974-4E18-A557-644E28F167D3}" type="presParOf" srcId="{FA5EEBF1-5516-4AED-B966-F11F7DC1A7FB}" destId="{F934D70A-8C55-469A-B1C8-09290CBF5BAE}" srcOrd="8" destOrd="0" presId="urn:microsoft.com/office/officeart/2005/8/layout/hierarchy1"/>
    <dgm:cxn modelId="{84E9A5E7-34C4-48D8-A6CE-A0B0E6EE36BC}" type="presParOf" srcId="{FA5EEBF1-5516-4AED-B966-F11F7DC1A7FB}" destId="{B5212939-498D-4742-8088-871C695D0B87}" srcOrd="9" destOrd="0" presId="urn:microsoft.com/office/officeart/2005/8/layout/hierarchy1"/>
    <dgm:cxn modelId="{8E07C89E-4AD6-4E33-A25B-EEA2D19C59BA}" type="presParOf" srcId="{B5212939-498D-4742-8088-871C695D0B87}" destId="{77A9619F-AC91-447C-9CEE-CB164ED61992}" srcOrd="0" destOrd="0" presId="urn:microsoft.com/office/officeart/2005/8/layout/hierarchy1"/>
    <dgm:cxn modelId="{EC251AA9-55F8-4073-B5BA-38AAAFCAA565}" type="presParOf" srcId="{77A9619F-AC91-447C-9CEE-CB164ED61992}" destId="{99F05359-23B4-4667-B16F-ABE1FDF0AC8F}" srcOrd="0" destOrd="0" presId="urn:microsoft.com/office/officeart/2005/8/layout/hierarchy1"/>
    <dgm:cxn modelId="{4FF2B16F-4D85-42AE-A89F-ED09E71911A3}" type="presParOf" srcId="{77A9619F-AC91-447C-9CEE-CB164ED61992}" destId="{C77BC4D9-4049-4F79-BD5E-0C3AFAF5BBC2}" srcOrd="1" destOrd="0" presId="urn:microsoft.com/office/officeart/2005/8/layout/hierarchy1"/>
    <dgm:cxn modelId="{857643AF-FF86-473B-BCC7-80D59B385983}" type="presParOf" srcId="{B5212939-498D-4742-8088-871C695D0B87}" destId="{07078989-EB10-43CA-AA65-E398CDF3D192}" srcOrd="1" destOrd="0" presId="urn:microsoft.com/office/officeart/2005/8/layout/hierarchy1"/>
    <dgm:cxn modelId="{1EC75E5E-9341-4CC8-ACAF-200E73CED498}" type="presParOf" srcId="{FA5EEBF1-5516-4AED-B966-F11F7DC1A7FB}" destId="{54414CFA-4FBC-4C3D-9110-2382BB20157F}" srcOrd="10" destOrd="0" presId="urn:microsoft.com/office/officeart/2005/8/layout/hierarchy1"/>
    <dgm:cxn modelId="{FFA5E4FC-00CF-4AD6-B92F-1454850D14C7}" type="presParOf" srcId="{FA5EEBF1-5516-4AED-B966-F11F7DC1A7FB}" destId="{1A75F596-2D14-4834-9912-926C074FB8CD}" srcOrd="11" destOrd="0" presId="urn:microsoft.com/office/officeart/2005/8/layout/hierarchy1"/>
    <dgm:cxn modelId="{63A0DEC2-1DCF-4A64-A393-488CB5F04853}" type="presParOf" srcId="{1A75F596-2D14-4834-9912-926C074FB8CD}" destId="{EBEA7D86-0077-4161-8B62-7647E6B455A1}" srcOrd="0" destOrd="0" presId="urn:microsoft.com/office/officeart/2005/8/layout/hierarchy1"/>
    <dgm:cxn modelId="{7756A70B-81FE-413C-B618-E3ABB80A5625}" type="presParOf" srcId="{EBEA7D86-0077-4161-8B62-7647E6B455A1}" destId="{A5546BDC-E2DA-4C75-9E1A-978BCD0F655B}" srcOrd="0" destOrd="0" presId="urn:microsoft.com/office/officeart/2005/8/layout/hierarchy1"/>
    <dgm:cxn modelId="{B93B341C-BE46-4324-930D-729F7BD56FA1}" type="presParOf" srcId="{EBEA7D86-0077-4161-8B62-7647E6B455A1}" destId="{C0418351-C6BA-4892-977F-8DF3F066D384}" srcOrd="1" destOrd="0" presId="urn:microsoft.com/office/officeart/2005/8/layout/hierarchy1"/>
    <dgm:cxn modelId="{C45F083A-4602-4962-9208-A0FC584D1F42}" type="presParOf" srcId="{1A75F596-2D14-4834-9912-926C074FB8CD}" destId="{5068BD24-FF30-4ABA-9679-1E9F5F2720A1}" srcOrd="1" destOrd="0" presId="urn:microsoft.com/office/officeart/2005/8/layout/hierarchy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56332C-3AFA-492F-B676-6DE59F65D2F3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D245C23-EF4A-4C75-B188-5F1A1C5FD8AB}">
      <dgm:prSet phldrT="[Текст]" custT="1"/>
      <dgm:spPr/>
      <dgm:t>
        <a:bodyPr/>
        <a:lstStyle/>
        <a:p>
          <a:r>
            <a:rPr lang="ru-RU" sz="1800" b="1" i="1" dirty="0" err="1" smtClean="0">
              <a:solidFill>
                <a:srgbClr val="990000"/>
              </a:solidFill>
            </a:rPr>
            <a:t>Ґрунтовий</a:t>
          </a:r>
          <a:r>
            <a:rPr lang="ru-RU" sz="1800" b="1" i="1" dirty="0" smtClean="0">
              <a:solidFill>
                <a:srgbClr val="990000"/>
              </a:solidFill>
            </a:rPr>
            <a:t> </a:t>
          </a:r>
          <a:r>
            <a:rPr lang="ru-RU" sz="1800" b="1" i="1" dirty="0" err="1" smtClean="0">
              <a:solidFill>
                <a:srgbClr val="990000"/>
              </a:solidFill>
            </a:rPr>
            <a:t>покрив</a:t>
          </a:r>
          <a:endParaRPr lang="ru-RU" sz="1800" b="1" i="1" dirty="0">
            <a:solidFill>
              <a:srgbClr val="990000"/>
            </a:solidFill>
          </a:endParaRPr>
        </a:p>
      </dgm:t>
    </dgm:pt>
    <dgm:pt modelId="{989DB864-E2C6-42D1-8628-683985AF6771}" type="parTrans" cxnId="{D27E3BF3-6FA5-4374-B0CC-356BF969931A}">
      <dgm:prSet/>
      <dgm:spPr/>
      <dgm:t>
        <a:bodyPr/>
        <a:lstStyle/>
        <a:p>
          <a:endParaRPr lang="ru-RU"/>
        </a:p>
      </dgm:t>
    </dgm:pt>
    <dgm:pt modelId="{B6D5EDCA-97C2-4663-87F8-0DA9D523D58C}" type="sibTrans" cxnId="{D27E3BF3-6FA5-4374-B0CC-356BF969931A}">
      <dgm:prSet/>
      <dgm:spPr/>
      <dgm:t>
        <a:bodyPr/>
        <a:lstStyle/>
        <a:p>
          <a:endParaRPr lang="ru-RU"/>
        </a:p>
      </dgm:t>
    </dgm:pt>
    <dgm:pt modelId="{93FAC0E9-3281-40D7-884E-1250F0186340}">
      <dgm:prSet phldrT="[Текст]" custT="1"/>
      <dgm:spPr/>
      <dgm:t>
        <a:bodyPr/>
        <a:lstStyle/>
        <a:p>
          <a:r>
            <a:rPr lang="uk-UA" sz="1600" i="1" dirty="0" smtClean="0"/>
            <a:t>Південна частина</a:t>
          </a:r>
          <a:endParaRPr lang="ru-RU" sz="1600" i="1" dirty="0"/>
        </a:p>
      </dgm:t>
    </dgm:pt>
    <dgm:pt modelId="{6A0A54F6-3F16-46EB-AB0A-E0963288BC0F}" type="parTrans" cxnId="{234AE815-1683-4D67-A440-7A712F049922}">
      <dgm:prSet/>
      <dgm:spPr/>
      <dgm:t>
        <a:bodyPr/>
        <a:lstStyle/>
        <a:p>
          <a:endParaRPr lang="ru-RU"/>
        </a:p>
      </dgm:t>
    </dgm:pt>
    <dgm:pt modelId="{885848A4-A64E-42D3-9BA1-2E8B7EFAFC9F}" type="sibTrans" cxnId="{234AE815-1683-4D67-A440-7A712F049922}">
      <dgm:prSet/>
      <dgm:spPr/>
      <dgm:t>
        <a:bodyPr/>
        <a:lstStyle/>
        <a:p>
          <a:endParaRPr lang="ru-RU"/>
        </a:p>
      </dgm:t>
    </dgm:pt>
    <dgm:pt modelId="{F6706112-DA9E-40E3-9FBF-99ED432CB80E}">
      <dgm:prSet phldrT="[Текст]" custT="1"/>
      <dgm:spPr/>
      <dgm:t>
        <a:bodyPr/>
        <a:lstStyle/>
        <a:p>
          <a:r>
            <a:rPr lang="uk-UA" sz="1200" i="1" dirty="0" smtClean="0"/>
            <a:t>Чорноземи глибокі</a:t>
          </a:r>
          <a:endParaRPr lang="ru-RU" sz="1200" i="1" dirty="0"/>
        </a:p>
      </dgm:t>
    </dgm:pt>
    <dgm:pt modelId="{85C6408C-7CFE-41BC-BC24-311D5F537CFE}" type="parTrans" cxnId="{4B1B5BA0-D5B0-4A74-B7EA-0EF90A4DB1AF}">
      <dgm:prSet/>
      <dgm:spPr/>
      <dgm:t>
        <a:bodyPr/>
        <a:lstStyle/>
        <a:p>
          <a:endParaRPr lang="ru-RU"/>
        </a:p>
      </dgm:t>
    </dgm:pt>
    <dgm:pt modelId="{CED83A2E-9F29-4AE2-A31B-A28A035550A9}" type="sibTrans" cxnId="{4B1B5BA0-D5B0-4A74-B7EA-0EF90A4DB1AF}">
      <dgm:prSet/>
      <dgm:spPr/>
      <dgm:t>
        <a:bodyPr/>
        <a:lstStyle/>
        <a:p>
          <a:endParaRPr lang="ru-RU"/>
        </a:p>
      </dgm:t>
    </dgm:pt>
    <dgm:pt modelId="{61F5F8AE-113E-4133-9096-295524E64B6D}">
      <dgm:prSet phldrT="[Текст]" custT="1"/>
      <dgm:spPr/>
      <dgm:t>
        <a:bodyPr/>
        <a:lstStyle/>
        <a:p>
          <a:r>
            <a:rPr lang="uk-UA" sz="1100" i="1" dirty="0" smtClean="0"/>
            <a:t>Чорноземи звичайні</a:t>
          </a:r>
          <a:endParaRPr lang="ru-RU" sz="1100" i="1" dirty="0"/>
        </a:p>
      </dgm:t>
    </dgm:pt>
    <dgm:pt modelId="{C024B11C-9405-42DC-816C-EABDB9FA7E52}" type="parTrans" cxnId="{BE6CE8FD-90F1-467B-A197-53AE90FC8BE6}">
      <dgm:prSet/>
      <dgm:spPr/>
      <dgm:t>
        <a:bodyPr/>
        <a:lstStyle/>
        <a:p>
          <a:endParaRPr lang="ru-RU"/>
        </a:p>
      </dgm:t>
    </dgm:pt>
    <dgm:pt modelId="{7C12CC98-5D68-4ABC-86F0-1D08EFE3530D}" type="sibTrans" cxnId="{BE6CE8FD-90F1-467B-A197-53AE90FC8BE6}">
      <dgm:prSet/>
      <dgm:spPr/>
      <dgm:t>
        <a:bodyPr/>
        <a:lstStyle/>
        <a:p>
          <a:endParaRPr lang="ru-RU"/>
        </a:p>
      </dgm:t>
    </dgm:pt>
    <dgm:pt modelId="{421E2175-9A4F-412B-A10D-8FF303891626}">
      <dgm:prSet phldrT="[Текст]" custT="1"/>
      <dgm:spPr/>
      <dgm:t>
        <a:bodyPr/>
        <a:lstStyle/>
        <a:p>
          <a:r>
            <a:rPr lang="uk-UA" sz="1400" i="1" dirty="0" smtClean="0"/>
            <a:t>Приморська смуга</a:t>
          </a:r>
          <a:endParaRPr lang="ru-RU" sz="1400" i="1" dirty="0"/>
        </a:p>
      </dgm:t>
    </dgm:pt>
    <dgm:pt modelId="{35738E4C-B222-4610-AF8C-04E8BBFD37C8}" type="parTrans" cxnId="{1177DC4D-7CEC-4692-A218-87DCCA6F988D}">
      <dgm:prSet/>
      <dgm:spPr/>
      <dgm:t>
        <a:bodyPr/>
        <a:lstStyle/>
        <a:p>
          <a:endParaRPr lang="ru-RU"/>
        </a:p>
      </dgm:t>
    </dgm:pt>
    <dgm:pt modelId="{C2622A20-8680-4BB5-A669-EFC8AB63653D}" type="sibTrans" cxnId="{1177DC4D-7CEC-4692-A218-87DCCA6F988D}">
      <dgm:prSet/>
      <dgm:spPr/>
      <dgm:t>
        <a:bodyPr/>
        <a:lstStyle/>
        <a:p>
          <a:endParaRPr lang="ru-RU"/>
        </a:p>
      </dgm:t>
    </dgm:pt>
    <dgm:pt modelId="{5DC6A6F5-00E1-4C5D-B38B-D2F1A42F9D3D}">
      <dgm:prSet phldrT="[Текст]" custT="1"/>
      <dgm:spPr/>
      <dgm:t>
        <a:bodyPr/>
        <a:lstStyle/>
        <a:p>
          <a:r>
            <a:rPr lang="uk-UA" sz="1200" i="1" dirty="0" smtClean="0"/>
            <a:t>Темно-каштанові</a:t>
          </a:r>
          <a:endParaRPr lang="ru-RU" sz="1200" i="1" dirty="0"/>
        </a:p>
      </dgm:t>
    </dgm:pt>
    <dgm:pt modelId="{7A3883AE-6DAE-4445-99B5-0B1EB928C0D2}" type="parTrans" cxnId="{95D634F4-717F-46B9-B292-9D19E362677E}">
      <dgm:prSet/>
      <dgm:spPr/>
      <dgm:t>
        <a:bodyPr/>
        <a:lstStyle/>
        <a:p>
          <a:endParaRPr lang="ru-RU"/>
        </a:p>
      </dgm:t>
    </dgm:pt>
    <dgm:pt modelId="{D45E13B6-7742-47D7-96FB-14FDF91EE23C}" type="sibTrans" cxnId="{95D634F4-717F-46B9-B292-9D19E362677E}">
      <dgm:prSet/>
      <dgm:spPr/>
      <dgm:t>
        <a:bodyPr/>
        <a:lstStyle/>
        <a:p>
          <a:endParaRPr lang="ru-RU"/>
        </a:p>
      </dgm:t>
    </dgm:pt>
    <dgm:pt modelId="{67684ADD-D8A0-46D0-B06E-4C1C88C51F12}">
      <dgm:prSet phldrT="[Текст]" custT="1"/>
      <dgm:spPr/>
      <dgm:t>
        <a:bodyPr/>
        <a:lstStyle/>
        <a:p>
          <a:r>
            <a:rPr lang="uk-UA" sz="1100" i="1" dirty="0" smtClean="0"/>
            <a:t>Чорноземи південні</a:t>
          </a:r>
          <a:endParaRPr lang="ru-RU" sz="1100" i="1" dirty="0"/>
        </a:p>
      </dgm:t>
    </dgm:pt>
    <dgm:pt modelId="{F22834B4-A2A3-495A-99FC-767E4BA30F21}" type="parTrans" cxnId="{B9132E8A-1CEE-4D01-912B-D1C394AE4BD3}">
      <dgm:prSet/>
      <dgm:spPr/>
      <dgm:t>
        <a:bodyPr/>
        <a:lstStyle/>
        <a:p>
          <a:endParaRPr lang="ru-RU"/>
        </a:p>
      </dgm:t>
    </dgm:pt>
    <dgm:pt modelId="{860C746F-8761-4EEB-B642-8E67E29674A1}" type="sibTrans" cxnId="{B9132E8A-1CEE-4D01-912B-D1C394AE4BD3}">
      <dgm:prSet/>
      <dgm:spPr/>
      <dgm:t>
        <a:bodyPr/>
        <a:lstStyle/>
        <a:p>
          <a:endParaRPr lang="ru-RU"/>
        </a:p>
      </dgm:t>
    </dgm:pt>
    <dgm:pt modelId="{B6881222-8C67-4E09-A239-CB346A5ACBE5}" type="pres">
      <dgm:prSet presAssocID="{4756332C-3AFA-492F-B676-6DE59F65D2F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5A9E26-AFA3-41D8-80D3-B7F2BA3EA252}" type="pres">
      <dgm:prSet presAssocID="{5D245C23-EF4A-4C75-B188-5F1A1C5FD8AB}" presName="hierRoot1" presStyleCnt="0"/>
      <dgm:spPr/>
    </dgm:pt>
    <dgm:pt modelId="{8782F80A-0974-4E6E-ABB1-67D22EC805F4}" type="pres">
      <dgm:prSet presAssocID="{5D245C23-EF4A-4C75-B188-5F1A1C5FD8AB}" presName="composite" presStyleCnt="0"/>
      <dgm:spPr/>
    </dgm:pt>
    <dgm:pt modelId="{9B578F8F-88F7-4D05-B278-84B3AAB10872}" type="pres">
      <dgm:prSet presAssocID="{5D245C23-EF4A-4C75-B188-5F1A1C5FD8AB}" presName="background" presStyleLbl="node0" presStyleIdx="0" presStyleCnt="1"/>
      <dgm:spPr/>
    </dgm:pt>
    <dgm:pt modelId="{2A37F0B9-B973-4E06-B962-5D2253CA4E21}" type="pres">
      <dgm:prSet presAssocID="{5D245C23-EF4A-4C75-B188-5F1A1C5FD8AB}" presName="text" presStyleLbl="fgAcc0" presStyleIdx="0" presStyleCnt="1" custScaleX="288566" custScaleY="571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712FBA-19F7-451F-8AD9-A8B5FFB84B10}" type="pres">
      <dgm:prSet presAssocID="{5D245C23-EF4A-4C75-B188-5F1A1C5FD8AB}" presName="hierChild2" presStyleCnt="0"/>
      <dgm:spPr/>
    </dgm:pt>
    <dgm:pt modelId="{42D3B83E-D980-4028-A867-0A65C19E242A}" type="pres">
      <dgm:prSet presAssocID="{6A0A54F6-3F16-46EB-AB0A-E0963288BC0F}" presName="Name10" presStyleLbl="parChTrans1D2" presStyleIdx="0" presStyleCnt="2"/>
      <dgm:spPr/>
    </dgm:pt>
    <dgm:pt modelId="{A66D9D21-1533-45FB-B961-B74F75684A4F}" type="pres">
      <dgm:prSet presAssocID="{93FAC0E9-3281-40D7-884E-1250F0186340}" presName="hierRoot2" presStyleCnt="0"/>
      <dgm:spPr/>
    </dgm:pt>
    <dgm:pt modelId="{B961FA0C-40C4-431B-AF47-F1A082BBD575}" type="pres">
      <dgm:prSet presAssocID="{93FAC0E9-3281-40D7-884E-1250F0186340}" presName="composite2" presStyleCnt="0"/>
      <dgm:spPr/>
    </dgm:pt>
    <dgm:pt modelId="{3D0E341D-95A7-4A18-ABE7-D48E339E1A47}" type="pres">
      <dgm:prSet presAssocID="{93FAC0E9-3281-40D7-884E-1250F0186340}" presName="background2" presStyleLbl="node2" presStyleIdx="0" presStyleCnt="2"/>
      <dgm:spPr/>
    </dgm:pt>
    <dgm:pt modelId="{270FC671-910D-4B18-B155-9E7184B507E1}" type="pres">
      <dgm:prSet presAssocID="{93FAC0E9-3281-40D7-884E-1250F0186340}" presName="text2" presStyleLbl="fgAcc2" presStyleIdx="0" presStyleCnt="2" custScaleX="162395" custScaleY="47245">
        <dgm:presLayoutVars>
          <dgm:chPref val="3"/>
        </dgm:presLayoutVars>
      </dgm:prSet>
      <dgm:spPr/>
    </dgm:pt>
    <dgm:pt modelId="{95CB6C06-0D6C-4911-AC70-A34FDA5C0009}" type="pres">
      <dgm:prSet presAssocID="{93FAC0E9-3281-40D7-884E-1250F0186340}" presName="hierChild3" presStyleCnt="0"/>
      <dgm:spPr/>
    </dgm:pt>
    <dgm:pt modelId="{620391DC-993E-4EDA-8767-80F7C3DBBBCE}" type="pres">
      <dgm:prSet presAssocID="{85C6408C-7CFE-41BC-BC24-311D5F537CFE}" presName="Name17" presStyleLbl="parChTrans1D3" presStyleIdx="0" presStyleCnt="4"/>
      <dgm:spPr/>
    </dgm:pt>
    <dgm:pt modelId="{1A97AB72-7E41-496A-B049-B3DBB9E6CB8D}" type="pres">
      <dgm:prSet presAssocID="{F6706112-DA9E-40E3-9FBF-99ED432CB80E}" presName="hierRoot3" presStyleCnt="0"/>
      <dgm:spPr/>
    </dgm:pt>
    <dgm:pt modelId="{4DB7036C-96B7-422B-B0E2-1D817B975668}" type="pres">
      <dgm:prSet presAssocID="{F6706112-DA9E-40E3-9FBF-99ED432CB80E}" presName="composite3" presStyleCnt="0"/>
      <dgm:spPr/>
    </dgm:pt>
    <dgm:pt modelId="{428A3F57-8F59-438C-B346-E50F725F2C41}" type="pres">
      <dgm:prSet presAssocID="{F6706112-DA9E-40E3-9FBF-99ED432CB80E}" presName="background3" presStyleLbl="node3" presStyleIdx="0" presStyleCnt="4"/>
      <dgm:spPr/>
    </dgm:pt>
    <dgm:pt modelId="{25831E75-EE08-45DA-9FFC-B6017C69C300}" type="pres">
      <dgm:prSet presAssocID="{F6706112-DA9E-40E3-9FBF-99ED432CB80E}" presName="text3" presStyleLbl="fgAcc3" presStyleIdx="0" presStyleCnt="4" custScaleY="50980">
        <dgm:presLayoutVars>
          <dgm:chPref val="3"/>
        </dgm:presLayoutVars>
      </dgm:prSet>
      <dgm:spPr/>
    </dgm:pt>
    <dgm:pt modelId="{4BC968B3-9D64-4AD0-A413-48EED8F076BB}" type="pres">
      <dgm:prSet presAssocID="{F6706112-DA9E-40E3-9FBF-99ED432CB80E}" presName="hierChild4" presStyleCnt="0"/>
      <dgm:spPr/>
    </dgm:pt>
    <dgm:pt modelId="{BA473772-4A5B-4EFB-BFB2-C2E065D54635}" type="pres">
      <dgm:prSet presAssocID="{C024B11C-9405-42DC-816C-EABDB9FA7E52}" presName="Name17" presStyleLbl="parChTrans1D3" presStyleIdx="1" presStyleCnt="4"/>
      <dgm:spPr/>
    </dgm:pt>
    <dgm:pt modelId="{19E3A764-790B-44FE-8448-2B7DE05D6E8F}" type="pres">
      <dgm:prSet presAssocID="{61F5F8AE-113E-4133-9096-295524E64B6D}" presName="hierRoot3" presStyleCnt="0"/>
      <dgm:spPr/>
    </dgm:pt>
    <dgm:pt modelId="{34353584-EF24-43AE-9619-2FD7A4BB2CBB}" type="pres">
      <dgm:prSet presAssocID="{61F5F8AE-113E-4133-9096-295524E64B6D}" presName="composite3" presStyleCnt="0"/>
      <dgm:spPr/>
    </dgm:pt>
    <dgm:pt modelId="{E7BC56BB-4BC5-452E-B841-C3D0C7681ECB}" type="pres">
      <dgm:prSet presAssocID="{61F5F8AE-113E-4133-9096-295524E64B6D}" presName="background3" presStyleLbl="node3" presStyleIdx="1" presStyleCnt="4"/>
      <dgm:spPr/>
    </dgm:pt>
    <dgm:pt modelId="{4893379E-622C-48E7-A7F6-F669BBECECE8}" type="pres">
      <dgm:prSet presAssocID="{61F5F8AE-113E-4133-9096-295524E64B6D}" presName="text3" presStyleLbl="fgAcc3" presStyleIdx="1" presStyleCnt="4" custScaleY="50980">
        <dgm:presLayoutVars>
          <dgm:chPref val="3"/>
        </dgm:presLayoutVars>
      </dgm:prSet>
      <dgm:spPr/>
    </dgm:pt>
    <dgm:pt modelId="{AD682CC8-7769-468A-8130-09ACF9594467}" type="pres">
      <dgm:prSet presAssocID="{61F5F8AE-113E-4133-9096-295524E64B6D}" presName="hierChild4" presStyleCnt="0"/>
      <dgm:spPr/>
    </dgm:pt>
    <dgm:pt modelId="{E88A852A-ACFA-4831-B84B-9632EEC42E8A}" type="pres">
      <dgm:prSet presAssocID="{F22834B4-A2A3-495A-99FC-767E4BA30F21}" presName="Name17" presStyleLbl="parChTrans1D3" presStyleIdx="2" presStyleCnt="4"/>
      <dgm:spPr/>
    </dgm:pt>
    <dgm:pt modelId="{CDF7495D-9C3A-41D4-BC66-2AEE83AEC8A9}" type="pres">
      <dgm:prSet presAssocID="{67684ADD-D8A0-46D0-B06E-4C1C88C51F12}" presName="hierRoot3" presStyleCnt="0"/>
      <dgm:spPr/>
    </dgm:pt>
    <dgm:pt modelId="{C9FCF0CD-2BCF-4107-97F4-53E8EDE409D6}" type="pres">
      <dgm:prSet presAssocID="{67684ADD-D8A0-46D0-B06E-4C1C88C51F12}" presName="composite3" presStyleCnt="0"/>
      <dgm:spPr/>
    </dgm:pt>
    <dgm:pt modelId="{12E3E511-CB32-4DB2-A6A9-61534D0048E0}" type="pres">
      <dgm:prSet presAssocID="{67684ADD-D8A0-46D0-B06E-4C1C88C51F12}" presName="background3" presStyleLbl="node3" presStyleIdx="2" presStyleCnt="4"/>
      <dgm:spPr/>
    </dgm:pt>
    <dgm:pt modelId="{0A80E29F-DB16-489D-97DA-B2F8F2676E5E}" type="pres">
      <dgm:prSet presAssocID="{67684ADD-D8A0-46D0-B06E-4C1C88C51F12}" presName="text3" presStyleLbl="fgAcc3" presStyleIdx="2" presStyleCnt="4" custScaleY="46579">
        <dgm:presLayoutVars>
          <dgm:chPref val="3"/>
        </dgm:presLayoutVars>
      </dgm:prSet>
      <dgm:spPr/>
    </dgm:pt>
    <dgm:pt modelId="{CDA0CB92-104E-4DDF-B936-FBE490FAC940}" type="pres">
      <dgm:prSet presAssocID="{67684ADD-D8A0-46D0-B06E-4C1C88C51F12}" presName="hierChild4" presStyleCnt="0"/>
      <dgm:spPr/>
    </dgm:pt>
    <dgm:pt modelId="{7045B8A4-7F8E-4EE0-85D1-3C1FCF1EA7AC}" type="pres">
      <dgm:prSet presAssocID="{35738E4C-B222-4610-AF8C-04E8BBFD37C8}" presName="Name10" presStyleLbl="parChTrans1D2" presStyleIdx="1" presStyleCnt="2"/>
      <dgm:spPr/>
    </dgm:pt>
    <dgm:pt modelId="{FAFED576-80D5-4BBD-856A-A9A84DB595D7}" type="pres">
      <dgm:prSet presAssocID="{421E2175-9A4F-412B-A10D-8FF303891626}" presName="hierRoot2" presStyleCnt="0"/>
      <dgm:spPr/>
    </dgm:pt>
    <dgm:pt modelId="{549766C9-2353-4675-B64C-E5E2E3A9C61B}" type="pres">
      <dgm:prSet presAssocID="{421E2175-9A4F-412B-A10D-8FF303891626}" presName="composite2" presStyleCnt="0"/>
      <dgm:spPr/>
    </dgm:pt>
    <dgm:pt modelId="{C3800EC2-D01E-469B-8641-E76C5CD6A645}" type="pres">
      <dgm:prSet presAssocID="{421E2175-9A4F-412B-A10D-8FF303891626}" presName="background2" presStyleLbl="node2" presStyleIdx="1" presStyleCnt="2"/>
      <dgm:spPr/>
    </dgm:pt>
    <dgm:pt modelId="{618943A1-5E99-407F-941A-EB2FE6BB792A}" type="pres">
      <dgm:prSet presAssocID="{421E2175-9A4F-412B-A10D-8FF303891626}" presName="text2" presStyleLbl="fgAcc2" presStyleIdx="1" presStyleCnt="2" custScaleX="200288" custScaleY="47492">
        <dgm:presLayoutVars>
          <dgm:chPref val="3"/>
        </dgm:presLayoutVars>
      </dgm:prSet>
      <dgm:spPr/>
    </dgm:pt>
    <dgm:pt modelId="{2859F567-B4F5-45ED-8D36-99985C3EA947}" type="pres">
      <dgm:prSet presAssocID="{421E2175-9A4F-412B-A10D-8FF303891626}" presName="hierChild3" presStyleCnt="0"/>
      <dgm:spPr/>
    </dgm:pt>
    <dgm:pt modelId="{12CB9A13-F0A2-4FA7-9969-2FD0419D0AEA}" type="pres">
      <dgm:prSet presAssocID="{7A3883AE-6DAE-4445-99B5-0B1EB928C0D2}" presName="Name17" presStyleLbl="parChTrans1D3" presStyleIdx="3" presStyleCnt="4"/>
      <dgm:spPr/>
    </dgm:pt>
    <dgm:pt modelId="{2D83F743-C4ED-423E-B1D6-47F9C463A030}" type="pres">
      <dgm:prSet presAssocID="{5DC6A6F5-00E1-4C5D-B38B-D2F1A42F9D3D}" presName="hierRoot3" presStyleCnt="0"/>
      <dgm:spPr/>
    </dgm:pt>
    <dgm:pt modelId="{78B391E4-3926-46C5-9992-025B61610165}" type="pres">
      <dgm:prSet presAssocID="{5DC6A6F5-00E1-4C5D-B38B-D2F1A42F9D3D}" presName="composite3" presStyleCnt="0"/>
      <dgm:spPr/>
    </dgm:pt>
    <dgm:pt modelId="{421901D1-62BE-4701-9318-0C1140C53105}" type="pres">
      <dgm:prSet presAssocID="{5DC6A6F5-00E1-4C5D-B38B-D2F1A42F9D3D}" presName="background3" presStyleLbl="node3" presStyleIdx="3" presStyleCnt="4"/>
      <dgm:spPr/>
    </dgm:pt>
    <dgm:pt modelId="{2938E5BB-8404-46EA-A084-CD97699866EA}" type="pres">
      <dgm:prSet presAssocID="{5DC6A6F5-00E1-4C5D-B38B-D2F1A42F9D3D}" presName="text3" presStyleLbl="fgAcc3" presStyleIdx="3" presStyleCnt="4" custScaleY="38762">
        <dgm:presLayoutVars>
          <dgm:chPref val="3"/>
        </dgm:presLayoutVars>
      </dgm:prSet>
      <dgm:spPr/>
    </dgm:pt>
    <dgm:pt modelId="{FA058E45-D5AF-4E94-A8BC-5FEB8D86134A}" type="pres">
      <dgm:prSet presAssocID="{5DC6A6F5-00E1-4C5D-B38B-D2F1A42F9D3D}" presName="hierChild4" presStyleCnt="0"/>
      <dgm:spPr/>
    </dgm:pt>
  </dgm:ptLst>
  <dgm:cxnLst>
    <dgm:cxn modelId="{95D634F4-717F-46B9-B292-9D19E362677E}" srcId="{421E2175-9A4F-412B-A10D-8FF303891626}" destId="{5DC6A6F5-00E1-4C5D-B38B-D2F1A42F9D3D}" srcOrd="0" destOrd="0" parTransId="{7A3883AE-6DAE-4445-99B5-0B1EB928C0D2}" sibTransId="{D45E13B6-7742-47D7-96FB-14FDF91EE23C}"/>
    <dgm:cxn modelId="{F6F234E1-6938-49AB-9054-D98ABF04AD65}" type="presOf" srcId="{4756332C-3AFA-492F-B676-6DE59F65D2F3}" destId="{B6881222-8C67-4E09-A239-CB346A5ACBE5}" srcOrd="0" destOrd="0" presId="urn:microsoft.com/office/officeart/2005/8/layout/hierarchy1"/>
    <dgm:cxn modelId="{12A5975B-534D-4D37-83E4-93ED9396F18F}" type="presOf" srcId="{6A0A54F6-3F16-46EB-AB0A-E0963288BC0F}" destId="{42D3B83E-D980-4028-A867-0A65C19E242A}" srcOrd="0" destOrd="0" presId="urn:microsoft.com/office/officeart/2005/8/layout/hierarchy1"/>
    <dgm:cxn modelId="{7BD4A535-3C3E-4331-90B5-7C85AA9F8ACA}" type="presOf" srcId="{F6706112-DA9E-40E3-9FBF-99ED432CB80E}" destId="{25831E75-EE08-45DA-9FFC-B6017C69C300}" srcOrd="0" destOrd="0" presId="urn:microsoft.com/office/officeart/2005/8/layout/hierarchy1"/>
    <dgm:cxn modelId="{63481AC9-37D4-48CF-90CC-64CA5C9946F4}" type="presOf" srcId="{67684ADD-D8A0-46D0-B06E-4C1C88C51F12}" destId="{0A80E29F-DB16-489D-97DA-B2F8F2676E5E}" srcOrd="0" destOrd="0" presId="urn:microsoft.com/office/officeart/2005/8/layout/hierarchy1"/>
    <dgm:cxn modelId="{4B1B5BA0-D5B0-4A74-B7EA-0EF90A4DB1AF}" srcId="{93FAC0E9-3281-40D7-884E-1250F0186340}" destId="{F6706112-DA9E-40E3-9FBF-99ED432CB80E}" srcOrd="0" destOrd="0" parTransId="{85C6408C-7CFE-41BC-BC24-311D5F537CFE}" sibTransId="{CED83A2E-9F29-4AE2-A31B-A28A035550A9}"/>
    <dgm:cxn modelId="{0D2649F8-B2D5-46D7-A641-741473943E89}" type="presOf" srcId="{F22834B4-A2A3-495A-99FC-767E4BA30F21}" destId="{E88A852A-ACFA-4831-B84B-9632EEC42E8A}" srcOrd="0" destOrd="0" presId="urn:microsoft.com/office/officeart/2005/8/layout/hierarchy1"/>
    <dgm:cxn modelId="{36D9B916-565F-4A7B-BBD9-01EDF186A78D}" type="presOf" srcId="{7A3883AE-6DAE-4445-99B5-0B1EB928C0D2}" destId="{12CB9A13-F0A2-4FA7-9969-2FD0419D0AEA}" srcOrd="0" destOrd="0" presId="urn:microsoft.com/office/officeart/2005/8/layout/hierarchy1"/>
    <dgm:cxn modelId="{31994ECF-8626-4B7B-B119-7ECA870E52F8}" type="presOf" srcId="{421E2175-9A4F-412B-A10D-8FF303891626}" destId="{618943A1-5E99-407F-941A-EB2FE6BB792A}" srcOrd="0" destOrd="0" presId="urn:microsoft.com/office/officeart/2005/8/layout/hierarchy1"/>
    <dgm:cxn modelId="{A94E2F8B-42B2-4F37-8C7C-314C92E7EBCF}" type="presOf" srcId="{5DC6A6F5-00E1-4C5D-B38B-D2F1A42F9D3D}" destId="{2938E5BB-8404-46EA-A084-CD97699866EA}" srcOrd="0" destOrd="0" presId="urn:microsoft.com/office/officeart/2005/8/layout/hierarchy1"/>
    <dgm:cxn modelId="{49D222E5-AC72-4B79-ACC1-52677F1A3B81}" type="presOf" srcId="{5D245C23-EF4A-4C75-B188-5F1A1C5FD8AB}" destId="{2A37F0B9-B973-4E06-B962-5D2253CA4E21}" srcOrd="0" destOrd="0" presId="urn:microsoft.com/office/officeart/2005/8/layout/hierarchy1"/>
    <dgm:cxn modelId="{234AE815-1683-4D67-A440-7A712F049922}" srcId="{5D245C23-EF4A-4C75-B188-5F1A1C5FD8AB}" destId="{93FAC0E9-3281-40D7-884E-1250F0186340}" srcOrd="0" destOrd="0" parTransId="{6A0A54F6-3F16-46EB-AB0A-E0963288BC0F}" sibTransId="{885848A4-A64E-42D3-9BA1-2E8B7EFAFC9F}"/>
    <dgm:cxn modelId="{B9132E8A-1CEE-4D01-912B-D1C394AE4BD3}" srcId="{93FAC0E9-3281-40D7-884E-1250F0186340}" destId="{67684ADD-D8A0-46D0-B06E-4C1C88C51F12}" srcOrd="2" destOrd="0" parTransId="{F22834B4-A2A3-495A-99FC-767E4BA30F21}" sibTransId="{860C746F-8761-4EEB-B642-8E67E29674A1}"/>
    <dgm:cxn modelId="{625C4C6F-9362-43B7-87CE-0EF3309E6180}" type="presOf" srcId="{35738E4C-B222-4610-AF8C-04E8BBFD37C8}" destId="{7045B8A4-7F8E-4EE0-85D1-3C1FCF1EA7AC}" srcOrd="0" destOrd="0" presId="urn:microsoft.com/office/officeart/2005/8/layout/hierarchy1"/>
    <dgm:cxn modelId="{B8DFC6C9-C22F-4B7A-A64A-5D463ACD25E4}" type="presOf" srcId="{93FAC0E9-3281-40D7-884E-1250F0186340}" destId="{270FC671-910D-4B18-B155-9E7184B507E1}" srcOrd="0" destOrd="0" presId="urn:microsoft.com/office/officeart/2005/8/layout/hierarchy1"/>
    <dgm:cxn modelId="{4E4F0A4D-04B5-46AA-B843-8D66F1678B39}" type="presOf" srcId="{61F5F8AE-113E-4133-9096-295524E64B6D}" destId="{4893379E-622C-48E7-A7F6-F669BBECECE8}" srcOrd="0" destOrd="0" presId="urn:microsoft.com/office/officeart/2005/8/layout/hierarchy1"/>
    <dgm:cxn modelId="{BC67E3AF-FCA0-4EBA-ABAF-7A679B73493A}" type="presOf" srcId="{C024B11C-9405-42DC-816C-EABDB9FA7E52}" destId="{BA473772-4A5B-4EFB-BFB2-C2E065D54635}" srcOrd="0" destOrd="0" presId="urn:microsoft.com/office/officeart/2005/8/layout/hierarchy1"/>
    <dgm:cxn modelId="{1177DC4D-7CEC-4692-A218-87DCCA6F988D}" srcId="{5D245C23-EF4A-4C75-B188-5F1A1C5FD8AB}" destId="{421E2175-9A4F-412B-A10D-8FF303891626}" srcOrd="1" destOrd="0" parTransId="{35738E4C-B222-4610-AF8C-04E8BBFD37C8}" sibTransId="{C2622A20-8680-4BB5-A669-EFC8AB63653D}"/>
    <dgm:cxn modelId="{659A1E9F-20FE-42FA-B62D-C6F2FF5DD598}" type="presOf" srcId="{85C6408C-7CFE-41BC-BC24-311D5F537CFE}" destId="{620391DC-993E-4EDA-8767-80F7C3DBBBCE}" srcOrd="0" destOrd="0" presId="urn:microsoft.com/office/officeart/2005/8/layout/hierarchy1"/>
    <dgm:cxn modelId="{BE6CE8FD-90F1-467B-A197-53AE90FC8BE6}" srcId="{93FAC0E9-3281-40D7-884E-1250F0186340}" destId="{61F5F8AE-113E-4133-9096-295524E64B6D}" srcOrd="1" destOrd="0" parTransId="{C024B11C-9405-42DC-816C-EABDB9FA7E52}" sibTransId="{7C12CC98-5D68-4ABC-86F0-1D08EFE3530D}"/>
    <dgm:cxn modelId="{D27E3BF3-6FA5-4374-B0CC-356BF969931A}" srcId="{4756332C-3AFA-492F-B676-6DE59F65D2F3}" destId="{5D245C23-EF4A-4C75-B188-5F1A1C5FD8AB}" srcOrd="0" destOrd="0" parTransId="{989DB864-E2C6-42D1-8628-683985AF6771}" sibTransId="{B6D5EDCA-97C2-4663-87F8-0DA9D523D58C}"/>
    <dgm:cxn modelId="{29EE70C6-88C0-4A4E-B41A-5B921B9126DC}" type="presParOf" srcId="{B6881222-8C67-4E09-A239-CB346A5ACBE5}" destId="{635A9E26-AFA3-41D8-80D3-B7F2BA3EA252}" srcOrd="0" destOrd="0" presId="urn:microsoft.com/office/officeart/2005/8/layout/hierarchy1"/>
    <dgm:cxn modelId="{1EBFA512-8F0A-4719-8B5E-09590EC06362}" type="presParOf" srcId="{635A9E26-AFA3-41D8-80D3-B7F2BA3EA252}" destId="{8782F80A-0974-4E6E-ABB1-67D22EC805F4}" srcOrd="0" destOrd="0" presId="urn:microsoft.com/office/officeart/2005/8/layout/hierarchy1"/>
    <dgm:cxn modelId="{C74CFBE3-7E4D-4C70-8114-49E4AE907B83}" type="presParOf" srcId="{8782F80A-0974-4E6E-ABB1-67D22EC805F4}" destId="{9B578F8F-88F7-4D05-B278-84B3AAB10872}" srcOrd="0" destOrd="0" presId="urn:microsoft.com/office/officeart/2005/8/layout/hierarchy1"/>
    <dgm:cxn modelId="{4D1BE948-587F-4838-A438-EC091C40A63F}" type="presParOf" srcId="{8782F80A-0974-4E6E-ABB1-67D22EC805F4}" destId="{2A37F0B9-B973-4E06-B962-5D2253CA4E21}" srcOrd="1" destOrd="0" presId="urn:microsoft.com/office/officeart/2005/8/layout/hierarchy1"/>
    <dgm:cxn modelId="{5C90D08E-6114-4790-BEEC-F55C92EF8468}" type="presParOf" srcId="{635A9E26-AFA3-41D8-80D3-B7F2BA3EA252}" destId="{0B712FBA-19F7-451F-8AD9-A8B5FFB84B10}" srcOrd="1" destOrd="0" presId="urn:microsoft.com/office/officeart/2005/8/layout/hierarchy1"/>
    <dgm:cxn modelId="{1BDBD370-F269-47C4-91DF-9AA192EC81F1}" type="presParOf" srcId="{0B712FBA-19F7-451F-8AD9-A8B5FFB84B10}" destId="{42D3B83E-D980-4028-A867-0A65C19E242A}" srcOrd="0" destOrd="0" presId="urn:microsoft.com/office/officeart/2005/8/layout/hierarchy1"/>
    <dgm:cxn modelId="{2FA75513-7B24-42FA-94ED-9A4AC6EDF94C}" type="presParOf" srcId="{0B712FBA-19F7-451F-8AD9-A8B5FFB84B10}" destId="{A66D9D21-1533-45FB-B961-B74F75684A4F}" srcOrd="1" destOrd="0" presId="urn:microsoft.com/office/officeart/2005/8/layout/hierarchy1"/>
    <dgm:cxn modelId="{3AD31B39-503C-483E-ACC2-3271DCC4BFA1}" type="presParOf" srcId="{A66D9D21-1533-45FB-B961-B74F75684A4F}" destId="{B961FA0C-40C4-431B-AF47-F1A082BBD575}" srcOrd="0" destOrd="0" presId="urn:microsoft.com/office/officeart/2005/8/layout/hierarchy1"/>
    <dgm:cxn modelId="{E5328E5C-0990-418A-A010-DDF8590FECFC}" type="presParOf" srcId="{B961FA0C-40C4-431B-AF47-F1A082BBD575}" destId="{3D0E341D-95A7-4A18-ABE7-D48E339E1A47}" srcOrd="0" destOrd="0" presId="urn:microsoft.com/office/officeart/2005/8/layout/hierarchy1"/>
    <dgm:cxn modelId="{9748A7F6-FA1A-4C9E-A7B0-7A126A2E7B76}" type="presParOf" srcId="{B961FA0C-40C4-431B-AF47-F1A082BBD575}" destId="{270FC671-910D-4B18-B155-9E7184B507E1}" srcOrd="1" destOrd="0" presId="urn:microsoft.com/office/officeart/2005/8/layout/hierarchy1"/>
    <dgm:cxn modelId="{BA85AD64-97CE-49F6-BDD8-6917A08A194F}" type="presParOf" srcId="{A66D9D21-1533-45FB-B961-B74F75684A4F}" destId="{95CB6C06-0D6C-4911-AC70-A34FDA5C0009}" srcOrd="1" destOrd="0" presId="urn:microsoft.com/office/officeart/2005/8/layout/hierarchy1"/>
    <dgm:cxn modelId="{7604B230-5AB6-45AD-9C2C-36A5CB9201CF}" type="presParOf" srcId="{95CB6C06-0D6C-4911-AC70-A34FDA5C0009}" destId="{620391DC-993E-4EDA-8767-80F7C3DBBBCE}" srcOrd="0" destOrd="0" presId="urn:microsoft.com/office/officeart/2005/8/layout/hierarchy1"/>
    <dgm:cxn modelId="{47E5719D-A991-455B-91E5-174E28EC72ED}" type="presParOf" srcId="{95CB6C06-0D6C-4911-AC70-A34FDA5C0009}" destId="{1A97AB72-7E41-496A-B049-B3DBB9E6CB8D}" srcOrd="1" destOrd="0" presId="urn:microsoft.com/office/officeart/2005/8/layout/hierarchy1"/>
    <dgm:cxn modelId="{592C71FD-0B0E-431B-85BA-EF92E767EA3E}" type="presParOf" srcId="{1A97AB72-7E41-496A-B049-B3DBB9E6CB8D}" destId="{4DB7036C-96B7-422B-B0E2-1D817B975668}" srcOrd="0" destOrd="0" presId="urn:microsoft.com/office/officeart/2005/8/layout/hierarchy1"/>
    <dgm:cxn modelId="{6E01EA25-8D51-44EF-BA43-30C0C8C50A5C}" type="presParOf" srcId="{4DB7036C-96B7-422B-B0E2-1D817B975668}" destId="{428A3F57-8F59-438C-B346-E50F725F2C41}" srcOrd="0" destOrd="0" presId="urn:microsoft.com/office/officeart/2005/8/layout/hierarchy1"/>
    <dgm:cxn modelId="{5A2579CF-AF30-4AB9-987F-349760792DCC}" type="presParOf" srcId="{4DB7036C-96B7-422B-B0E2-1D817B975668}" destId="{25831E75-EE08-45DA-9FFC-B6017C69C300}" srcOrd="1" destOrd="0" presId="urn:microsoft.com/office/officeart/2005/8/layout/hierarchy1"/>
    <dgm:cxn modelId="{E585C1A2-C8D9-4DEC-8DD7-638821AB406C}" type="presParOf" srcId="{1A97AB72-7E41-496A-B049-B3DBB9E6CB8D}" destId="{4BC968B3-9D64-4AD0-A413-48EED8F076BB}" srcOrd="1" destOrd="0" presId="urn:microsoft.com/office/officeart/2005/8/layout/hierarchy1"/>
    <dgm:cxn modelId="{5F33B79D-ABBA-4636-8C31-BE7278FC11B6}" type="presParOf" srcId="{95CB6C06-0D6C-4911-AC70-A34FDA5C0009}" destId="{BA473772-4A5B-4EFB-BFB2-C2E065D54635}" srcOrd="2" destOrd="0" presId="urn:microsoft.com/office/officeart/2005/8/layout/hierarchy1"/>
    <dgm:cxn modelId="{4EE541A1-799D-48BD-9B6D-93197DD6903F}" type="presParOf" srcId="{95CB6C06-0D6C-4911-AC70-A34FDA5C0009}" destId="{19E3A764-790B-44FE-8448-2B7DE05D6E8F}" srcOrd="3" destOrd="0" presId="urn:microsoft.com/office/officeart/2005/8/layout/hierarchy1"/>
    <dgm:cxn modelId="{A5C1EBE3-82FE-4B2E-9CA5-5E2302F0AB91}" type="presParOf" srcId="{19E3A764-790B-44FE-8448-2B7DE05D6E8F}" destId="{34353584-EF24-43AE-9619-2FD7A4BB2CBB}" srcOrd="0" destOrd="0" presId="urn:microsoft.com/office/officeart/2005/8/layout/hierarchy1"/>
    <dgm:cxn modelId="{67723402-0B7F-4183-A74D-6710C735F477}" type="presParOf" srcId="{34353584-EF24-43AE-9619-2FD7A4BB2CBB}" destId="{E7BC56BB-4BC5-452E-B841-C3D0C7681ECB}" srcOrd="0" destOrd="0" presId="urn:microsoft.com/office/officeart/2005/8/layout/hierarchy1"/>
    <dgm:cxn modelId="{3EBB008E-D6B2-42FA-A31D-96F58FC299C0}" type="presParOf" srcId="{34353584-EF24-43AE-9619-2FD7A4BB2CBB}" destId="{4893379E-622C-48E7-A7F6-F669BBECECE8}" srcOrd="1" destOrd="0" presId="urn:microsoft.com/office/officeart/2005/8/layout/hierarchy1"/>
    <dgm:cxn modelId="{5B4CC1FD-B9BD-4057-93CB-BF5024F68008}" type="presParOf" srcId="{19E3A764-790B-44FE-8448-2B7DE05D6E8F}" destId="{AD682CC8-7769-468A-8130-09ACF9594467}" srcOrd="1" destOrd="0" presId="urn:microsoft.com/office/officeart/2005/8/layout/hierarchy1"/>
    <dgm:cxn modelId="{EE5A5414-22E8-47A3-9C87-5870E00E21C8}" type="presParOf" srcId="{95CB6C06-0D6C-4911-AC70-A34FDA5C0009}" destId="{E88A852A-ACFA-4831-B84B-9632EEC42E8A}" srcOrd="4" destOrd="0" presId="urn:microsoft.com/office/officeart/2005/8/layout/hierarchy1"/>
    <dgm:cxn modelId="{CFDB1860-4CD4-4326-ABF2-E7B9A9124FAA}" type="presParOf" srcId="{95CB6C06-0D6C-4911-AC70-A34FDA5C0009}" destId="{CDF7495D-9C3A-41D4-BC66-2AEE83AEC8A9}" srcOrd="5" destOrd="0" presId="urn:microsoft.com/office/officeart/2005/8/layout/hierarchy1"/>
    <dgm:cxn modelId="{1F3820DA-03C5-4553-9250-5C53963309AC}" type="presParOf" srcId="{CDF7495D-9C3A-41D4-BC66-2AEE83AEC8A9}" destId="{C9FCF0CD-2BCF-4107-97F4-53E8EDE409D6}" srcOrd="0" destOrd="0" presId="urn:microsoft.com/office/officeart/2005/8/layout/hierarchy1"/>
    <dgm:cxn modelId="{964D3E98-941D-4480-B490-6BFD03A74B47}" type="presParOf" srcId="{C9FCF0CD-2BCF-4107-97F4-53E8EDE409D6}" destId="{12E3E511-CB32-4DB2-A6A9-61534D0048E0}" srcOrd="0" destOrd="0" presId="urn:microsoft.com/office/officeart/2005/8/layout/hierarchy1"/>
    <dgm:cxn modelId="{B38A65B9-ABB4-4D45-ACFC-398CBB0E6E8A}" type="presParOf" srcId="{C9FCF0CD-2BCF-4107-97F4-53E8EDE409D6}" destId="{0A80E29F-DB16-489D-97DA-B2F8F2676E5E}" srcOrd="1" destOrd="0" presId="urn:microsoft.com/office/officeart/2005/8/layout/hierarchy1"/>
    <dgm:cxn modelId="{CB3474B0-C922-4A84-BA00-047EF346EA84}" type="presParOf" srcId="{CDF7495D-9C3A-41D4-BC66-2AEE83AEC8A9}" destId="{CDA0CB92-104E-4DDF-B936-FBE490FAC940}" srcOrd="1" destOrd="0" presId="urn:microsoft.com/office/officeart/2005/8/layout/hierarchy1"/>
    <dgm:cxn modelId="{7663EA1A-BBC9-4381-81E3-2BA79A95AABD}" type="presParOf" srcId="{0B712FBA-19F7-451F-8AD9-A8B5FFB84B10}" destId="{7045B8A4-7F8E-4EE0-85D1-3C1FCF1EA7AC}" srcOrd="2" destOrd="0" presId="urn:microsoft.com/office/officeart/2005/8/layout/hierarchy1"/>
    <dgm:cxn modelId="{14CBB288-C0AD-4450-BA13-8CBAFBFA80BA}" type="presParOf" srcId="{0B712FBA-19F7-451F-8AD9-A8B5FFB84B10}" destId="{FAFED576-80D5-4BBD-856A-A9A84DB595D7}" srcOrd="3" destOrd="0" presId="urn:microsoft.com/office/officeart/2005/8/layout/hierarchy1"/>
    <dgm:cxn modelId="{7D2F5A47-DA30-48D2-B327-6BA3D0D40461}" type="presParOf" srcId="{FAFED576-80D5-4BBD-856A-A9A84DB595D7}" destId="{549766C9-2353-4675-B64C-E5E2E3A9C61B}" srcOrd="0" destOrd="0" presId="urn:microsoft.com/office/officeart/2005/8/layout/hierarchy1"/>
    <dgm:cxn modelId="{984C6C01-C71B-41DF-9F80-9F5127D15685}" type="presParOf" srcId="{549766C9-2353-4675-B64C-E5E2E3A9C61B}" destId="{C3800EC2-D01E-469B-8641-E76C5CD6A645}" srcOrd="0" destOrd="0" presId="urn:microsoft.com/office/officeart/2005/8/layout/hierarchy1"/>
    <dgm:cxn modelId="{E802D44C-501E-4F31-8196-95A3D4017B9C}" type="presParOf" srcId="{549766C9-2353-4675-B64C-E5E2E3A9C61B}" destId="{618943A1-5E99-407F-941A-EB2FE6BB792A}" srcOrd="1" destOrd="0" presId="urn:microsoft.com/office/officeart/2005/8/layout/hierarchy1"/>
    <dgm:cxn modelId="{BDE0C098-F5CC-4502-9411-00D83A15E638}" type="presParOf" srcId="{FAFED576-80D5-4BBD-856A-A9A84DB595D7}" destId="{2859F567-B4F5-45ED-8D36-99985C3EA947}" srcOrd="1" destOrd="0" presId="urn:microsoft.com/office/officeart/2005/8/layout/hierarchy1"/>
    <dgm:cxn modelId="{E1D413ED-1FE8-4DBB-93F8-ED0A446EFEDD}" type="presParOf" srcId="{2859F567-B4F5-45ED-8D36-99985C3EA947}" destId="{12CB9A13-F0A2-4FA7-9969-2FD0419D0AEA}" srcOrd="0" destOrd="0" presId="urn:microsoft.com/office/officeart/2005/8/layout/hierarchy1"/>
    <dgm:cxn modelId="{CF2AE6FF-1C24-466B-B350-EE584612C83D}" type="presParOf" srcId="{2859F567-B4F5-45ED-8D36-99985C3EA947}" destId="{2D83F743-C4ED-423E-B1D6-47F9C463A030}" srcOrd="1" destOrd="0" presId="urn:microsoft.com/office/officeart/2005/8/layout/hierarchy1"/>
    <dgm:cxn modelId="{8DDA5C03-8112-4B0C-AFAB-8993A91D2508}" type="presParOf" srcId="{2D83F743-C4ED-423E-B1D6-47F9C463A030}" destId="{78B391E4-3926-46C5-9992-025B61610165}" srcOrd="0" destOrd="0" presId="urn:microsoft.com/office/officeart/2005/8/layout/hierarchy1"/>
    <dgm:cxn modelId="{736E4FDA-D79C-492C-938D-AC860F80EFDA}" type="presParOf" srcId="{78B391E4-3926-46C5-9992-025B61610165}" destId="{421901D1-62BE-4701-9318-0C1140C53105}" srcOrd="0" destOrd="0" presId="urn:microsoft.com/office/officeart/2005/8/layout/hierarchy1"/>
    <dgm:cxn modelId="{70AAE62B-32EB-4F01-A987-2E777D814E89}" type="presParOf" srcId="{78B391E4-3926-46C5-9992-025B61610165}" destId="{2938E5BB-8404-46EA-A084-CD97699866EA}" srcOrd="1" destOrd="0" presId="urn:microsoft.com/office/officeart/2005/8/layout/hierarchy1"/>
    <dgm:cxn modelId="{E4140423-7318-4F14-9B3E-703E1F5D03A6}" type="presParOf" srcId="{2D83F743-C4ED-423E-B1D6-47F9C463A030}" destId="{FA058E45-D5AF-4E94-A8BC-5FEB8D86134A}" srcOrd="1" destOrd="0" presId="urn:microsoft.com/office/officeart/2005/8/layout/hierarchy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87AADF-6D45-45B5-AC88-32E16BD32917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B51E9F2C-B370-414B-BA09-24D68D776AC1}">
      <dgm:prSet phldrT="[Текст]" custT="1"/>
      <dgm:spPr/>
      <dgm:t>
        <a:bodyPr/>
        <a:lstStyle/>
        <a:p>
          <a:r>
            <a:rPr lang="ru-RU" sz="1600" b="0" i="0" dirty="0" err="1" smtClean="0"/>
            <a:t>Розподіл</a:t>
          </a:r>
          <a:r>
            <a:rPr lang="ru-RU" sz="1600" b="0" i="0" dirty="0" smtClean="0"/>
            <a:t> та </a:t>
          </a:r>
          <a:r>
            <a:rPr lang="ru-RU" sz="1600" b="0" i="0" dirty="0" err="1" smtClean="0"/>
            <a:t>динаміка</a:t>
          </a:r>
          <a:r>
            <a:rPr lang="ru-RU" sz="1600" b="0" i="0" dirty="0" smtClean="0"/>
            <a:t> </a:t>
          </a:r>
          <a:r>
            <a:rPr lang="ru-RU" sz="1600" b="0" i="0" dirty="0" err="1" smtClean="0"/>
            <a:t>основних</a:t>
          </a:r>
          <a:r>
            <a:rPr lang="ru-RU" sz="1600" b="0" i="0" dirty="0" smtClean="0"/>
            <a:t> </a:t>
          </a:r>
          <a:r>
            <a:rPr lang="ru-RU" sz="1600" b="0" i="0" dirty="0" err="1" smtClean="0"/>
            <a:t>видів</a:t>
          </a:r>
          <a:r>
            <a:rPr lang="ru-RU" sz="1600" b="0" i="0" dirty="0" smtClean="0"/>
            <a:t> </a:t>
          </a:r>
          <a:r>
            <a:rPr lang="ru-RU" sz="1600" b="0" i="0" dirty="0" err="1" smtClean="0"/>
            <a:t>земельних</a:t>
          </a:r>
          <a:r>
            <a:rPr lang="ru-RU" sz="1600" b="0" i="0" dirty="0" smtClean="0"/>
            <a:t> </a:t>
          </a:r>
          <a:r>
            <a:rPr lang="ru-RU" sz="1600" b="0" i="0" dirty="0" err="1" smtClean="0"/>
            <a:t>угідь</a:t>
          </a:r>
          <a:endParaRPr lang="ru-RU" sz="1600" dirty="0"/>
        </a:p>
      </dgm:t>
    </dgm:pt>
    <dgm:pt modelId="{42FD2077-56B5-4437-8F2E-57CC2EC0963B}" type="parTrans" cxnId="{172BEEE5-D221-4FBC-B1DF-2C96FB294711}">
      <dgm:prSet/>
      <dgm:spPr/>
      <dgm:t>
        <a:bodyPr/>
        <a:lstStyle/>
        <a:p>
          <a:endParaRPr lang="ru-RU"/>
        </a:p>
      </dgm:t>
    </dgm:pt>
    <dgm:pt modelId="{9F93A03F-4BEA-471D-80C2-26AA58B7B396}" type="sibTrans" cxnId="{172BEEE5-D221-4FBC-B1DF-2C96FB294711}">
      <dgm:prSet/>
      <dgm:spPr/>
      <dgm:t>
        <a:bodyPr/>
        <a:lstStyle/>
        <a:p>
          <a:endParaRPr lang="ru-RU"/>
        </a:p>
      </dgm:t>
    </dgm:pt>
    <dgm:pt modelId="{C42E9FEA-FC26-404D-B94B-AFE6C018CA86}">
      <dgm:prSet phldrT="[Текст]" custT="1"/>
      <dgm:spPr/>
      <dgm:t>
        <a:bodyPr/>
        <a:lstStyle/>
        <a:p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Території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,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що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покриті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поверхневими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водами – 128,9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тис.га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(5,24%).</a:t>
          </a:r>
          <a:endParaRPr lang="ru-RU" sz="1200" dirty="0"/>
        </a:p>
      </dgm:t>
    </dgm:pt>
    <dgm:pt modelId="{521E1003-1F13-4EE8-A8B1-7BECAFCB2232}" type="parTrans" cxnId="{5B6F1DE7-E9F2-4EEC-AFAF-10FEFCD0C694}">
      <dgm:prSet/>
      <dgm:spPr/>
      <dgm:t>
        <a:bodyPr/>
        <a:lstStyle/>
        <a:p>
          <a:endParaRPr lang="ru-RU"/>
        </a:p>
      </dgm:t>
    </dgm:pt>
    <dgm:pt modelId="{52EA4AC5-2DF0-4997-AFE9-92E7DB2A836F}" type="sibTrans" cxnId="{5B6F1DE7-E9F2-4EEC-AFAF-10FEFCD0C694}">
      <dgm:prSet/>
      <dgm:spPr/>
      <dgm:t>
        <a:bodyPr/>
        <a:lstStyle/>
        <a:p>
          <a:endParaRPr lang="ru-RU"/>
        </a:p>
      </dgm:t>
    </dgm:pt>
    <dgm:pt modelId="{998B6F2F-185A-4F05-82A4-28994E4127E2}">
      <dgm:prSet phldrT="[Текст]" custT="1"/>
      <dgm:spPr/>
      <dgm:t>
        <a:bodyPr/>
        <a:lstStyle/>
        <a:p>
          <a:r>
            <a:rPr lang="ru-RU" sz="1100" b="0" i="0" dirty="0" err="1" smtClean="0">
              <a:latin typeface="+mn-lt"/>
              <a:ea typeface="+mn-ea"/>
              <a:cs typeface="+mn-cs"/>
            </a:rPr>
            <a:t>Ліси</a:t>
          </a:r>
          <a:r>
            <a:rPr lang="ru-RU" sz="1100" b="0" i="0" dirty="0" smtClean="0">
              <a:latin typeface="+mn-lt"/>
              <a:ea typeface="+mn-ea"/>
              <a:cs typeface="+mn-cs"/>
            </a:rPr>
            <a:t> та </a:t>
          </a:r>
          <a:r>
            <a:rPr lang="ru-RU" sz="1100" b="0" i="0" dirty="0" err="1" smtClean="0">
              <a:latin typeface="+mn-lt"/>
              <a:ea typeface="+mn-ea"/>
              <a:cs typeface="+mn-cs"/>
            </a:rPr>
            <a:t>інші</a:t>
          </a:r>
          <a:r>
            <a:rPr lang="ru-RU" sz="1100" b="0" i="0" dirty="0" smtClean="0">
              <a:latin typeface="+mn-lt"/>
              <a:ea typeface="+mn-ea"/>
              <a:cs typeface="+mn-cs"/>
            </a:rPr>
            <a:t> </a:t>
          </a:r>
          <a:r>
            <a:rPr lang="ru-RU" sz="1100" b="0" i="0" dirty="0" err="1" smtClean="0">
              <a:latin typeface="+mn-lt"/>
              <a:ea typeface="+mn-ea"/>
              <a:cs typeface="+mn-cs"/>
            </a:rPr>
            <a:t>лісовкриті</a:t>
          </a:r>
          <a:r>
            <a:rPr lang="ru-RU" sz="1100" b="0" i="0" dirty="0" smtClean="0">
              <a:latin typeface="+mn-lt"/>
              <a:ea typeface="+mn-ea"/>
              <a:cs typeface="+mn-cs"/>
            </a:rPr>
            <a:t> </a:t>
          </a:r>
          <a:r>
            <a:rPr lang="ru-RU" sz="1100" b="0" i="0" dirty="0" err="1" smtClean="0">
              <a:latin typeface="+mn-lt"/>
              <a:ea typeface="+mn-ea"/>
              <a:cs typeface="+mn-cs"/>
            </a:rPr>
            <a:t>площі</a:t>
          </a:r>
          <a:r>
            <a:rPr lang="ru-RU" sz="1100" b="0" i="0" dirty="0" smtClean="0">
              <a:latin typeface="+mn-lt"/>
              <a:ea typeface="+mn-ea"/>
              <a:cs typeface="+mn-cs"/>
            </a:rPr>
            <a:t> – 121,7 </a:t>
          </a:r>
          <a:r>
            <a:rPr lang="ru-RU" sz="1100" b="0" i="0" dirty="0" err="1" smtClean="0">
              <a:latin typeface="+mn-lt"/>
              <a:ea typeface="+mn-ea"/>
              <a:cs typeface="+mn-cs"/>
            </a:rPr>
            <a:t>тис.га</a:t>
          </a:r>
          <a:r>
            <a:rPr lang="ru-RU" sz="1100" b="0" i="0" dirty="0" smtClean="0">
              <a:latin typeface="+mn-lt"/>
              <a:ea typeface="+mn-ea"/>
              <a:cs typeface="+mn-cs"/>
            </a:rPr>
            <a:t> (4,95%);</a:t>
          </a:r>
          <a:endParaRPr lang="ru-RU" sz="1100" dirty="0"/>
        </a:p>
      </dgm:t>
    </dgm:pt>
    <dgm:pt modelId="{1033902B-5A1D-4812-8320-DE67F657D7FA}" type="parTrans" cxnId="{A24E4911-C120-4594-99FE-36189CBE9C64}">
      <dgm:prSet/>
      <dgm:spPr/>
      <dgm:t>
        <a:bodyPr/>
        <a:lstStyle/>
        <a:p>
          <a:endParaRPr lang="ru-RU"/>
        </a:p>
      </dgm:t>
    </dgm:pt>
    <dgm:pt modelId="{D23EAAFB-76D6-4C9F-8580-74CD841BBEE3}" type="sibTrans" cxnId="{A24E4911-C120-4594-99FE-36189CBE9C64}">
      <dgm:prSet/>
      <dgm:spPr/>
      <dgm:t>
        <a:bodyPr/>
        <a:lstStyle/>
        <a:p>
          <a:endParaRPr lang="ru-RU"/>
        </a:p>
      </dgm:t>
    </dgm:pt>
    <dgm:pt modelId="{3CA10F6C-0592-43F0-B20E-C268F98172DD}">
      <dgm:prSet custT="1"/>
      <dgm:spPr/>
      <dgm:t>
        <a:bodyPr/>
        <a:lstStyle/>
        <a:p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Забудовані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землі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 97,8 </a:t>
          </a:r>
          <a:r>
            <a:rPr lang="ru-RU" sz="12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тис.га</a:t>
          </a:r>
          <a:r>
            <a:rPr lang="ru-RU" sz="12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(3,98%);</a:t>
          </a:r>
          <a:endParaRPr lang="ru-RU" sz="1200" dirty="0"/>
        </a:p>
      </dgm:t>
    </dgm:pt>
    <dgm:pt modelId="{DBA96D31-1EB7-43F5-B7B8-6AF9B00C6D96}" type="parTrans" cxnId="{6DE8F3DB-DCAD-4DE2-A1AE-A91EFDC5CD79}">
      <dgm:prSet/>
      <dgm:spPr/>
      <dgm:t>
        <a:bodyPr/>
        <a:lstStyle/>
        <a:p>
          <a:endParaRPr lang="ru-RU"/>
        </a:p>
      </dgm:t>
    </dgm:pt>
    <dgm:pt modelId="{020E85B7-1301-4CAD-B2C2-3FCDD0640055}" type="sibTrans" cxnId="{6DE8F3DB-DCAD-4DE2-A1AE-A91EFDC5CD79}">
      <dgm:prSet/>
      <dgm:spPr/>
      <dgm:t>
        <a:bodyPr/>
        <a:lstStyle/>
        <a:p>
          <a:endParaRPr lang="ru-RU"/>
        </a:p>
      </dgm:t>
    </dgm:pt>
    <dgm:pt modelId="{D08402B9-D6D2-4B5E-9B25-9A90AE31CDF3}">
      <dgm:prSet custT="1"/>
      <dgm:spPr/>
      <dgm:t>
        <a:bodyPr/>
        <a:lstStyle/>
        <a:p>
          <a:r>
            <a:rPr lang="ru-RU" sz="1050" b="0" i="0" dirty="0" err="1" smtClean="0">
              <a:latin typeface="+mn-lt"/>
              <a:ea typeface="+mn-ea"/>
              <a:cs typeface="+mn-cs"/>
            </a:rPr>
            <a:t>Сільськогосподарські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</a:t>
          </a:r>
          <a:r>
            <a:rPr lang="ru-RU" sz="1050" b="0" i="0" dirty="0" err="1" smtClean="0">
              <a:latin typeface="+mn-lt"/>
              <a:ea typeface="+mn-ea"/>
              <a:cs typeface="+mn-cs"/>
            </a:rPr>
            <a:t>землі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– 2009,3 </a:t>
          </a:r>
          <a:r>
            <a:rPr lang="ru-RU" sz="1050" b="0" i="0" dirty="0" err="1" smtClean="0">
              <a:latin typeface="+mn-lt"/>
              <a:ea typeface="+mn-ea"/>
              <a:cs typeface="+mn-cs"/>
            </a:rPr>
            <a:t>тис.га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(81,73%);</a:t>
          </a:r>
          <a:endParaRPr lang="ru-RU" sz="1050" dirty="0"/>
        </a:p>
      </dgm:t>
    </dgm:pt>
    <dgm:pt modelId="{E43D6E35-AF84-468C-ABD4-8420A8DFDCF9}" type="parTrans" cxnId="{2B1D3071-D731-4336-9683-BD4C92F89B08}">
      <dgm:prSet/>
      <dgm:spPr/>
      <dgm:t>
        <a:bodyPr/>
        <a:lstStyle/>
        <a:p>
          <a:endParaRPr lang="ru-RU"/>
        </a:p>
      </dgm:t>
    </dgm:pt>
    <dgm:pt modelId="{F98D9E37-55AC-463E-B2BC-E44C8C87AF99}" type="sibTrans" cxnId="{2B1D3071-D731-4336-9683-BD4C92F89B08}">
      <dgm:prSet/>
      <dgm:spPr/>
      <dgm:t>
        <a:bodyPr/>
        <a:lstStyle/>
        <a:p>
          <a:endParaRPr lang="ru-RU"/>
        </a:p>
      </dgm:t>
    </dgm:pt>
    <dgm:pt modelId="{1315D51F-B5F2-4BAA-826C-1D0EEBF1F49D}">
      <dgm:prSet custT="1"/>
      <dgm:spPr/>
      <dgm:t>
        <a:bodyPr/>
        <a:lstStyle/>
        <a:p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Відкриті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землі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без 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покриву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або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з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незначним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рослинним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покривом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– 32,1 </a:t>
          </a:r>
          <a:r>
            <a:rPr lang="ru-RU" sz="900" b="0" i="0" dirty="0" err="1" smtClean="0">
              <a:solidFill>
                <a:schemeClr val="tx1"/>
              </a:solidFill>
              <a:latin typeface="+mn-lt"/>
              <a:ea typeface="+mn-ea"/>
              <a:cs typeface="+mn-cs"/>
            </a:rPr>
            <a:t>тис.га</a:t>
          </a:r>
          <a:r>
            <a:rPr lang="ru-RU" sz="900" b="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 (1,31%);</a:t>
          </a:r>
          <a:endParaRPr lang="ru-RU" sz="900" dirty="0"/>
        </a:p>
      </dgm:t>
    </dgm:pt>
    <dgm:pt modelId="{CCD4CF2E-EBF8-4E7D-89CD-51D18412B671}" type="parTrans" cxnId="{A622710A-8F2E-4324-A6C9-CD2937E9BDC8}">
      <dgm:prSet/>
      <dgm:spPr/>
      <dgm:t>
        <a:bodyPr/>
        <a:lstStyle/>
        <a:p>
          <a:endParaRPr lang="ru-RU"/>
        </a:p>
      </dgm:t>
    </dgm:pt>
    <dgm:pt modelId="{A2058082-1A80-41DC-A9B3-BB8DBE74F9B8}" type="sibTrans" cxnId="{A622710A-8F2E-4324-A6C9-CD2937E9BDC8}">
      <dgm:prSet/>
      <dgm:spPr/>
      <dgm:t>
        <a:bodyPr/>
        <a:lstStyle/>
        <a:p>
          <a:endParaRPr lang="ru-RU"/>
        </a:p>
      </dgm:t>
    </dgm:pt>
    <dgm:pt modelId="{5C5BCD59-D306-4414-848C-9DC6821899B5}">
      <dgm:prSet custT="1"/>
      <dgm:spPr/>
      <dgm:t>
        <a:bodyPr/>
        <a:lstStyle/>
        <a:p>
          <a:r>
            <a:rPr lang="ru-RU" sz="1050" b="0" i="0" dirty="0" err="1" smtClean="0">
              <a:latin typeface="+mn-lt"/>
              <a:ea typeface="+mn-ea"/>
              <a:cs typeface="+mn-cs"/>
            </a:rPr>
            <a:t>Відкриті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</a:t>
          </a:r>
          <a:r>
            <a:rPr lang="ru-RU" sz="1050" b="0" i="0" dirty="0" err="1" smtClean="0">
              <a:latin typeface="+mn-lt"/>
              <a:ea typeface="+mn-ea"/>
              <a:cs typeface="+mn-cs"/>
            </a:rPr>
            <a:t>заболочені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</a:t>
          </a:r>
          <a:r>
            <a:rPr lang="ru-RU" sz="1050" b="0" i="0" dirty="0" err="1" smtClean="0">
              <a:latin typeface="+mn-lt"/>
              <a:ea typeface="+mn-ea"/>
              <a:cs typeface="+mn-cs"/>
            </a:rPr>
            <a:t>землі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– 21,0 </a:t>
          </a:r>
          <a:r>
            <a:rPr lang="ru-RU" sz="1050" b="0" i="0" dirty="0" err="1" smtClean="0">
              <a:latin typeface="+mn-lt"/>
              <a:ea typeface="+mn-ea"/>
              <a:cs typeface="+mn-cs"/>
            </a:rPr>
            <a:t>тис.га</a:t>
          </a:r>
          <a:r>
            <a:rPr lang="ru-RU" sz="1050" b="0" i="0" dirty="0" smtClean="0">
              <a:latin typeface="+mn-lt"/>
              <a:ea typeface="+mn-ea"/>
              <a:cs typeface="+mn-cs"/>
            </a:rPr>
            <a:t> (0,85%);</a:t>
          </a:r>
          <a:endParaRPr lang="ru-RU" sz="1050" dirty="0"/>
        </a:p>
      </dgm:t>
    </dgm:pt>
    <dgm:pt modelId="{30E63F62-BC1C-441B-A568-1CF2BA91DB0B}" type="parTrans" cxnId="{15417F0C-96A4-42E6-A818-E9845117B7DA}">
      <dgm:prSet/>
      <dgm:spPr/>
      <dgm:t>
        <a:bodyPr/>
        <a:lstStyle/>
        <a:p>
          <a:endParaRPr lang="ru-RU"/>
        </a:p>
      </dgm:t>
    </dgm:pt>
    <dgm:pt modelId="{069EA60D-9FBC-4A56-9131-AD5393D46F8B}" type="sibTrans" cxnId="{15417F0C-96A4-42E6-A818-E9845117B7DA}">
      <dgm:prSet/>
      <dgm:spPr/>
      <dgm:t>
        <a:bodyPr/>
        <a:lstStyle/>
        <a:p>
          <a:endParaRPr lang="ru-RU"/>
        </a:p>
      </dgm:t>
    </dgm:pt>
    <dgm:pt modelId="{526F5C0F-A87F-4488-9659-124E0F1F8023}" type="pres">
      <dgm:prSet presAssocID="{5B87AADF-6D45-45B5-AC88-32E16BD329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22AEDC-7E5E-4D4E-A2A4-3632C528496C}" type="pres">
      <dgm:prSet presAssocID="{B51E9F2C-B370-414B-BA09-24D68D776AC1}" presName="hierRoot1" presStyleCnt="0"/>
      <dgm:spPr/>
    </dgm:pt>
    <dgm:pt modelId="{D314C7B1-A97F-44B1-BA68-BFAB8A0D9FD0}" type="pres">
      <dgm:prSet presAssocID="{B51E9F2C-B370-414B-BA09-24D68D776AC1}" presName="composite" presStyleCnt="0"/>
      <dgm:spPr/>
    </dgm:pt>
    <dgm:pt modelId="{CBD288B9-D1FF-42F5-BA93-8D7ACF0B7086}" type="pres">
      <dgm:prSet presAssocID="{B51E9F2C-B370-414B-BA09-24D68D776AC1}" presName="background" presStyleLbl="node0" presStyleIdx="0" presStyleCnt="1"/>
      <dgm:spPr/>
    </dgm:pt>
    <dgm:pt modelId="{1E0E574B-9438-473D-ACA9-977898308C90}" type="pres">
      <dgm:prSet presAssocID="{B51E9F2C-B370-414B-BA09-24D68D776AC1}" presName="text" presStyleLbl="fgAcc0" presStyleIdx="0" presStyleCnt="1" custScaleX="499631" custLinFactNeighborX="214" custLinFactNeighborY="-63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7EE00F-4A12-4B94-ADCB-B144039A8411}" type="pres">
      <dgm:prSet presAssocID="{B51E9F2C-B370-414B-BA09-24D68D776AC1}" presName="hierChild2" presStyleCnt="0"/>
      <dgm:spPr/>
    </dgm:pt>
    <dgm:pt modelId="{EB858849-80A7-4A9E-873E-26C81125D287}" type="pres">
      <dgm:prSet presAssocID="{E43D6E35-AF84-468C-ABD4-8420A8DFDCF9}" presName="Name10" presStyleLbl="parChTrans1D2" presStyleIdx="0" presStyleCnt="6"/>
      <dgm:spPr/>
    </dgm:pt>
    <dgm:pt modelId="{8B7DFEFF-395E-4A26-B594-087A02CD5B9E}" type="pres">
      <dgm:prSet presAssocID="{D08402B9-D6D2-4B5E-9B25-9A90AE31CDF3}" presName="hierRoot2" presStyleCnt="0"/>
      <dgm:spPr/>
    </dgm:pt>
    <dgm:pt modelId="{6EE5D31E-CC7E-4CFE-ADDB-D07D55A63938}" type="pres">
      <dgm:prSet presAssocID="{D08402B9-D6D2-4B5E-9B25-9A90AE31CDF3}" presName="composite2" presStyleCnt="0"/>
      <dgm:spPr/>
    </dgm:pt>
    <dgm:pt modelId="{997F9373-8F41-4453-94D6-019087FBA4EB}" type="pres">
      <dgm:prSet presAssocID="{D08402B9-D6D2-4B5E-9B25-9A90AE31CDF3}" presName="background2" presStyleLbl="node2" presStyleIdx="0" presStyleCnt="6"/>
      <dgm:spPr/>
    </dgm:pt>
    <dgm:pt modelId="{16323540-8162-4B29-AE89-FC49C39D257A}" type="pres">
      <dgm:prSet presAssocID="{D08402B9-D6D2-4B5E-9B25-9A90AE31CDF3}" presName="text2" presStyleLbl="fgAcc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9CD2F7-E952-45A7-9262-1D055F4B37D3}" type="pres">
      <dgm:prSet presAssocID="{D08402B9-D6D2-4B5E-9B25-9A90AE31CDF3}" presName="hierChild3" presStyleCnt="0"/>
      <dgm:spPr/>
    </dgm:pt>
    <dgm:pt modelId="{FBDB94E2-645D-4046-BF42-4D252BD38051}" type="pres">
      <dgm:prSet presAssocID="{521E1003-1F13-4EE8-A8B1-7BECAFCB2232}" presName="Name10" presStyleLbl="parChTrans1D2" presStyleIdx="1" presStyleCnt="6"/>
      <dgm:spPr/>
    </dgm:pt>
    <dgm:pt modelId="{068768B7-74E2-4FED-94AB-9A38967B7B8B}" type="pres">
      <dgm:prSet presAssocID="{C42E9FEA-FC26-404D-B94B-AFE6C018CA86}" presName="hierRoot2" presStyleCnt="0"/>
      <dgm:spPr/>
    </dgm:pt>
    <dgm:pt modelId="{2603DFAF-E35F-4CBD-BC49-8CAF7E8F7AAA}" type="pres">
      <dgm:prSet presAssocID="{C42E9FEA-FC26-404D-B94B-AFE6C018CA86}" presName="composite2" presStyleCnt="0"/>
      <dgm:spPr/>
    </dgm:pt>
    <dgm:pt modelId="{A17C596C-4C91-43F5-8E7E-9C3798D250EC}" type="pres">
      <dgm:prSet presAssocID="{C42E9FEA-FC26-404D-B94B-AFE6C018CA86}" presName="background2" presStyleLbl="node2" presStyleIdx="1" presStyleCnt="6"/>
      <dgm:spPr/>
    </dgm:pt>
    <dgm:pt modelId="{D1D12249-A747-4662-9023-9F8AD912939D}" type="pres">
      <dgm:prSet presAssocID="{C42E9FEA-FC26-404D-B94B-AFE6C018CA86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A895D2-0B4F-4EC4-AD5E-4C1E6BFA1D77}" type="pres">
      <dgm:prSet presAssocID="{C42E9FEA-FC26-404D-B94B-AFE6C018CA86}" presName="hierChild3" presStyleCnt="0"/>
      <dgm:spPr/>
    </dgm:pt>
    <dgm:pt modelId="{6ED33517-E750-4A96-8DBE-FB718D599145}" type="pres">
      <dgm:prSet presAssocID="{1033902B-5A1D-4812-8320-DE67F657D7FA}" presName="Name10" presStyleLbl="parChTrans1D2" presStyleIdx="2" presStyleCnt="6"/>
      <dgm:spPr/>
    </dgm:pt>
    <dgm:pt modelId="{46589761-5498-4291-A6EB-9E3B432B8F5A}" type="pres">
      <dgm:prSet presAssocID="{998B6F2F-185A-4F05-82A4-28994E4127E2}" presName="hierRoot2" presStyleCnt="0"/>
      <dgm:spPr/>
    </dgm:pt>
    <dgm:pt modelId="{1288CDBA-CCB4-474D-A569-CF8CB0EE1FD2}" type="pres">
      <dgm:prSet presAssocID="{998B6F2F-185A-4F05-82A4-28994E4127E2}" presName="composite2" presStyleCnt="0"/>
      <dgm:spPr/>
    </dgm:pt>
    <dgm:pt modelId="{C0E212EF-D0E7-4C06-805A-F36C720FD382}" type="pres">
      <dgm:prSet presAssocID="{998B6F2F-185A-4F05-82A4-28994E4127E2}" presName="background2" presStyleLbl="node2" presStyleIdx="2" presStyleCnt="6"/>
      <dgm:spPr/>
    </dgm:pt>
    <dgm:pt modelId="{85E339A8-2791-45BA-B616-9029CF015A31}" type="pres">
      <dgm:prSet presAssocID="{998B6F2F-185A-4F05-82A4-28994E4127E2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F8EF83-ECF8-4135-BB69-CD4378B9EB18}" type="pres">
      <dgm:prSet presAssocID="{998B6F2F-185A-4F05-82A4-28994E4127E2}" presName="hierChild3" presStyleCnt="0"/>
      <dgm:spPr/>
    </dgm:pt>
    <dgm:pt modelId="{2D8BE7BE-213D-4B6D-BAE1-01800488145A}" type="pres">
      <dgm:prSet presAssocID="{DBA96D31-1EB7-43F5-B7B8-6AF9B00C6D96}" presName="Name10" presStyleLbl="parChTrans1D2" presStyleIdx="3" presStyleCnt="6"/>
      <dgm:spPr/>
    </dgm:pt>
    <dgm:pt modelId="{33BA5639-41E9-47C4-A19D-4672997EC4C5}" type="pres">
      <dgm:prSet presAssocID="{3CA10F6C-0592-43F0-B20E-C268F98172DD}" presName="hierRoot2" presStyleCnt="0"/>
      <dgm:spPr/>
    </dgm:pt>
    <dgm:pt modelId="{A3F3EBE0-B074-43BF-8DDC-ECF33C5441E0}" type="pres">
      <dgm:prSet presAssocID="{3CA10F6C-0592-43F0-B20E-C268F98172DD}" presName="composite2" presStyleCnt="0"/>
      <dgm:spPr/>
    </dgm:pt>
    <dgm:pt modelId="{AF0BDFC4-72B9-43ED-A9B5-F9AB7E877A63}" type="pres">
      <dgm:prSet presAssocID="{3CA10F6C-0592-43F0-B20E-C268F98172DD}" presName="background2" presStyleLbl="node2" presStyleIdx="3" presStyleCnt="6"/>
      <dgm:spPr/>
    </dgm:pt>
    <dgm:pt modelId="{2751346E-B510-48C2-B422-06CC501725A6}" type="pres">
      <dgm:prSet presAssocID="{3CA10F6C-0592-43F0-B20E-C268F98172DD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C35318-A239-4A8B-B874-6A622AB0C2AF}" type="pres">
      <dgm:prSet presAssocID="{3CA10F6C-0592-43F0-B20E-C268F98172DD}" presName="hierChild3" presStyleCnt="0"/>
      <dgm:spPr/>
    </dgm:pt>
    <dgm:pt modelId="{D9BFFEEA-25B4-4D22-8100-9B4543B45077}" type="pres">
      <dgm:prSet presAssocID="{CCD4CF2E-EBF8-4E7D-89CD-51D18412B671}" presName="Name10" presStyleLbl="parChTrans1D2" presStyleIdx="4" presStyleCnt="6"/>
      <dgm:spPr/>
    </dgm:pt>
    <dgm:pt modelId="{7F8CA523-CF05-4C18-A877-368DDDCE9238}" type="pres">
      <dgm:prSet presAssocID="{1315D51F-B5F2-4BAA-826C-1D0EEBF1F49D}" presName="hierRoot2" presStyleCnt="0"/>
      <dgm:spPr/>
    </dgm:pt>
    <dgm:pt modelId="{DD6464CD-4523-41B7-8B77-6F50FB338140}" type="pres">
      <dgm:prSet presAssocID="{1315D51F-B5F2-4BAA-826C-1D0EEBF1F49D}" presName="composite2" presStyleCnt="0"/>
      <dgm:spPr/>
    </dgm:pt>
    <dgm:pt modelId="{997871FB-5E01-4200-A837-A5E87F5BDD27}" type="pres">
      <dgm:prSet presAssocID="{1315D51F-B5F2-4BAA-826C-1D0EEBF1F49D}" presName="background2" presStyleLbl="node2" presStyleIdx="4" presStyleCnt="6"/>
      <dgm:spPr/>
    </dgm:pt>
    <dgm:pt modelId="{A2B47C24-FD6E-40EB-BF41-9F3F392A9374}" type="pres">
      <dgm:prSet presAssocID="{1315D51F-B5F2-4BAA-826C-1D0EEBF1F49D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345511-1F35-4D0D-ADB3-4FF4F5DCFFAA}" type="pres">
      <dgm:prSet presAssocID="{1315D51F-B5F2-4BAA-826C-1D0EEBF1F49D}" presName="hierChild3" presStyleCnt="0"/>
      <dgm:spPr/>
    </dgm:pt>
    <dgm:pt modelId="{02811623-59FF-4704-A9F8-5E0E7CDFF26F}" type="pres">
      <dgm:prSet presAssocID="{30E63F62-BC1C-441B-A568-1CF2BA91DB0B}" presName="Name10" presStyleLbl="parChTrans1D2" presStyleIdx="5" presStyleCnt="6"/>
      <dgm:spPr/>
    </dgm:pt>
    <dgm:pt modelId="{BA04E711-4106-4E79-960D-B78C4BC0F94C}" type="pres">
      <dgm:prSet presAssocID="{5C5BCD59-D306-4414-848C-9DC6821899B5}" presName="hierRoot2" presStyleCnt="0"/>
      <dgm:spPr/>
    </dgm:pt>
    <dgm:pt modelId="{1A35B93D-D426-402A-9F81-E1DB5437B22C}" type="pres">
      <dgm:prSet presAssocID="{5C5BCD59-D306-4414-848C-9DC6821899B5}" presName="composite2" presStyleCnt="0"/>
      <dgm:spPr/>
    </dgm:pt>
    <dgm:pt modelId="{AA6B7C05-06E5-4D14-9DED-78410D5ABD97}" type="pres">
      <dgm:prSet presAssocID="{5C5BCD59-D306-4414-848C-9DC6821899B5}" presName="background2" presStyleLbl="node2" presStyleIdx="5" presStyleCnt="6"/>
      <dgm:spPr/>
    </dgm:pt>
    <dgm:pt modelId="{A1193FDF-FFD1-4BFC-B07B-84E4F8021228}" type="pres">
      <dgm:prSet presAssocID="{5C5BCD59-D306-4414-848C-9DC6821899B5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4CB1FB-07FE-49A2-8305-A1528E1AEE1A}" type="pres">
      <dgm:prSet presAssocID="{5C5BCD59-D306-4414-848C-9DC6821899B5}" presName="hierChild3" presStyleCnt="0"/>
      <dgm:spPr/>
    </dgm:pt>
  </dgm:ptLst>
  <dgm:cxnLst>
    <dgm:cxn modelId="{C3109EF1-C77F-435A-BE2A-6479AB88052D}" type="presOf" srcId="{1315D51F-B5F2-4BAA-826C-1D0EEBF1F49D}" destId="{A2B47C24-FD6E-40EB-BF41-9F3F392A9374}" srcOrd="0" destOrd="0" presId="urn:microsoft.com/office/officeart/2005/8/layout/hierarchy1"/>
    <dgm:cxn modelId="{2E26ACD3-29A3-44AD-B759-1D1DD5C9935D}" type="presOf" srcId="{C42E9FEA-FC26-404D-B94B-AFE6C018CA86}" destId="{D1D12249-A747-4662-9023-9F8AD912939D}" srcOrd="0" destOrd="0" presId="urn:microsoft.com/office/officeart/2005/8/layout/hierarchy1"/>
    <dgm:cxn modelId="{7937FEF1-7FC4-4F3D-A235-8AB7DE43C1A8}" type="presOf" srcId="{B51E9F2C-B370-414B-BA09-24D68D776AC1}" destId="{1E0E574B-9438-473D-ACA9-977898308C90}" srcOrd="0" destOrd="0" presId="urn:microsoft.com/office/officeart/2005/8/layout/hierarchy1"/>
    <dgm:cxn modelId="{15417F0C-96A4-42E6-A818-E9845117B7DA}" srcId="{B51E9F2C-B370-414B-BA09-24D68D776AC1}" destId="{5C5BCD59-D306-4414-848C-9DC6821899B5}" srcOrd="5" destOrd="0" parTransId="{30E63F62-BC1C-441B-A568-1CF2BA91DB0B}" sibTransId="{069EA60D-9FBC-4A56-9131-AD5393D46F8B}"/>
    <dgm:cxn modelId="{52AF38A5-5419-416C-BEBA-6D1CE08D9A2E}" type="presOf" srcId="{3CA10F6C-0592-43F0-B20E-C268F98172DD}" destId="{2751346E-B510-48C2-B422-06CC501725A6}" srcOrd="0" destOrd="0" presId="urn:microsoft.com/office/officeart/2005/8/layout/hierarchy1"/>
    <dgm:cxn modelId="{6DE8F3DB-DCAD-4DE2-A1AE-A91EFDC5CD79}" srcId="{B51E9F2C-B370-414B-BA09-24D68D776AC1}" destId="{3CA10F6C-0592-43F0-B20E-C268F98172DD}" srcOrd="3" destOrd="0" parTransId="{DBA96D31-1EB7-43F5-B7B8-6AF9B00C6D96}" sibTransId="{020E85B7-1301-4CAD-B2C2-3FCDD0640055}"/>
    <dgm:cxn modelId="{172BEEE5-D221-4FBC-B1DF-2C96FB294711}" srcId="{5B87AADF-6D45-45B5-AC88-32E16BD32917}" destId="{B51E9F2C-B370-414B-BA09-24D68D776AC1}" srcOrd="0" destOrd="0" parTransId="{42FD2077-56B5-4437-8F2E-57CC2EC0963B}" sibTransId="{9F93A03F-4BEA-471D-80C2-26AA58B7B396}"/>
    <dgm:cxn modelId="{2B85F1B7-794A-45C6-83DD-7D27A42CEB04}" type="presOf" srcId="{30E63F62-BC1C-441B-A568-1CF2BA91DB0B}" destId="{02811623-59FF-4704-A9F8-5E0E7CDFF26F}" srcOrd="0" destOrd="0" presId="urn:microsoft.com/office/officeart/2005/8/layout/hierarchy1"/>
    <dgm:cxn modelId="{F0CE2B9F-E2C1-4085-9F13-60016478736D}" type="presOf" srcId="{D08402B9-D6D2-4B5E-9B25-9A90AE31CDF3}" destId="{16323540-8162-4B29-AE89-FC49C39D257A}" srcOrd="0" destOrd="0" presId="urn:microsoft.com/office/officeart/2005/8/layout/hierarchy1"/>
    <dgm:cxn modelId="{5B6F1DE7-E9F2-4EEC-AFAF-10FEFCD0C694}" srcId="{B51E9F2C-B370-414B-BA09-24D68D776AC1}" destId="{C42E9FEA-FC26-404D-B94B-AFE6C018CA86}" srcOrd="1" destOrd="0" parTransId="{521E1003-1F13-4EE8-A8B1-7BECAFCB2232}" sibTransId="{52EA4AC5-2DF0-4997-AFE9-92E7DB2A836F}"/>
    <dgm:cxn modelId="{28446D75-EB4A-4CA4-BE07-3B80E15D8C6A}" type="presOf" srcId="{521E1003-1F13-4EE8-A8B1-7BECAFCB2232}" destId="{FBDB94E2-645D-4046-BF42-4D252BD38051}" srcOrd="0" destOrd="0" presId="urn:microsoft.com/office/officeart/2005/8/layout/hierarchy1"/>
    <dgm:cxn modelId="{9A3349AC-5ACA-409A-AA98-85F89FD6A3AD}" type="presOf" srcId="{CCD4CF2E-EBF8-4E7D-89CD-51D18412B671}" destId="{D9BFFEEA-25B4-4D22-8100-9B4543B45077}" srcOrd="0" destOrd="0" presId="urn:microsoft.com/office/officeart/2005/8/layout/hierarchy1"/>
    <dgm:cxn modelId="{F324F418-E7B0-4234-95AC-B0CA9104D2FC}" type="presOf" srcId="{998B6F2F-185A-4F05-82A4-28994E4127E2}" destId="{85E339A8-2791-45BA-B616-9029CF015A31}" srcOrd="0" destOrd="0" presId="urn:microsoft.com/office/officeart/2005/8/layout/hierarchy1"/>
    <dgm:cxn modelId="{85B3ACC3-88EC-4F6C-85BB-826EA26EB222}" type="presOf" srcId="{1033902B-5A1D-4812-8320-DE67F657D7FA}" destId="{6ED33517-E750-4A96-8DBE-FB718D599145}" srcOrd="0" destOrd="0" presId="urn:microsoft.com/office/officeart/2005/8/layout/hierarchy1"/>
    <dgm:cxn modelId="{A622710A-8F2E-4324-A6C9-CD2937E9BDC8}" srcId="{B51E9F2C-B370-414B-BA09-24D68D776AC1}" destId="{1315D51F-B5F2-4BAA-826C-1D0EEBF1F49D}" srcOrd="4" destOrd="0" parTransId="{CCD4CF2E-EBF8-4E7D-89CD-51D18412B671}" sibTransId="{A2058082-1A80-41DC-A9B3-BB8DBE74F9B8}"/>
    <dgm:cxn modelId="{5CEC2D3E-27BD-4DDF-805C-CE526635E3EC}" type="presOf" srcId="{5B87AADF-6D45-45B5-AC88-32E16BD32917}" destId="{526F5C0F-A87F-4488-9659-124E0F1F8023}" srcOrd="0" destOrd="0" presId="urn:microsoft.com/office/officeart/2005/8/layout/hierarchy1"/>
    <dgm:cxn modelId="{8670CD55-9935-4BBB-9FC0-265B737F6DE9}" type="presOf" srcId="{5C5BCD59-D306-4414-848C-9DC6821899B5}" destId="{A1193FDF-FFD1-4BFC-B07B-84E4F8021228}" srcOrd="0" destOrd="0" presId="urn:microsoft.com/office/officeart/2005/8/layout/hierarchy1"/>
    <dgm:cxn modelId="{11EB9812-C709-427E-85C7-1D98CA10394E}" type="presOf" srcId="{DBA96D31-1EB7-43F5-B7B8-6AF9B00C6D96}" destId="{2D8BE7BE-213D-4B6D-BAE1-01800488145A}" srcOrd="0" destOrd="0" presId="urn:microsoft.com/office/officeart/2005/8/layout/hierarchy1"/>
    <dgm:cxn modelId="{2B1D3071-D731-4336-9683-BD4C92F89B08}" srcId="{B51E9F2C-B370-414B-BA09-24D68D776AC1}" destId="{D08402B9-D6D2-4B5E-9B25-9A90AE31CDF3}" srcOrd="0" destOrd="0" parTransId="{E43D6E35-AF84-468C-ABD4-8420A8DFDCF9}" sibTransId="{F98D9E37-55AC-463E-B2BC-E44C8C87AF99}"/>
    <dgm:cxn modelId="{A24E4911-C120-4594-99FE-36189CBE9C64}" srcId="{B51E9F2C-B370-414B-BA09-24D68D776AC1}" destId="{998B6F2F-185A-4F05-82A4-28994E4127E2}" srcOrd="2" destOrd="0" parTransId="{1033902B-5A1D-4812-8320-DE67F657D7FA}" sibTransId="{D23EAAFB-76D6-4C9F-8580-74CD841BBEE3}"/>
    <dgm:cxn modelId="{93C23231-274B-48AF-B0EB-689601740975}" type="presOf" srcId="{E43D6E35-AF84-468C-ABD4-8420A8DFDCF9}" destId="{EB858849-80A7-4A9E-873E-26C81125D287}" srcOrd="0" destOrd="0" presId="urn:microsoft.com/office/officeart/2005/8/layout/hierarchy1"/>
    <dgm:cxn modelId="{1067379E-E2A0-46C5-B73C-F88B3F684173}" type="presParOf" srcId="{526F5C0F-A87F-4488-9659-124E0F1F8023}" destId="{6122AEDC-7E5E-4D4E-A2A4-3632C528496C}" srcOrd="0" destOrd="0" presId="urn:microsoft.com/office/officeart/2005/8/layout/hierarchy1"/>
    <dgm:cxn modelId="{D68041A4-CA53-4DBD-8C7B-C2D0090D55AB}" type="presParOf" srcId="{6122AEDC-7E5E-4D4E-A2A4-3632C528496C}" destId="{D314C7B1-A97F-44B1-BA68-BFAB8A0D9FD0}" srcOrd="0" destOrd="0" presId="urn:microsoft.com/office/officeart/2005/8/layout/hierarchy1"/>
    <dgm:cxn modelId="{F8F229C7-BF07-404B-98EB-893E0DA36689}" type="presParOf" srcId="{D314C7B1-A97F-44B1-BA68-BFAB8A0D9FD0}" destId="{CBD288B9-D1FF-42F5-BA93-8D7ACF0B7086}" srcOrd="0" destOrd="0" presId="urn:microsoft.com/office/officeart/2005/8/layout/hierarchy1"/>
    <dgm:cxn modelId="{3E6C95A6-03FA-4963-87EC-23CA4455F0A5}" type="presParOf" srcId="{D314C7B1-A97F-44B1-BA68-BFAB8A0D9FD0}" destId="{1E0E574B-9438-473D-ACA9-977898308C90}" srcOrd="1" destOrd="0" presId="urn:microsoft.com/office/officeart/2005/8/layout/hierarchy1"/>
    <dgm:cxn modelId="{1D175ABE-CE22-409F-B2AC-73C902219C56}" type="presParOf" srcId="{6122AEDC-7E5E-4D4E-A2A4-3632C528496C}" destId="{367EE00F-4A12-4B94-ADCB-B144039A8411}" srcOrd="1" destOrd="0" presId="urn:microsoft.com/office/officeart/2005/8/layout/hierarchy1"/>
    <dgm:cxn modelId="{0B48DC3C-E1D4-4440-9054-62340BD936B2}" type="presParOf" srcId="{367EE00F-4A12-4B94-ADCB-B144039A8411}" destId="{EB858849-80A7-4A9E-873E-26C81125D287}" srcOrd="0" destOrd="0" presId="urn:microsoft.com/office/officeart/2005/8/layout/hierarchy1"/>
    <dgm:cxn modelId="{B191FD68-4F10-41F1-8618-BCEFB9DEF8A0}" type="presParOf" srcId="{367EE00F-4A12-4B94-ADCB-B144039A8411}" destId="{8B7DFEFF-395E-4A26-B594-087A02CD5B9E}" srcOrd="1" destOrd="0" presId="urn:microsoft.com/office/officeart/2005/8/layout/hierarchy1"/>
    <dgm:cxn modelId="{31420607-D97A-46A8-B50C-E48263972E7F}" type="presParOf" srcId="{8B7DFEFF-395E-4A26-B594-087A02CD5B9E}" destId="{6EE5D31E-CC7E-4CFE-ADDB-D07D55A63938}" srcOrd="0" destOrd="0" presId="urn:microsoft.com/office/officeart/2005/8/layout/hierarchy1"/>
    <dgm:cxn modelId="{F274A542-43FB-45A3-B8B9-3DA6F943E003}" type="presParOf" srcId="{6EE5D31E-CC7E-4CFE-ADDB-D07D55A63938}" destId="{997F9373-8F41-4453-94D6-019087FBA4EB}" srcOrd="0" destOrd="0" presId="urn:microsoft.com/office/officeart/2005/8/layout/hierarchy1"/>
    <dgm:cxn modelId="{BE048651-89E0-4CC5-BA5A-4612C9669950}" type="presParOf" srcId="{6EE5D31E-CC7E-4CFE-ADDB-D07D55A63938}" destId="{16323540-8162-4B29-AE89-FC49C39D257A}" srcOrd="1" destOrd="0" presId="urn:microsoft.com/office/officeart/2005/8/layout/hierarchy1"/>
    <dgm:cxn modelId="{976DB72C-484E-4362-A8BC-7AAC049BFB98}" type="presParOf" srcId="{8B7DFEFF-395E-4A26-B594-087A02CD5B9E}" destId="{E49CD2F7-E952-45A7-9262-1D055F4B37D3}" srcOrd="1" destOrd="0" presId="urn:microsoft.com/office/officeart/2005/8/layout/hierarchy1"/>
    <dgm:cxn modelId="{F5C49A68-3F1D-4240-957E-80D0C3422228}" type="presParOf" srcId="{367EE00F-4A12-4B94-ADCB-B144039A8411}" destId="{FBDB94E2-645D-4046-BF42-4D252BD38051}" srcOrd="2" destOrd="0" presId="urn:microsoft.com/office/officeart/2005/8/layout/hierarchy1"/>
    <dgm:cxn modelId="{BDF00448-F540-478A-A20C-173F7943C5C1}" type="presParOf" srcId="{367EE00F-4A12-4B94-ADCB-B144039A8411}" destId="{068768B7-74E2-4FED-94AB-9A38967B7B8B}" srcOrd="3" destOrd="0" presId="urn:microsoft.com/office/officeart/2005/8/layout/hierarchy1"/>
    <dgm:cxn modelId="{E24B07A0-77F3-45C0-8D61-3746B12E8F54}" type="presParOf" srcId="{068768B7-74E2-4FED-94AB-9A38967B7B8B}" destId="{2603DFAF-E35F-4CBD-BC49-8CAF7E8F7AAA}" srcOrd="0" destOrd="0" presId="urn:microsoft.com/office/officeart/2005/8/layout/hierarchy1"/>
    <dgm:cxn modelId="{DCD0F784-BD3B-49C4-979C-93E5DF263163}" type="presParOf" srcId="{2603DFAF-E35F-4CBD-BC49-8CAF7E8F7AAA}" destId="{A17C596C-4C91-43F5-8E7E-9C3798D250EC}" srcOrd="0" destOrd="0" presId="urn:microsoft.com/office/officeart/2005/8/layout/hierarchy1"/>
    <dgm:cxn modelId="{67F2ED2E-B3E1-42B7-B442-E413BA645178}" type="presParOf" srcId="{2603DFAF-E35F-4CBD-BC49-8CAF7E8F7AAA}" destId="{D1D12249-A747-4662-9023-9F8AD912939D}" srcOrd="1" destOrd="0" presId="urn:microsoft.com/office/officeart/2005/8/layout/hierarchy1"/>
    <dgm:cxn modelId="{463E0E53-F721-417A-BA76-F65C69774FA2}" type="presParOf" srcId="{068768B7-74E2-4FED-94AB-9A38967B7B8B}" destId="{2CA895D2-0B4F-4EC4-AD5E-4C1E6BFA1D77}" srcOrd="1" destOrd="0" presId="urn:microsoft.com/office/officeart/2005/8/layout/hierarchy1"/>
    <dgm:cxn modelId="{C39607C6-E51F-4DFB-B0AA-0353D287C798}" type="presParOf" srcId="{367EE00F-4A12-4B94-ADCB-B144039A8411}" destId="{6ED33517-E750-4A96-8DBE-FB718D599145}" srcOrd="4" destOrd="0" presId="urn:microsoft.com/office/officeart/2005/8/layout/hierarchy1"/>
    <dgm:cxn modelId="{5DFC8E49-D3D2-454B-8499-D35AC46E3766}" type="presParOf" srcId="{367EE00F-4A12-4B94-ADCB-B144039A8411}" destId="{46589761-5498-4291-A6EB-9E3B432B8F5A}" srcOrd="5" destOrd="0" presId="urn:microsoft.com/office/officeart/2005/8/layout/hierarchy1"/>
    <dgm:cxn modelId="{B59F0A2E-8041-4F80-89AE-358943B811FC}" type="presParOf" srcId="{46589761-5498-4291-A6EB-9E3B432B8F5A}" destId="{1288CDBA-CCB4-474D-A569-CF8CB0EE1FD2}" srcOrd="0" destOrd="0" presId="urn:microsoft.com/office/officeart/2005/8/layout/hierarchy1"/>
    <dgm:cxn modelId="{5827D496-B2D8-4187-A28F-9963E897BBBB}" type="presParOf" srcId="{1288CDBA-CCB4-474D-A569-CF8CB0EE1FD2}" destId="{C0E212EF-D0E7-4C06-805A-F36C720FD382}" srcOrd="0" destOrd="0" presId="urn:microsoft.com/office/officeart/2005/8/layout/hierarchy1"/>
    <dgm:cxn modelId="{31EA504A-9948-4688-82ED-A78CC8A96C5A}" type="presParOf" srcId="{1288CDBA-CCB4-474D-A569-CF8CB0EE1FD2}" destId="{85E339A8-2791-45BA-B616-9029CF015A31}" srcOrd="1" destOrd="0" presId="urn:microsoft.com/office/officeart/2005/8/layout/hierarchy1"/>
    <dgm:cxn modelId="{05BB329C-B565-4686-AFAB-E0E099BCB63B}" type="presParOf" srcId="{46589761-5498-4291-A6EB-9E3B432B8F5A}" destId="{A0F8EF83-ECF8-4135-BB69-CD4378B9EB18}" srcOrd="1" destOrd="0" presId="urn:microsoft.com/office/officeart/2005/8/layout/hierarchy1"/>
    <dgm:cxn modelId="{2043B9C6-4F8B-4FA5-AA2F-BF22616ACFA6}" type="presParOf" srcId="{367EE00F-4A12-4B94-ADCB-B144039A8411}" destId="{2D8BE7BE-213D-4B6D-BAE1-01800488145A}" srcOrd="6" destOrd="0" presId="urn:microsoft.com/office/officeart/2005/8/layout/hierarchy1"/>
    <dgm:cxn modelId="{DA7BAB6F-A5FB-44F4-9971-58CF1CA57ACF}" type="presParOf" srcId="{367EE00F-4A12-4B94-ADCB-B144039A8411}" destId="{33BA5639-41E9-47C4-A19D-4672997EC4C5}" srcOrd="7" destOrd="0" presId="urn:microsoft.com/office/officeart/2005/8/layout/hierarchy1"/>
    <dgm:cxn modelId="{D3BEDEE3-0F43-4419-8B07-F4045C0B58AC}" type="presParOf" srcId="{33BA5639-41E9-47C4-A19D-4672997EC4C5}" destId="{A3F3EBE0-B074-43BF-8DDC-ECF33C5441E0}" srcOrd="0" destOrd="0" presId="urn:microsoft.com/office/officeart/2005/8/layout/hierarchy1"/>
    <dgm:cxn modelId="{F80A4F1D-1C7B-4A04-A622-D6FA1C116349}" type="presParOf" srcId="{A3F3EBE0-B074-43BF-8DDC-ECF33C5441E0}" destId="{AF0BDFC4-72B9-43ED-A9B5-F9AB7E877A63}" srcOrd="0" destOrd="0" presId="urn:microsoft.com/office/officeart/2005/8/layout/hierarchy1"/>
    <dgm:cxn modelId="{5618696B-C439-403B-AC2A-64751FB66437}" type="presParOf" srcId="{A3F3EBE0-B074-43BF-8DDC-ECF33C5441E0}" destId="{2751346E-B510-48C2-B422-06CC501725A6}" srcOrd="1" destOrd="0" presId="urn:microsoft.com/office/officeart/2005/8/layout/hierarchy1"/>
    <dgm:cxn modelId="{73E3247D-DD10-4026-9F5F-255244F90452}" type="presParOf" srcId="{33BA5639-41E9-47C4-A19D-4672997EC4C5}" destId="{8CC35318-A239-4A8B-B874-6A622AB0C2AF}" srcOrd="1" destOrd="0" presId="urn:microsoft.com/office/officeart/2005/8/layout/hierarchy1"/>
    <dgm:cxn modelId="{1975725A-0613-4051-AA45-16A15F7EB66E}" type="presParOf" srcId="{367EE00F-4A12-4B94-ADCB-B144039A8411}" destId="{D9BFFEEA-25B4-4D22-8100-9B4543B45077}" srcOrd="8" destOrd="0" presId="urn:microsoft.com/office/officeart/2005/8/layout/hierarchy1"/>
    <dgm:cxn modelId="{143F9312-F2DE-46BE-8B26-C022012FFDAD}" type="presParOf" srcId="{367EE00F-4A12-4B94-ADCB-B144039A8411}" destId="{7F8CA523-CF05-4C18-A877-368DDDCE9238}" srcOrd="9" destOrd="0" presId="urn:microsoft.com/office/officeart/2005/8/layout/hierarchy1"/>
    <dgm:cxn modelId="{713C3117-70BB-43A0-838A-169E5C718E7D}" type="presParOf" srcId="{7F8CA523-CF05-4C18-A877-368DDDCE9238}" destId="{DD6464CD-4523-41B7-8B77-6F50FB338140}" srcOrd="0" destOrd="0" presId="urn:microsoft.com/office/officeart/2005/8/layout/hierarchy1"/>
    <dgm:cxn modelId="{4294746B-AFED-43C9-B772-2915027ADB39}" type="presParOf" srcId="{DD6464CD-4523-41B7-8B77-6F50FB338140}" destId="{997871FB-5E01-4200-A837-A5E87F5BDD27}" srcOrd="0" destOrd="0" presId="urn:microsoft.com/office/officeart/2005/8/layout/hierarchy1"/>
    <dgm:cxn modelId="{6D244E87-58D8-478C-94FA-E0C8C039E5BC}" type="presParOf" srcId="{DD6464CD-4523-41B7-8B77-6F50FB338140}" destId="{A2B47C24-FD6E-40EB-BF41-9F3F392A9374}" srcOrd="1" destOrd="0" presId="urn:microsoft.com/office/officeart/2005/8/layout/hierarchy1"/>
    <dgm:cxn modelId="{3EB8BBC9-031D-4516-8F6D-2BB248AE28BB}" type="presParOf" srcId="{7F8CA523-CF05-4C18-A877-368DDDCE9238}" destId="{87345511-1F35-4D0D-ADB3-4FF4F5DCFFAA}" srcOrd="1" destOrd="0" presId="urn:microsoft.com/office/officeart/2005/8/layout/hierarchy1"/>
    <dgm:cxn modelId="{F32C2DD0-11E3-4A64-8CFC-D6EF4B0CFBEF}" type="presParOf" srcId="{367EE00F-4A12-4B94-ADCB-B144039A8411}" destId="{02811623-59FF-4704-A9F8-5E0E7CDFF26F}" srcOrd="10" destOrd="0" presId="urn:microsoft.com/office/officeart/2005/8/layout/hierarchy1"/>
    <dgm:cxn modelId="{A86BA297-6D08-4834-ADD1-05E1C4E409C6}" type="presParOf" srcId="{367EE00F-4A12-4B94-ADCB-B144039A8411}" destId="{BA04E711-4106-4E79-960D-B78C4BC0F94C}" srcOrd="11" destOrd="0" presId="urn:microsoft.com/office/officeart/2005/8/layout/hierarchy1"/>
    <dgm:cxn modelId="{D70378FA-0034-4BF0-88A3-03F44565231B}" type="presParOf" srcId="{BA04E711-4106-4E79-960D-B78C4BC0F94C}" destId="{1A35B93D-D426-402A-9F81-E1DB5437B22C}" srcOrd="0" destOrd="0" presId="urn:microsoft.com/office/officeart/2005/8/layout/hierarchy1"/>
    <dgm:cxn modelId="{37B9D899-5493-46E8-B950-C90C15000AB1}" type="presParOf" srcId="{1A35B93D-D426-402A-9F81-E1DB5437B22C}" destId="{AA6B7C05-06E5-4D14-9DED-78410D5ABD97}" srcOrd="0" destOrd="0" presId="urn:microsoft.com/office/officeart/2005/8/layout/hierarchy1"/>
    <dgm:cxn modelId="{C64F027C-8F6A-4A1D-AE5E-7912E1B165F3}" type="presParOf" srcId="{1A35B93D-D426-402A-9F81-E1DB5437B22C}" destId="{A1193FDF-FFD1-4BFC-B07B-84E4F8021228}" srcOrd="1" destOrd="0" presId="urn:microsoft.com/office/officeart/2005/8/layout/hierarchy1"/>
    <dgm:cxn modelId="{3E274F3F-E341-4320-8E2E-C935C275B604}" type="presParOf" srcId="{BA04E711-4106-4E79-960D-B78C4BC0F94C}" destId="{BD4CB1FB-07FE-49A2-8305-A1528E1AEE1A}" srcOrd="1" destOrd="0" presId="urn:microsoft.com/office/officeart/2005/8/layout/hierarchy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C79084-9F09-4210-9715-54DD117033B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939C4FF-4E37-4C2B-B84E-927FEBC68E1D}">
      <dgm:prSet phldrT="[Текст]" custT="1"/>
      <dgm:spPr/>
      <dgm:t>
        <a:bodyPr/>
        <a:lstStyle/>
        <a:p>
          <a:r>
            <a:rPr lang="uk-UA" sz="2000" b="1" i="1" dirty="0" smtClean="0"/>
            <a:t>Проблеми</a:t>
          </a:r>
          <a:endParaRPr lang="ru-RU" sz="2000" b="1" i="1" dirty="0"/>
        </a:p>
      </dgm:t>
    </dgm:pt>
    <dgm:pt modelId="{C61C5B0A-978F-4601-8977-0AC202B9437B}" type="parTrans" cxnId="{9223C383-3447-4961-A9EB-26CC6ADB8B4D}">
      <dgm:prSet/>
      <dgm:spPr/>
      <dgm:t>
        <a:bodyPr/>
        <a:lstStyle/>
        <a:p>
          <a:endParaRPr lang="ru-RU"/>
        </a:p>
      </dgm:t>
    </dgm:pt>
    <dgm:pt modelId="{C8E9A613-1B1E-4260-8D35-42A5C9500C53}" type="sibTrans" cxnId="{9223C383-3447-4961-A9EB-26CC6ADB8B4D}">
      <dgm:prSet/>
      <dgm:spPr/>
      <dgm:t>
        <a:bodyPr/>
        <a:lstStyle/>
        <a:p>
          <a:endParaRPr lang="ru-RU"/>
        </a:p>
      </dgm:t>
    </dgm:pt>
    <dgm:pt modelId="{2DD9A940-7E58-4494-9DD0-BD25FD341541}">
      <dgm:prSet phldrT="[Текст]"/>
      <dgm:spPr/>
      <dgm:t>
        <a:bodyPr/>
        <a:lstStyle/>
        <a:p>
          <a:r>
            <a:rPr lang="uk-UA" dirty="0" smtClean="0"/>
            <a:t>Ерозія</a:t>
          </a:r>
          <a:endParaRPr lang="ru-RU" dirty="0"/>
        </a:p>
      </dgm:t>
    </dgm:pt>
    <dgm:pt modelId="{A5E00465-FBCF-495D-BF63-889E0C249121}" type="parTrans" cxnId="{CAAF3A4B-0ECA-467A-A722-A5C0816F95AC}">
      <dgm:prSet/>
      <dgm:spPr/>
      <dgm:t>
        <a:bodyPr/>
        <a:lstStyle/>
        <a:p>
          <a:endParaRPr lang="ru-RU"/>
        </a:p>
      </dgm:t>
    </dgm:pt>
    <dgm:pt modelId="{273366D7-8BF3-47CA-916C-2D7568621567}" type="sibTrans" cxnId="{CAAF3A4B-0ECA-467A-A722-A5C0816F95AC}">
      <dgm:prSet/>
      <dgm:spPr/>
      <dgm:t>
        <a:bodyPr/>
        <a:lstStyle/>
        <a:p>
          <a:endParaRPr lang="ru-RU"/>
        </a:p>
      </dgm:t>
    </dgm:pt>
    <dgm:pt modelId="{5513F139-F548-4413-9043-2B0A42C384BA}">
      <dgm:prSet phldrT="[Текст]"/>
      <dgm:spPr/>
      <dgm:t>
        <a:bodyPr/>
        <a:lstStyle/>
        <a:p>
          <a:r>
            <a:rPr lang="uk-UA" dirty="0" smtClean="0"/>
            <a:t>Вітрова ерозія</a:t>
          </a:r>
          <a:endParaRPr lang="ru-RU" dirty="0"/>
        </a:p>
      </dgm:t>
    </dgm:pt>
    <dgm:pt modelId="{94D62B2F-ABD9-41CB-AD66-C8C12013F57C}" type="parTrans" cxnId="{E0C0F38A-15D1-488C-96F1-02A64CA5B0F0}">
      <dgm:prSet/>
      <dgm:spPr/>
      <dgm:t>
        <a:bodyPr/>
        <a:lstStyle/>
        <a:p>
          <a:endParaRPr lang="ru-RU"/>
        </a:p>
      </dgm:t>
    </dgm:pt>
    <dgm:pt modelId="{6FDE878C-A443-44BB-85BF-256A13018BC7}" type="sibTrans" cxnId="{E0C0F38A-15D1-488C-96F1-02A64CA5B0F0}">
      <dgm:prSet/>
      <dgm:spPr/>
      <dgm:t>
        <a:bodyPr/>
        <a:lstStyle/>
        <a:p>
          <a:endParaRPr lang="ru-RU"/>
        </a:p>
      </dgm:t>
    </dgm:pt>
    <dgm:pt modelId="{9FEAEB3F-288D-43B6-A9D6-B4A2AD191389}">
      <dgm:prSet phldrT="[Текст]"/>
      <dgm:spPr/>
      <dgm:t>
        <a:bodyPr/>
        <a:lstStyle/>
        <a:p>
          <a:r>
            <a:rPr lang="uk-UA" dirty="0" smtClean="0"/>
            <a:t>Водна ерозія</a:t>
          </a:r>
          <a:endParaRPr lang="ru-RU" dirty="0"/>
        </a:p>
      </dgm:t>
    </dgm:pt>
    <dgm:pt modelId="{06D76C76-00FF-4EEB-9C49-878B40B2ACA7}" type="parTrans" cxnId="{3333DF63-779F-4A69-914F-6C1CB773CFB1}">
      <dgm:prSet/>
      <dgm:spPr/>
      <dgm:t>
        <a:bodyPr/>
        <a:lstStyle/>
        <a:p>
          <a:endParaRPr lang="ru-RU"/>
        </a:p>
      </dgm:t>
    </dgm:pt>
    <dgm:pt modelId="{DD72C80C-49C7-40F7-814F-48B5FD7D03D8}" type="sibTrans" cxnId="{3333DF63-779F-4A69-914F-6C1CB773CFB1}">
      <dgm:prSet/>
      <dgm:spPr/>
      <dgm:t>
        <a:bodyPr/>
        <a:lstStyle/>
        <a:p>
          <a:endParaRPr lang="ru-RU"/>
        </a:p>
      </dgm:t>
    </dgm:pt>
    <dgm:pt modelId="{4E0CAE1B-E1AC-4159-9746-1E6B692FA88C}">
      <dgm:prSet phldrT="[Текст]" custT="1"/>
      <dgm:spPr/>
      <dgm:t>
        <a:bodyPr/>
        <a:lstStyle/>
        <a:p>
          <a:r>
            <a:rPr lang="uk-UA" sz="1400" dirty="0" smtClean="0"/>
            <a:t>Підкислення</a:t>
          </a:r>
          <a:endParaRPr lang="ru-RU" sz="1400" dirty="0"/>
        </a:p>
      </dgm:t>
    </dgm:pt>
    <dgm:pt modelId="{22E663E7-5735-4034-9632-0F9281D194C6}" type="parTrans" cxnId="{B6B1FEF3-24F1-4377-B6A5-82BF5244C787}">
      <dgm:prSet/>
      <dgm:spPr/>
      <dgm:t>
        <a:bodyPr/>
        <a:lstStyle/>
        <a:p>
          <a:endParaRPr lang="ru-RU"/>
        </a:p>
      </dgm:t>
    </dgm:pt>
    <dgm:pt modelId="{CD046DED-1C19-4235-BFD0-46085B38FA7D}" type="sibTrans" cxnId="{B6B1FEF3-24F1-4377-B6A5-82BF5244C787}">
      <dgm:prSet/>
      <dgm:spPr/>
      <dgm:t>
        <a:bodyPr/>
        <a:lstStyle/>
        <a:p>
          <a:endParaRPr lang="ru-RU"/>
        </a:p>
      </dgm:t>
    </dgm:pt>
    <dgm:pt modelId="{192E0507-B31F-46AC-AA79-24FC68CC08F6}">
      <dgm:prSet phldrT="[Текст]"/>
      <dgm:spPr/>
      <dgm:t>
        <a:bodyPr/>
        <a:lstStyle/>
        <a:p>
          <a:r>
            <a:rPr lang="uk-UA" dirty="0" smtClean="0"/>
            <a:t>Засолення</a:t>
          </a:r>
          <a:endParaRPr lang="ru-RU" dirty="0"/>
        </a:p>
      </dgm:t>
    </dgm:pt>
    <dgm:pt modelId="{CB9AC29F-D9E5-4ED5-A3B8-7A8BD1D25DD5}" type="parTrans" cxnId="{6291ECA5-84B5-4419-A16C-1AD1E1ABBC7D}">
      <dgm:prSet/>
      <dgm:spPr/>
      <dgm:t>
        <a:bodyPr/>
        <a:lstStyle/>
        <a:p>
          <a:endParaRPr lang="ru-RU"/>
        </a:p>
      </dgm:t>
    </dgm:pt>
    <dgm:pt modelId="{D8BA0E76-4E74-4DEE-8243-E2F3269687A6}" type="sibTrans" cxnId="{6291ECA5-84B5-4419-A16C-1AD1E1ABBC7D}">
      <dgm:prSet/>
      <dgm:spPr/>
      <dgm:t>
        <a:bodyPr/>
        <a:lstStyle/>
        <a:p>
          <a:endParaRPr lang="ru-RU"/>
        </a:p>
      </dgm:t>
    </dgm:pt>
    <dgm:pt modelId="{D9BDFA06-FA68-4EAE-82AA-84AC875D4FAF}">
      <dgm:prSet phldrT="[Текст]"/>
      <dgm:spPr/>
      <dgm:t>
        <a:bodyPr/>
        <a:lstStyle/>
        <a:p>
          <a:r>
            <a:rPr lang="uk-UA" dirty="0" smtClean="0"/>
            <a:t>Залуження</a:t>
          </a:r>
          <a:endParaRPr lang="ru-RU" dirty="0"/>
        </a:p>
      </dgm:t>
    </dgm:pt>
    <dgm:pt modelId="{49088481-2FC6-4397-BCEC-7F5770BA7271}" type="parTrans" cxnId="{94BBBDB3-2FBC-4EEA-8506-E9E4D05F959F}">
      <dgm:prSet/>
      <dgm:spPr/>
      <dgm:t>
        <a:bodyPr/>
        <a:lstStyle/>
        <a:p>
          <a:endParaRPr lang="ru-RU"/>
        </a:p>
      </dgm:t>
    </dgm:pt>
    <dgm:pt modelId="{764056ED-9DEB-4551-87A1-32F94A25CEBC}" type="sibTrans" cxnId="{94BBBDB3-2FBC-4EEA-8506-E9E4D05F959F}">
      <dgm:prSet/>
      <dgm:spPr/>
      <dgm:t>
        <a:bodyPr/>
        <a:lstStyle/>
        <a:p>
          <a:endParaRPr lang="ru-RU"/>
        </a:p>
      </dgm:t>
    </dgm:pt>
    <dgm:pt modelId="{D1CBCCEF-DB63-446D-9CB3-73BC8ECDB066}">
      <dgm:prSet phldrT="[Текст]"/>
      <dgm:spPr/>
      <dgm:t>
        <a:bodyPr/>
        <a:lstStyle/>
        <a:p>
          <a:r>
            <a:rPr lang="uk-UA" dirty="0" smtClean="0"/>
            <a:t>Зсуви</a:t>
          </a:r>
          <a:endParaRPr lang="ru-RU" dirty="0"/>
        </a:p>
      </dgm:t>
    </dgm:pt>
    <dgm:pt modelId="{8050B0DE-6385-4FDA-8BFF-E0279268D073}" type="parTrans" cxnId="{F1585199-24B0-47D9-AB09-5942E59B4ED3}">
      <dgm:prSet/>
      <dgm:spPr/>
      <dgm:t>
        <a:bodyPr/>
        <a:lstStyle/>
        <a:p>
          <a:endParaRPr lang="ru-RU"/>
        </a:p>
      </dgm:t>
    </dgm:pt>
    <dgm:pt modelId="{015D6B58-A5E3-4CB6-87BF-03DA27A9A319}" type="sibTrans" cxnId="{F1585199-24B0-47D9-AB09-5942E59B4ED3}">
      <dgm:prSet/>
      <dgm:spPr/>
      <dgm:t>
        <a:bodyPr/>
        <a:lstStyle/>
        <a:p>
          <a:endParaRPr lang="ru-RU"/>
        </a:p>
      </dgm:t>
    </dgm:pt>
    <dgm:pt modelId="{2FEED64A-4DA5-4A9E-86AE-D824E51A44DD}" type="pres">
      <dgm:prSet presAssocID="{E6C79084-9F09-4210-9715-54DD117033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A72D0A-CCE7-4DEC-9193-054634005FBB}" type="pres">
      <dgm:prSet presAssocID="{C939C4FF-4E37-4C2B-B84E-927FEBC68E1D}" presName="hierRoot1" presStyleCnt="0"/>
      <dgm:spPr/>
    </dgm:pt>
    <dgm:pt modelId="{33712901-FC6B-4486-A1EF-3FB18E38FF1A}" type="pres">
      <dgm:prSet presAssocID="{C939C4FF-4E37-4C2B-B84E-927FEBC68E1D}" presName="composite" presStyleCnt="0"/>
      <dgm:spPr/>
    </dgm:pt>
    <dgm:pt modelId="{47B1AB77-084F-4A5D-AD7F-4C33A67AD697}" type="pres">
      <dgm:prSet presAssocID="{C939C4FF-4E37-4C2B-B84E-927FEBC68E1D}" presName="background" presStyleLbl="node0" presStyleIdx="0" presStyleCnt="1"/>
      <dgm:spPr/>
    </dgm:pt>
    <dgm:pt modelId="{B64213FD-02F4-43F4-A51E-DA27448F078C}" type="pres">
      <dgm:prSet presAssocID="{C939C4FF-4E37-4C2B-B84E-927FEBC68E1D}" presName="text" presStyleLbl="fgAcc0" presStyleIdx="0" presStyleCnt="1" custScaleX="2378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7BF4FC-8E21-4761-B16E-A5181E2C0030}" type="pres">
      <dgm:prSet presAssocID="{C939C4FF-4E37-4C2B-B84E-927FEBC68E1D}" presName="hierChild2" presStyleCnt="0"/>
      <dgm:spPr/>
    </dgm:pt>
    <dgm:pt modelId="{C0157C73-3916-4D3D-8EAD-22F0B50F238D}" type="pres">
      <dgm:prSet presAssocID="{A5E00465-FBCF-495D-BF63-889E0C249121}" presName="Name10" presStyleLbl="parChTrans1D2" presStyleIdx="0" presStyleCnt="5"/>
      <dgm:spPr/>
    </dgm:pt>
    <dgm:pt modelId="{8F8CD9DD-B797-41DC-8472-3CA7CABD159B}" type="pres">
      <dgm:prSet presAssocID="{2DD9A940-7E58-4494-9DD0-BD25FD341541}" presName="hierRoot2" presStyleCnt="0"/>
      <dgm:spPr/>
    </dgm:pt>
    <dgm:pt modelId="{6779CC28-2F3A-44D9-A476-785E220D805F}" type="pres">
      <dgm:prSet presAssocID="{2DD9A940-7E58-4494-9DD0-BD25FD341541}" presName="composite2" presStyleCnt="0"/>
      <dgm:spPr/>
    </dgm:pt>
    <dgm:pt modelId="{5B5EF01B-9D9A-48A6-94DD-F4F1B8CB5B71}" type="pres">
      <dgm:prSet presAssocID="{2DD9A940-7E58-4494-9DD0-BD25FD341541}" presName="background2" presStyleLbl="node2" presStyleIdx="0" presStyleCnt="5"/>
      <dgm:spPr/>
    </dgm:pt>
    <dgm:pt modelId="{A4220279-05D3-4DD6-9A9D-7514B6BBFACB}" type="pres">
      <dgm:prSet presAssocID="{2DD9A940-7E58-4494-9DD0-BD25FD341541}" presName="text2" presStyleLbl="fgAcc2" presStyleIdx="0" presStyleCnt="5" custScaleX="121607" custScaleY="56625">
        <dgm:presLayoutVars>
          <dgm:chPref val="3"/>
        </dgm:presLayoutVars>
      </dgm:prSet>
      <dgm:spPr/>
    </dgm:pt>
    <dgm:pt modelId="{6ECB12DB-8E62-429D-8827-58D242866355}" type="pres">
      <dgm:prSet presAssocID="{2DD9A940-7E58-4494-9DD0-BD25FD341541}" presName="hierChild3" presStyleCnt="0"/>
      <dgm:spPr/>
    </dgm:pt>
    <dgm:pt modelId="{D6E10D83-C2EE-44B6-B8D1-8C0324B3DEC1}" type="pres">
      <dgm:prSet presAssocID="{94D62B2F-ABD9-41CB-AD66-C8C12013F57C}" presName="Name17" presStyleLbl="parChTrans1D3" presStyleIdx="0" presStyleCnt="2"/>
      <dgm:spPr/>
    </dgm:pt>
    <dgm:pt modelId="{0F9B3534-B933-43ED-BBBD-6B4F555000EA}" type="pres">
      <dgm:prSet presAssocID="{5513F139-F548-4413-9043-2B0A42C384BA}" presName="hierRoot3" presStyleCnt="0"/>
      <dgm:spPr/>
    </dgm:pt>
    <dgm:pt modelId="{C34FEC54-CE26-429E-8347-D12C29A9AF54}" type="pres">
      <dgm:prSet presAssocID="{5513F139-F548-4413-9043-2B0A42C384BA}" presName="composite3" presStyleCnt="0"/>
      <dgm:spPr/>
    </dgm:pt>
    <dgm:pt modelId="{F8061034-03BC-430D-9E42-44A86BDA62E7}" type="pres">
      <dgm:prSet presAssocID="{5513F139-F548-4413-9043-2B0A42C384BA}" presName="background3" presStyleLbl="node3" presStyleIdx="0" presStyleCnt="2"/>
      <dgm:spPr/>
    </dgm:pt>
    <dgm:pt modelId="{22E312B1-9BEA-4F2C-BE1F-E64C9BE28593}" type="pres">
      <dgm:prSet presAssocID="{5513F139-F548-4413-9043-2B0A42C384BA}" presName="text3" presStyleLbl="fgAcc3" presStyleIdx="0" presStyleCnt="2" custScaleX="147082" custScaleY="49627">
        <dgm:presLayoutVars>
          <dgm:chPref val="3"/>
        </dgm:presLayoutVars>
      </dgm:prSet>
      <dgm:spPr/>
    </dgm:pt>
    <dgm:pt modelId="{24582232-5FEF-465C-BFF6-44F6A726BB4F}" type="pres">
      <dgm:prSet presAssocID="{5513F139-F548-4413-9043-2B0A42C384BA}" presName="hierChild4" presStyleCnt="0"/>
      <dgm:spPr/>
    </dgm:pt>
    <dgm:pt modelId="{EC7E1667-89D1-40AE-8C1C-859E1CC8A574}" type="pres">
      <dgm:prSet presAssocID="{06D76C76-00FF-4EEB-9C49-878B40B2ACA7}" presName="Name17" presStyleLbl="parChTrans1D3" presStyleIdx="1" presStyleCnt="2"/>
      <dgm:spPr/>
    </dgm:pt>
    <dgm:pt modelId="{D05E60E6-2C96-4605-9D8B-943162390FA0}" type="pres">
      <dgm:prSet presAssocID="{9FEAEB3F-288D-43B6-A9D6-B4A2AD191389}" presName="hierRoot3" presStyleCnt="0"/>
      <dgm:spPr/>
    </dgm:pt>
    <dgm:pt modelId="{72771D50-E4C0-433B-AD13-AF9ADF7D174B}" type="pres">
      <dgm:prSet presAssocID="{9FEAEB3F-288D-43B6-A9D6-B4A2AD191389}" presName="composite3" presStyleCnt="0"/>
      <dgm:spPr/>
    </dgm:pt>
    <dgm:pt modelId="{62C19EC0-9B69-4CD9-8E30-514FF98B0E1A}" type="pres">
      <dgm:prSet presAssocID="{9FEAEB3F-288D-43B6-A9D6-B4A2AD191389}" presName="background3" presStyleLbl="node3" presStyleIdx="1" presStyleCnt="2"/>
      <dgm:spPr/>
    </dgm:pt>
    <dgm:pt modelId="{75179588-4A63-4478-BDEA-64EE8A7FAEC3}" type="pres">
      <dgm:prSet presAssocID="{9FEAEB3F-288D-43B6-A9D6-B4A2AD191389}" presName="text3" presStyleLbl="fgAcc3" presStyleIdx="1" presStyleCnt="2" custScaleX="201511" custScaleY="49627">
        <dgm:presLayoutVars>
          <dgm:chPref val="3"/>
        </dgm:presLayoutVars>
      </dgm:prSet>
      <dgm:spPr/>
    </dgm:pt>
    <dgm:pt modelId="{1524AA5E-047E-404B-82CC-40197D9B74CF}" type="pres">
      <dgm:prSet presAssocID="{9FEAEB3F-288D-43B6-A9D6-B4A2AD191389}" presName="hierChild4" presStyleCnt="0"/>
      <dgm:spPr/>
    </dgm:pt>
    <dgm:pt modelId="{F37E884A-F4A2-4B45-ABB4-7CF0746FBDAA}" type="pres">
      <dgm:prSet presAssocID="{22E663E7-5735-4034-9632-0F9281D194C6}" presName="Name10" presStyleLbl="parChTrans1D2" presStyleIdx="1" presStyleCnt="5"/>
      <dgm:spPr/>
    </dgm:pt>
    <dgm:pt modelId="{AA6DCF6F-61FF-489C-9BD9-2C1FC40114D1}" type="pres">
      <dgm:prSet presAssocID="{4E0CAE1B-E1AC-4159-9746-1E6B692FA88C}" presName="hierRoot2" presStyleCnt="0"/>
      <dgm:spPr/>
    </dgm:pt>
    <dgm:pt modelId="{1EC7B596-1BB4-4D77-BB7B-EC9E91639683}" type="pres">
      <dgm:prSet presAssocID="{4E0CAE1B-E1AC-4159-9746-1E6B692FA88C}" presName="composite2" presStyleCnt="0"/>
      <dgm:spPr/>
    </dgm:pt>
    <dgm:pt modelId="{D1D9B509-D490-4C65-A230-F1869FC57284}" type="pres">
      <dgm:prSet presAssocID="{4E0CAE1B-E1AC-4159-9746-1E6B692FA88C}" presName="background2" presStyleLbl="node2" presStyleIdx="1" presStyleCnt="5"/>
      <dgm:spPr/>
    </dgm:pt>
    <dgm:pt modelId="{EC8738BD-282F-409A-89E1-9372B8FD05E9}" type="pres">
      <dgm:prSet presAssocID="{4E0CAE1B-E1AC-4159-9746-1E6B692FA88C}" presName="text2" presStyleLbl="fgAcc2" presStyleIdx="1" presStyleCnt="5" custScaleX="137235" custScaleY="65858">
        <dgm:presLayoutVars>
          <dgm:chPref val="3"/>
        </dgm:presLayoutVars>
      </dgm:prSet>
      <dgm:spPr/>
    </dgm:pt>
    <dgm:pt modelId="{1C972C08-9EA6-42CC-A45E-0714551F15D5}" type="pres">
      <dgm:prSet presAssocID="{4E0CAE1B-E1AC-4159-9746-1E6B692FA88C}" presName="hierChild3" presStyleCnt="0"/>
      <dgm:spPr/>
    </dgm:pt>
    <dgm:pt modelId="{9698F395-2722-4AF7-98BA-ECC4B85C8D98}" type="pres">
      <dgm:prSet presAssocID="{CB9AC29F-D9E5-4ED5-A3B8-7A8BD1D25DD5}" presName="Name10" presStyleLbl="parChTrans1D2" presStyleIdx="2" presStyleCnt="5"/>
      <dgm:spPr/>
    </dgm:pt>
    <dgm:pt modelId="{0DE5D9A8-431D-4F39-87B2-214EDE91D02C}" type="pres">
      <dgm:prSet presAssocID="{192E0507-B31F-46AC-AA79-24FC68CC08F6}" presName="hierRoot2" presStyleCnt="0"/>
      <dgm:spPr/>
    </dgm:pt>
    <dgm:pt modelId="{8A217AB3-913F-4348-B33C-FF464FDC8810}" type="pres">
      <dgm:prSet presAssocID="{192E0507-B31F-46AC-AA79-24FC68CC08F6}" presName="composite2" presStyleCnt="0"/>
      <dgm:spPr/>
    </dgm:pt>
    <dgm:pt modelId="{8D0EE7AC-41C2-42BA-A08B-1AA56C6504B3}" type="pres">
      <dgm:prSet presAssocID="{192E0507-B31F-46AC-AA79-24FC68CC08F6}" presName="background2" presStyleLbl="node2" presStyleIdx="2" presStyleCnt="5"/>
      <dgm:spPr/>
    </dgm:pt>
    <dgm:pt modelId="{C20C3876-5AA0-486B-B189-F57F78FD93D4}" type="pres">
      <dgm:prSet presAssocID="{192E0507-B31F-46AC-AA79-24FC68CC08F6}" presName="text2" presStyleLbl="fgAcc2" presStyleIdx="2" presStyleCnt="5" custScaleX="114702" custScaleY="643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CF2432-FF55-4429-8024-D1FF54339E0E}" type="pres">
      <dgm:prSet presAssocID="{192E0507-B31F-46AC-AA79-24FC68CC08F6}" presName="hierChild3" presStyleCnt="0"/>
      <dgm:spPr/>
    </dgm:pt>
    <dgm:pt modelId="{35F8F2D4-5F62-45B7-AAF9-4F6C911A89E8}" type="pres">
      <dgm:prSet presAssocID="{49088481-2FC6-4397-BCEC-7F5770BA7271}" presName="Name10" presStyleLbl="parChTrans1D2" presStyleIdx="3" presStyleCnt="5"/>
      <dgm:spPr/>
    </dgm:pt>
    <dgm:pt modelId="{A9ED20A1-461F-46E0-BE0D-A77B41E801F8}" type="pres">
      <dgm:prSet presAssocID="{D9BDFA06-FA68-4EAE-82AA-84AC875D4FAF}" presName="hierRoot2" presStyleCnt="0"/>
      <dgm:spPr/>
    </dgm:pt>
    <dgm:pt modelId="{1125B573-903C-4488-8546-E9843D6C2C55}" type="pres">
      <dgm:prSet presAssocID="{D9BDFA06-FA68-4EAE-82AA-84AC875D4FAF}" presName="composite2" presStyleCnt="0"/>
      <dgm:spPr/>
    </dgm:pt>
    <dgm:pt modelId="{4320A45F-FAA2-4650-A15D-5FB38CD75566}" type="pres">
      <dgm:prSet presAssocID="{D9BDFA06-FA68-4EAE-82AA-84AC875D4FAF}" presName="background2" presStyleLbl="node2" presStyleIdx="3" presStyleCnt="5"/>
      <dgm:spPr/>
    </dgm:pt>
    <dgm:pt modelId="{D860860B-ADFC-42B9-94F7-F6B152B24B14}" type="pres">
      <dgm:prSet presAssocID="{D9BDFA06-FA68-4EAE-82AA-84AC875D4FAF}" presName="text2" presStyleLbl="fgAcc2" presStyleIdx="3" presStyleCnt="5" custScaleX="126318" custScaleY="57414">
        <dgm:presLayoutVars>
          <dgm:chPref val="3"/>
        </dgm:presLayoutVars>
      </dgm:prSet>
      <dgm:spPr/>
    </dgm:pt>
    <dgm:pt modelId="{DC842DAC-61C6-4779-A6F9-81A3E24215F4}" type="pres">
      <dgm:prSet presAssocID="{D9BDFA06-FA68-4EAE-82AA-84AC875D4FAF}" presName="hierChild3" presStyleCnt="0"/>
      <dgm:spPr/>
    </dgm:pt>
    <dgm:pt modelId="{7B2380AF-A936-43AA-8783-313612579C31}" type="pres">
      <dgm:prSet presAssocID="{8050B0DE-6385-4FDA-8BFF-E0279268D073}" presName="Name10" presStyleLbl="parChTrans1D2" presStyleIdx="4" presStyleCnt="5"/>
      <dgm:spPr/>
    </dgm:pt>
    <dgm:pt modelId="{B01544B3-08FF-445B-9B7A-04BE967D8266}" type="pres">
      <dgm:prSet presAssocID="{D1CBCCEF-DB63-446D-9CB3-73BC8ECDB066}" presName="hierRoot2" presStyleCnt="0"/>
      <dgm:spPr/>
    </dgm:pt>
    <dgm:pt modelId="{32AE1965-F339-403F-BF03-99C7E685F77E}" type="pres">
      <dgm:prSet presAssocID="{D1CBCCEF-DB63-446D-9CB3-73BC8ECDB066}" presName="composite2" presStyleCnt="0"/>
      <dgm:spPr/>
    </dgm:pt>
    <dgm:pt modelId="{F0C8F53B-79BC-4C1F-AB0A-4E311677012B}" type="pres">
      <dgm:prSet presAssocID="{D1CBCCEF-DB63-446D-9CB3-73BC8ECDB066}" presName="background2" presStyleLbl="node2" presStyleIdx="4" presStyleCnt="5"/>
      <dgm:spPr/>
    </dgm:pt>
    <dgm:pt modelId="{78104329-61DD-44F8-A4D5-833983DD2399}" type="pres">
      <dgm:prSet presAssocID="{D1CBCCEF-DB63-446D-9CB3-73BC8ECDB066}" presName="text2" presStyleLbl="fgAcc2" presStyleIdx="4" presStyleCnt="5" custScaleY="57414">
        <dgm:presLayoutVars>
          <dgm:chPref val="3"/>
        </dgm:presLayoutVars>
      </dgm:prSet>
      <dgm:spPr/>
    </dgm:pt>
    <dgm:pt modelId="{F4FC1375-7137-4C57-AE1A-9ADB4B9E7FF2}" type="pres">
      <dgm:prSet presAssocID="{D1CBCCEF-DB63-446D-9CB3-73BC8ECDB066}" presName="hierChild3" presStyleCnt="0"/>
      <dgm:spPr/>
    </dgm:pt>
  </dgm:ptLst>
  <dgm:cxnLst>
    <dgm:cxn modelId="{ACB2AA5F-CCE0-4AF4-BA34-A7E3B008C0EF}" type="presOf" srcId="{5513F139-F548-4413-9043-2B0A42C384BA}" destId="{22E312B1-9BEA-4F2C-BE1F-E64C9BE28593}" srcOrd="0" destOrd="0" presId="urn:microsoft.com/office/officeart/2005/8/layout/hierarchy1"/>
    <dgm:cxn modelId="{94BBBDB3-2FBC-4EEA-8506-E9E4D05F959F}" srcId="{C939C4FF-4E37-4C2B-B84E-927FEBC68E1D}" destId="{D9BDFA06-FA68-4EAE-82AA-84AC875D4FAF}" srcOrd="3" destOrd="0" parTransId="{49088481-2FC6-4397-BCEC-7F5770BA7271}" sibTransId="{764056ED-9DEB-4551-87A1-32F94A25CEBC}"/>
    <dgm:cxn modelId="{1ED5062C-F64F-435E-8402-609DC3F1DEAB}" type="presOf" srcId="{D1CBCCEF-DB63-446D-9CB3-73BC8ECDB066}" destId="{78104329-61DD-44F8-A4D5-833983DD2399}" srcOrd="0" destOrd="0" presId="urn:microsoft.com/office/officeart/2005/8/layout/hierarchy1"/>
    <dgm:cxn modelId="{6291ECA5-84B5-4419-A16C-1AD1E1ABBC7D}" srcId="{C939C4FF-4E37-4C2B-B84E-927FEBC68E1D}" destId="{192E0507-B31F-46AC-AA79-24FC68CC08F6}" srcOrd="2" destOrd="0" parTransId="{CB9AC29F-D9E5-4ED5-A3B8-7A8BD1D25DD5}" sibTransId="{D8BA0E76-4E74-4DEE-8243-E2F3269687A6}"/>
    <dgm:cxn modelId="{E3F647BC-6A0C-41EC-BB89-C140C5736880}" type="presOf" srcId="{E6C79084-9F09-4210-9715-54DD117033B6}" destId="{2FEED64A-4DA5-4A9E-86AE-D824E51A44DD}" srcOrd="0" destOrd="0" presId="urn:microsoft.com/office/officeart/2005/8/layout/hierarchy1"/>
    <dgm:cxn modelId="{2B67E2ED-B579-4CB2-81D8-155632952F38}" type="presOf" srcId="{192E0507-B31F-46AC-AA79-24FC68CC08F6}" destId="{C20C3876-5AA0-486B-B189-F57F78FD93D4}" srcOrd="0" destOrd="0" presId="urn:microsoft.com/office/officeart/2005/8/layout/hierarchy1"/>
    <dgm:cxn modelId="{C68966E8-FD09-4460-83C4-49488CB3C77E}" type="presOf" srcId="{4E0CAE1B-E1AC-4159-9746-1E6B692FA88C}" destId="{EC8738BD-282F-409A-89E1-9372B8FD05E9}" srcOrd="0" destOrd="0" presId="urn:microsoft.com/office/officeart/2005/8/layout/hierarchy1"/>
    <dgm:cxn modelId="{9223C383-3447-4961-A9EB-26CC6ADB8B4D}" srcId="{E6C79084-9F09-4210-9715-54DD117033B6}" destId="{C939C4FF-4E37-4C2B-B84E-927FEBC68E1D}" srcOrd="0" destOrd="0" parTransId="{C61C5B0A-978F-4601-8977-0AC202B9437B}" sibTransId="{C8E9A613-1B1E-4260-8D35-42A5C9500C53}"/>
    <dgm:cxn modelId="{BD39835C-604F-4CDE-873C-8C89303742EC}" type="presOf" srcId="{9FEAEB3F-288D-43B6-A9D6-B4A2AD191389}" destId="{75179588-4A63-4478-BDEA-64EE8A7FAEC3}" srcOrd="0" destOrd="0" presId="urn:microsoft.com/office/officeart/2005/8/layout/hierarchy1"/>
    <dgm:cxn modelId="{27A553CE-CBED-4AD5-89DE-F95F22CC716A}" type="presOf" srcId="{06D76C76-00FF-4EEB-9C49-878B40B2ACA7}" destId="{EC7E1667-89D1-40AE-8C1C-859E1CC8A574}" srcOrd="0" destOrd="0" presId="urn:microsoft.com/office/officeart/2005/8/layout/hierarchy1"/>
    <dgm:cxn modelId="{F56508D4-909E-47EB-8197-5A907B6ACBE9}" type="presOf" srcId="{C939C4FF-4E37-4C2B-B84E-927FEBC68E1D}" destId="{B64213FD-02F4-43F4-A51E-DA27448F078C}" srcOrd="0" destOrd="0" presId="urn:microsoft.com/office/officeart/2005/8/layout/hierarchy1"/>
    <dgm:cxn modelId="{B6B1FEF3-24F1-4377-B6A5-82BF5244C787}" srcId="{C939C4FF-4E37-4C2B-B84E-927FEBC68E1D}" destId="{4E0CAE1B-E1AC-4159-9746-1E6B692FA88C}" srcOrd="1" destOrd="0" parTransId="{22E663E7-5735-4034-9632-0F9281D194C6}" sibTransId="{CD046DED-1C19-4235-BFD0-46085B38FA7D}"/>
    <dgm:cxn modelId="{E53D812D-98E2-45BC-8C65-3F8EC5979581}" type="presOf" srcId="{49088481-2FC6-4397-BCEC-7F5770BA7271}" destId="{35F8F2D4-5F62-45B7-AAF9-4F6C911A89E8}" srcOrd="0" destOrd="0" presId="urn:microsoft.com/office/officeart/2005/8/layout/hierarchy1"/>
    <dgm:cxn modelId="{5592340D-4B75-4F35-86EF-59FA00286BF4}" type="presOf" srcId="{CB9AC29F-D9E5-4ED5-A3B8-7A8BD1D25DD5}" destId="{9698F395-2722-4AF7-98BA-ECC4B85C8D98}" srcOrd="0" destOrd="0" presId="urn:microsoft.com/office/officeart/2005/8/layout/hierarchy1"/>
    <dgm:cxn modelId="{CAAF3A4B-0ECA-467A-A722-A5C0816F95AC}" srcId="{C939C4FF-4E37-4C2B-B84E-927FEBC68E1D}" destId="{2DD9A940-7E58-4494-9DD0-BD25FD341541}" srcOrd="0" destOrd="0" parTransId="{A5E00465-FBCF-495D-BF63-889E0C249121}" sibTransId="{273366D7-8BF3-47CA-916C-2D7568621567}"/>
    <dgm:cxn modelId="{0B332F6F-9E72-4B76-B15D-B5EA3F34CBE7}" type="presOf" srcId="{2DD9A940-7E58-4494-9DD0-BD25FD341541}" destId="{A4220279-05D3-4DD6-9A9D-7514B6BBFACB}" srcOrd="0" destOrd="0" presId="urn:microsoft.com/office/officeart/2005/8/layout/hierarchy1"/>
    <dgm:cxn modelId="{A425B73E-9982-4F7E-9DE6-55094A195A3E}" type="presOf" srcId="{94D62B2F-ABD9-41CB-AD66-C8C12013F57C}" destId="{D6E10D83-C2EE-44B6-B8D1-8C0324B3DEC1}" srcOrd="0" destOrd="0" presId="urn:microsoft.com/office/officeart/2005/8/layout/hierarchy1"/>
    <dgm:cxn modelId="{F1585199-24B0-47D9-AB09-5942E59B4ED3}" srcId="{C939C4FF-4E37-4C2B-B84E-927FEBC68E1D}" destId="{D1CBCCEF-DB63-446D-9CB3-73BC8ECDB066}" srcOrd="4" destOrd="0" parTransId="{8050B0DE-6385-4FDA-8BFF-E0279268D073}" sibTransId="{015D6B58-A5E3-4CB6-87BF-03DA27A9A319}"/>
    <dgm:cxn modelId="{271375DD-498A-4B40-AAE6-3E49E7858419}" type="presOf" srcId="{D9BDFA06-FA68-4EAE-82AA-84AC875D4FAF}" destId="{D860860B-ADFC-42B9-94F7-F6B152B24B14}" srcOrd="0" destOrd="0" presId="urn:microsoft.com/office/officeart/2005/8/layout/hierarchy1"/>
    <dgm:cxn modelId="{CB9CD53A-4A63-43B6-B783-89CA2E06582E}" type="presOf" srcId="{A5E00465-FBCF-495D-BF63-889E0C249121}" destId="{C0157C73-3916-4D3D-8EAD-22F0B50F238D}" srcOrd="0" destOrd="0" presId="urn:microsoft.com/office/officeart/2005/8/layout/hierarchy1"/>
    <dgm:cxn modelId="{E0C0F38A-15D1-488C-96F1-02A64CA5B0F0}" srcId="{2DD9A940-7E58-4494-9DD0-BD25FD341541}" destId="{5513F139-F548-4413-9043-2B0A42C384BA}" srcOrd="0" destOrd="0" parTransId="{94D62B2F-ABD9-41CB-AD66-C8C12013F57C}" sibTransId="{6FDE878C-A443-44BB-85BF-256A13018BC7}"/>
    <dgm:cxn modelId="{87EF524C-A67F-4689-9240-E1E1AD22B28A}" type="presOf" srcId="{22E663E7-5735-4034-9632-0F9281D194C6}" destId="{F37E884A-F4A2-4B45-ABB4-7CF0746FBDAA}" srcOrd="0" destOrd="0" presId="urn:microsoft.com/office/officeart/2005/8/layout/hierarchy1"/>
    <dgm:cxn modelId="{3333DF63-779F-4A69-914F-6C1CB773CFB1}" srcId="{2DD9A940-7E58-4494-9DD0-BD25FD341541}" destId="{9FEAEB3F-288D-43B6-A9D6-B4A2AD191389}" srcOrd="1" destOrd="0" parTransId="{06D76C76-00FF-4EEB-9C49-878B40B2ACA7}" sibTransId="{DD72C80C-49C7-40F7-814F-48B5FD7D03D8}"/>
    <dgm:cxn modelId="{AA417BC5-2A36-470B-BEE8-3C3B611B9338}" type="presOf" srcId="{8050B0DE-6385-4FDA-8BFF-E0279268D073}" destId="{7B2380AF-A936-43AA-8783-313612579C31}" srcOrd="0" destOrd="0" presId="urn:microsoft.com/office/officeart/2005/8/layout/hierarchy1"/>
    <dgm:cxn modelId="{5EB235F6-8256-428A-802B-ACAAC1462606}" type="presParOf" srcId="{2FEED64A-4DA5-4A9E-86AE-D824E51A44DD}" destId="{91A72D0A-CCE7-4DEC-9193-054634005FBB}" srcOrd="0" destOrd="0" presId="urn:microsoft.com/office/officeart/2005/8/layout/hierarchy1"/>
    <dgm:cxn modelId="{D5597441-945E-42E7-95F1-18FB28B5C765}" type="presParOf" srcId="{91A72D0A-CCE7-4DEC-9193-054634005FBB}" destId="{33712901-FC6B-4486-A1EF-3FB18E38FF1A}" srcOrd="0" destOrd="0" presId="urn:microsoft.com/office/officeart/2005/8/layout/hierarchy1"/>
    <dgm:cxn modelId="{E4DC5979-17BB-4783-85ED-D1D52D8A6620}" type="presParOf" srcId="{33712901-FC6B-4486-A1EF-3FB18E38FF1A}" destId="{47B1AB77-084F-4A5D-AD7F-4C33A67AD697}" srcOrd="0" destOrd="0" presId="urn:microsoft.com/office/officeart/2005/8/layout/hierarchy1"/>
    <dgm:cxn modelId="{54F8B7BE-12CF-476B-BE33-8C237D5A56A9}" type="presParOf" srcId="{33712901-FC6B-4486-A1EF-3FB18E38FF1A}" destId="{B64213FD-02F4-43F4-A51E-DA27448F078C}" srcOrd="1" destOrd="0" presId="urn:microsoft.com/office/officeart/2005/8/layout/hierarchy1"/>
    <dgm:cxn modelId="{EF90D908-4D4F-45F0-80F0-497B29C6B7C5}" type="presParOf" srcId="{91A72D0A-CCE7-4DEC-9193-054634005FBB}" destId="{B77BF4FC-8E21-4761-B16E-A5181E2C0030}" srcOrd="1" destOrd="0" presId="urn:microsoft.com/office/officeart/2005/8/layout/hierarchy1"/>
    <dgm:cxn modelId="{076DB5B6-6FB2-4BC8-874F-FC69B799AE69}" type="presParOf" srcId="{B77BF4FC-8E21-4761-B16E-A5181E2C0030}" destId="{C0157C73-3916-4D3D-8EAD-22F0B50F238D}" srcOrd="0" destOrd="0" presId="urn:microsoft.com/office/officeart/2005/8/layout/hierarchy1"/>
    <dgm:cxn modelId="{05F8D5A3-A311-45A8-9026-5ED58F4ABAAF}" type="presParOf" srcId="{B77BF4FC-8E21-4761-B16E-A5181E2C0030}" destId="{8F8CD9DD-B797-41DC-8472-3CA7CABD159B}" srcOrd="1" destOrd="0" presId="urn:microsoft.com/office/officeart/2005/8/layout/hierarchy1"/>
    <dgm:cxn modelId="{EA952487-257F-470F-967D-5C060F5FC405}" type="presParOf" srcId="{8F8CD9DD-B797-41DC-8472-3CA7CABD159B}" destId="{6779CC28-2F3A-44D9-A476-785E220D805F}" srcOrd="0" destOrd="0" presId="urn:microsoft.com/office/officeart/2005/8/layout/hierarchy1"/>
    <dgm:cxn modelId="{204613A2-E265-485F-AFE2-973FAA6373CD}" type="presParOf" srcId="{6779CC28-2F3A-44D9-A476-785E220D805F}" destId="{5B5EF01B-9D9A-48A6-94DD-F4F1B8CB5B71}" srcOrd="0" destOrd="0" presId="urn:microsoft.com/office/officeart/2005/8/layout/hierarchy1"/>
    <dgm:cxn modelId="{985A11E0-C038-43F8-81CF-A8BF7C03A67C}" type="presParOf" srcId="{6779CC28-2F3A-44D9-A476-785E220D805F}" destId="{A4220279-05D3-4DD6-9A9D-7514B6BBFACB}" srcOrd="1" destOrd="0" presId="urn:microsoft.com/office/officeart/2005/8/layout/hierarchy1"/>
    <dgm:cxn modelId="{0BEE0E48-D72A-4762-B058-519085D3DFBF}" type="presParOf" srcId="{8F8CD9DD-B797-41DC-8472-3CA7CABD159B}" destId="{6ECB12DB-8E62-429D-8827-58D242866355}" srcOrd="1" destOrd="0" presId="urn:microsoft.com/office/officeart/2005/8/layout/hierarchy1"/>
    <dgm:cxn modelId="{46178ED0-B90D-4D41-A9AF-34B1F49B72E1}" type="presParOf" srcId="{6ECB12DB-8E62-429D-8827-58D242866355}" destId="{D6E10D83-C2EE-44B6-B8D1-8C0324B3DEC1}" srcOrd="0" destOrd="0" presId="urn:microsoft.com/office/officeart/2005/8/layout/hierarchy1"/>
    <dgm:cxn modelId="{53DCC766-7BDE-4B87-A4FD-D9E621724648}" type="presParOf" srcId="{6ECB12DB-8E62-429D-8827-58D242866355}" destId="{0F9B3534-B933-43ED-BBBD-6B4F555000EA}" srcOrd="1" destOrd="0" presId="urn:microsoft.com/office/officeart/2005/8/layout/hierarchy1"/>
    <dgm:cxn modelId="{FB36E15D-4D8C-4FDB-9872-94F2DB0EA714}" type="presParOf" srcId="{0F9B3534-B933-43ED-BBBD-6B4F555000EA}" destId="{C34FEC54-CE26-429E-8347-D12C29A9AF54}" srcOrd="0" destOrd="0" presId="urn:microsoft.com/office/officeart/2005/8/layout/hierarchy1"/>
    <dgm:cxn modelId="{852A90C1-F60C-41E0-8F71-FF76984BD54E}" type="presParOf" srcId="{C34FEC54-CE26-429E-8347-D12C29A9AF54}" destId="{F8061034-03BC-430D-9E42-44A86BDA62E7}" srcOrd="0" destOrd="0" presId="urn:microsoft.com/office/officeart/2005/8/layout/hierarchy1"/>
    <dgm:cxn modelId="{43345691-8844-47A0-87CE-78195C87F23F}" type="presParOf" srcId="{C34FEC54-CE26-429E-8347-D12C29A9AF54}" destId="{22E312B1-9BEA-4F2C-BE1F-E64C9BE28593}" srcOrd="1" destOrd="0" presId="urn:microsoft.com/office/officeart/2005/8/layout/hierarchy1"/>
    <dgm:cxn modelId="{3D2C370D-A28E-4063-9095-BAFC07F305BF}" type="presParOf" srcId="{0F9B3534-B933-43ED-BBBD-6B4F555000EA}" destId="{24582232-5FEF-465C-BFF6-44F6A726BB4F}" srcOrd="1" destOrd="0" presId="urn:microsoft.com/office/officeart/2005/8/layout/hierarchy1"/>
    <dgm:cxn modelId="{9B323037-2CC7-4FEC-8E62-1EAB835E9D4E}" type="presParOf" srcId="{6ECB12DB-8E62-429D-8827-58D242866355}" destId="{EC7E1667-89D1-40AE-8C1C-859E1CC8A574}" srcOrd="2" destOrd="0" presId="urn:microsoft.com/office/officeart/2005/8/layout/hierarchy1"/>
    <dgm:cxn modelId="{5D6112CC-A518-453F-9650-19FDF8BAF66C}" type="presParOf" srcId="{6ECB12DB-8E62-429D-8827-58D242866355}" destId="{D05E60E6-2C96-4605-9D8B-943162390FA0}" srcOrd="3" destOrd="0" presId="urn:microsoft.com/office/officeart/2005/8/layout/hierarchy1"/>
    <dgm:cxn modelId="{5871A011-85D0-4C86-9BF9-6887CA7AA614}" type="presParOf" srcId="{D05E60E6-2C96-4605-9D8B-943162390FA0}" destId="{72771D50-E4C0-433B-AD13-AF9ADF7D174B}" srcOrd="0" destOrd="0" presId="urn:microsoft.com/office/officeart/2005/8/layout/hierarchy1"/>
    <dgm:cxn modelId="{292F0FA2-65BB-4107-A88D-F085D6F91DB5}" type="presParOf" srcId="{72771D50-E4C0-433B-AD13-AF9ADF7D174B}" destId="{62C19EC0-9B69-4CD9-8E30-514FF98B0E1A}" srcOrd="0" destOrd="0" presId="urn:microsoft.com/office/officeart/2005/8/layout/hierarchy1"/>
    <dgm:cxn modelId="{0FBF3754-0614-486B-A773-D1590E80C819}" type="presParOf" srcId="{72771D50-E4C0-433B-AD13-AF9ADF7D174B}" destId="{75179588-4A63-4478-BDEA-64EE8A7FAEC3}" srcOrd="1" destOrd="0" presId="urn:microsoft.com/office/officeart/2005/8/layout/hierarchy1"/>
    <dgm:cxn modelId="{E53AA02A-1F59-4A4F-8C8A-D50261916FCD}" type="presParOf" srcId="{D05E60E6-2C96-4605-9D8B-943162390FA0}" destId="{1524AA5E-047E-404B-82CC-40197D9B74CF}" srcOrd="1" destOrd="0" presId="urn:microsoft.com/office/officeart/2005/8/layout/hierarchy1"/>
    <dgm:cxn modelId="{CEBBA177-3484-4D07-8FFD-EDD01DCF433B}" type="presParOf" srcId="{B77BF4FC-8E21-4761-B16E-A5181E2C0030}" destId="{F37E884A-F4A2-4B45-ABB4-7CF0746FBDAA}" srcOrd="2" destOrd="0" presId="urn:microsoft.com/office/officeart/2005/8/layout/hierarchy1"/>
    <dgm:cxn modelId="{8FC3A6BB-BB72-4351-B39E-40A36560903E}" type="presParOf" srcId="{B77BF4FC-8E21-4761-B16E-A5181E2C0030}" destId="{AA6DCF6F-61FF-489C-9BD9-2C1FC40114D1}" srcOrd="3" destOrd="0" presId="urn:microsoft.com/office/officeart/2005/8/layout/hierarchy1"/>
    <dgm:cxn modelId="{BE32EF38-155D-404E-8C4D-545EFAA90141}" type="presParOf" srcId="{AA6DCF6F-61FF-489C-9BD9-2C1FC40114D1}" destId="{1EC7B596-1BB4-4D77-BB7B-EC9E91639683}" srcOrd="0" destOrd="0" presId="urn:microsoft.com/office/officeart/2005/8/layout/hierarchy1"/>
    <dgm:cxn modelId="{61A215A3-6009-4CE2-BE1F-0455E2AD4304}" type="presParOf" srcId="{1EC7B596-1BB4-4D77-BB7B-EC9E91639683}" destId="{D1D9B509-D490-4C65-A230-F1869FC57284}" srcOrd="0" destOrd="0" presId="urn:microsoft.com/office/officeart/2005/8/layout/hierarchy1"/>
    <dgm:cxn modelId="{ACE09BC7-3EE5-4343-947A-D82B3CE8ABF9}" type="presParOf" srcId="{1EC7B596-1BB4-4D77-BB7B-EC9E91639683}" destId="{EC8738BD-282F-409A-89E1-9372B8FD05E9}" srcOrd="1" destOrd="0" presId="urn:microsoft.com/office/officeart/2005/8/layout/hierarchy1"/>
    <dgm:cxn modelId="{B0D9D0F7-D647-4206-89CC-1523A14529D1}" type="presParOf" srcId="{AA6DCF6F-61FF-489C-9BD9-2C1FC40114D1}" destId="{1C972C08-9EA6-42CC-A45E-0714551F15D5}" srcOrd="1" destOrd="0" presId="urn:microsoft.com/office/officeart/2005/8/layout/hierarchy1"/>
    <dgm:cxn modelId="{5A29ACCA-100A-4560-9A42-64EFC45146B4}" type="presParOf" srcId="{B77BF4FC-8E21-4761-B16E-A5181E2C0030}" destId="{9698F395-2722-4AF7-98BA-ECC4B85C8D98}" srcOrd="4" destOrd="0" presId="urn:microsoft.com/office/officeart/2005/8/layout/hierarchy1"/>
    <dgm:cxn modelId="{8C394E16-27E0-4C27-8CF4-EE1DF3EC01EB}" type="presParOf" srcId="{B77BF4FC-8E21-4761-B16E-A5181E2C0030}" destId="{0DE5D9A8-431D-4F39-87B2-214EDE91D02C}" srcOrd="5" destOrd="0" presId="urn:microsoft.com/office/officeart/2005/8/layout/hierarchy1"/>
    <dgm:cxn modelId="{7F491DB3-2E44-4A17-A050-EFAB20E76D6A}" type="presParOf" srcId="{0DE5D9A8-431D-4F39-87B2-214EDE91D02C}" destId="{8A217AB3-913F-4348-B33C-FF464FDC8810}" srcOrd="0" destOrd="0" presId="urn:microsoft.com/office/officeart/2005/8/layout/hierarchy1"/>
    <dgm:cxn modelId="{6B4F7528-2B91-44B9-A892-C6D1746A7564}" type="presParOf" srcId="{8A217AB3-913F-4348-B33C-FF464FDC8810}" destId="{8D0EE7AC-41C2-42BA-A08B-1AA56C6504B3}" srcOrd="0" destOrd="0" presId="urn:microsoft.com/office/officeart/2005/8/layout/hierarchy1"/>
    <dgm:cxn modelId="{0689CBB9-E29C-4517-962F-29D0B2060F28}" type="presParOf" srcId="{8A217AB3-913F-4348-B33C-FF464FDC8810}" destId="{C20C3876-5AA0-486B-B189-F57F78FD93D4}" srcOrd="1" destOrd="0" presId="urn:microsoft.com/office/officeart/2005/8/layout/hierarchy1"/>
    <dgm:cxn modelId="{62F58067-0EDE-47B9-ABD9-15DB4AD5658C}" type="presParOf" srcId="{0DE5D9A8-431D-4F39-87B2-214EDE91D02C}" destId="{C4CF2432-FF55-4429-8024-D1FF54339E0E}" srcOrd="1" destOrd="0" presId="urn:microsoft.com/office/officeart/2005/8/layout/hierarchy1"/>
    <dgm:cxn modelId="{D5972D8D-CEAE-46BF-9906-0BF44C75F57F}" type="presParOf" srcId="{B77BF4FC-8E21-4761-B16E-A5181E2C0030}" destId="{35F8F2D4-5F62-45B7-AAF9-4F6C911A89E8}" srcOrd="6" destOrd="0" presId="urn:microsoft.com/office/officeart/2005/8/layout/hierarchy1"/>
    <dgm:cxn modelId="{61E5FED2-AEDF-4949-AAEA-D15BE8B301BC}" type="presParOf" srcId="{B77BF4FC-8E21-4761-B16E-A5181E2C0030}" destId="{A9ED20A1-461F-46E0-BE0D-A77B41E801F8}" srcOrd="7" destOrd="0" presId="urn:microsoft.com/office/officeart/2005/8/layout/hierarchy1"/>
    <dgm:cxn modelId="{3D9E650A-F3C2-4A3E-8B27-C4ED90B8AFFC}" type="presParOf" srcId="{A9ED20A1-461F-46E0-BE0D-A77B41E801F8}" destId="{1125B573-903C-4488-8546-E9843D6C2C55}" srcOrd="0" destOrd="0" presId="urn:microsoft.com/office/officeart/2005/8/layout/hierarchy1"/>
    <dgm:cxn modelId="{E7C46540-B81A-4E52-8707-59C03ABF3557}" type="presParOf" srcId="{1125B573-903C-4488-8546-E9843D6C2C55}" destId="{4320A45F-FAA2-4650-A15D-5FB38CD75566}" srcOrd="0" destOrd="0" presId="urn:microsoft.com/office/officeart/2005/8/layout/hierarchy1"/>
    <dgm:cxn modelId="{08C0BFAC-FA83-4A16-88AE-088826FB163D}" type="presParOf" srcId="{1125B573-903C-4488-8546-E9843D6C2C55}" destId="{D860860B-ADFC-42B9-94F7-F6B152B24B14}" srcOrd="1" destOrd="0" presId="urn:microsoft.com/office/officeart/2005/8/layout/hierarchy1"/>
    <dgm:cxn modelId="{C3784C33-A109-4B96-AEB9-0BEC6E136AC9}" type="presParOf" srcId="{A9ED20A1-461F-46E0-BE0D-A77B41E801F8}" destId="{DC842DAC-61C6-4779-A6F9-81A3E24215F4}" srcOrd="1" destOrd="0" presId="urn:microsoft.com/office/officeart/2005/8/layout/hierarchy1"/>
    <dgm:cxn modelId="{74707E42-B43C-4CBC-81E5-72B0250A89CB}" type="presParOf" srcId="{B77BF4FC-8E21-4761-B16E-A5181E2C0030}" destId="{7B2380AF-A936-43AA-8783-313612579C31}" srcOrd="8" destOrd="0" presId="urn:microsoft.com/office/officeart/2005/8/layout/hierarchy1"/>
    <dgm:cxn modelId="{A15B90FA-3271-4ADB-AE17-7024D58CD296}" type="presParOf" srcId="{B77BF4FC-8E21-4761-B16E-A5181E2C0030}" destId="{B01544B3-08FF-445B-9B7A-04BE967D8266}" srcOrd="9" destOrd="0" presId="urn:microsoft.com/office/officeart/2005/8/layout/hierarchy1"/>
    <dgm:cxn modelId="{88AFAD70-0F23-46B4-9F20-89FF203DCC0B}" type="presParOf" srcId="{B01544B3-08FF-445B-9B7A-04BE967D8266}" destId="{32AE1965-F339-403F-BF03-99C7E685F77E}" srcOrd="0" destOrd="0" presId="urn:microsoft.com/office/officeart/2005/8/layout/hierarchy1"/>
    <dgm:cxn modelId="{A4A2A0CE-9691-488D-B3AE-BA47CE40F14A}" type="presParOf" srcId="{32AE1965-F339-403F-BF03-99C7E685F77E}" destId="{F0C8F53B-79BC-4C1F-AB0A-4E311677012B}" srcOrd="0" destOrd="0" presId="urn:microsoft.com/office/officeart/2005/8/layout/hierarchy1"/>
    <dgm:cxn modelId="{CDD34D56-8DEB-44B7-9F92-3E09F145381C}" type="presParOf" srcId="{32AE1965-F339-403F-BF03-99C7E685F77E}" destId="{78104329-61DD-44F8-A4D5-833983DD2399}" srcOrd="1" destOrd="0" presId="urn:microsoft.com/office/officeart/2005/8/layout/hierarchy1"/>
    <dgm:cxn modelId="{921199D3-D529-4076-AEAC-35A45D564707}" type="presParOf" srcId="{B01544B3-08FF-445B-9B7A-04BE967D8266}" destId="{F4FC1375-7137-4C57-AE1A-9ADB4B9E7FF2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3050-42C8-43A4-852F-43AD50433FD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7BDC0-DFDF-4CE7-9104-7C6EA1BABC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,,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вилугувані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реградован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BDC0-DFDF-4CE7-9104-7C6EA1BABC5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E0A67FE-92E5-4DE5-A1E4-A8B8778AB86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BA3E4D9-ECE0-448F-9678-EDBA88A4C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Layout" Target="../diagrams/layout3.xml"/><Relationship Id="rId18" Type="http://schemas.openxmlformats.org/officeDocument/2006/relationships/diagramQuickStyle" Target="../diagrams/quickStyle4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12" Type="http://schemas.openxmlformats.org/officeDocument/2006/relationships/diagramData" Target="../diagrams/data3.xml"/><Relationship Id="rId17" Type="http://schemas.openxmlformats.org/officeDocument/2006/relationships/diagramLayout" Target="../diagrams/layout4.xml"/><Relationship Id="rId2" Type="http://schemas.openxmlformats.org/officeDocument/2006/relationships/notesSlide" Target="../notesSlides/notesSlide4.xml"/><Relationship Id="rId16" Type="http://schemas.openxmlformats.org/officeDocument/2006/relationships/diagramData" Target="../diagrams/data4.xml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Colors" Target="../diagrams/colors2.xml"/><Relationship Id="rId5" Type="http://schemas.openxmlformats.org/officeDocument/2006/relationships/diagramLayout" Target="../diagrams/layout1.xml"/><Relationship Id="rId15" Type="http://schemas.openxmlformats.org/officeDocument/2006/relationships/diagramColors" Target="../diagrams/colors3.xml"/><Relationship Id="rId10" Type="http://schemas.openxmlformats.org/officeDocument/2006/relationships/diagramQuickStyle" Target="../diagrams/quickStyle2.xml"/><Relationship Id="rId19" Type="http://schemas.openxmlformats.org/officeDocument/2006/relationships/diagramColors" Target="../diagrams/colors4.xml"/><Relationship Id="rId4" Type="http://schemas.openxmlformats.org/officeDocument/2006/relationships/diagramData" Target="../diagrams/data1.xml"/><Relationship Id="rId9" Type="http://schemas.openxmlformats.org/officeDocument/2006/relationships/diagramLayout" Target="../diagrams/layout2.xml"/><Relationship Id="rId1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5.xml"/><Relationship Id="rId12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11" Type="http://schemas.openxmlformats.org/officeDocument/2006/relationships/diagramColors" Target="../diagrams/colors6.xml"/><Relationship Id="rId5" Type="http://schemas.openxmlformats.org/officeDocument/2006/relationships/diagramLayout" Target="../diagrams/layout5.xml"/><Relationship Id="rId10" Type="http://schemas.openxmlformats.org/officeDocument/2006/relationships/diagramQuickStyle" Target="../diagrams/quickStyle6.xml"/><Relationship Id="rId4" Type="http://schemas.openxmlformats.org/officeDocument/2006/relationships/diagramData" Target="../diagrams/data5.xml"/><Relationship Id="rId9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7.xm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11" Type="http://schemas.openxmlformats.org/officeDocument/2006/relationships/diagramColors" Target="../diagrams/colors8.xml"/><Relationship Id="rId5" Type="http://schemas.openxmlformats.org/officeDocument/2006/relationships/diagramLayout" Target="../diagrams/layout7.xml"/><Relationship Id="rId10" Type="http://schemas.openxmlformats.org/officeDocument/2006/relationships/diagramQuickStyle" Target="../diagrams/quickStyle8.xml"/><Relationship Id="rId4" Type="http://schemas.openxmlformats.org/officeDocument/2006/relationships/diagramData" Target="../diagrams/data7.xml"/><Relationship Id="rId9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2594" y="571480"/>
            <a:ext cx="9000000" cy="135732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8596" y="642918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uk-UA" sz="2800" b="1" i="1" dirty="0" smtClean="0"/>
              <a:t>Сучасний</a:t>
            </a:r>
            <a:r>
              <a:rPr lang="ru-RU" sz="2800" b="1" i="1" dirty="0" smtClean="0"/>
              <a:t> стан</a:t>
            </a:r>
            <a:r>
              <a:rPr lang="uk-UA" sz="2800" b="1" i="1" dirty="0" smtClean="0"/>
              <a:t> ґрунтів України. </a:t>
            </a:r>
            <a:r>
              <a:rPr lang="en-US" sz="2800" b="1" i="1" dirty="0" smtClean="0"/>
              <a:t>         </a:t>
            </a:r>
            <a:r>
              <a:rPr lang="uk-UA" sz="2800" b="1" i="1" dirty="0" smtClean="0"/>
              <a:t>Продуктивність наземних екосистем України</a:t>
            </a:r>
            <a:endParaRPr lang="ru-RU" sz="36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2066" y="414338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Роботу виконала: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Андрієнко Вероніка Сергіївна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учениця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-Б  класу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Миколаївської гімназії №4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Божко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Ірина Юріївна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вчитель біології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Миколаївської гімназії №4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000372"/>
            <a:ext cx="2286016" cy="368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D:\Untitled-1.bmp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741" t="8161" r="3386" b="18389"/>
          <a:stretch>
            <a:fillRect/>
          </a:stretch>
        </p:blipFill>
        <p:spPr bwMode="auto">
          <a:xfrm>
            <a:off x="2786050" y="2928934"/>
            <a:ext cx="250033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dom-klumba.ru/wp-content/uploads/2016/01/pottingmi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500042"/>
            <a:ext cx="3752243" cy="281418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785794"/>
            <a:ext cx="457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Мета: 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Розкрити</a:t>
            </a:r>
            <a:r>
              <a:rPr lang="ru-RU" dirty="0" smtClean="0"/>
              <a:t> </a:t>
            </a:r>
            <a:r>
              <a:rPr lang="uk-UA" dirty="0" smtClean="0"/>
              <a:t>поняття</a:t>
            </a:r>
            <a:r>
              <a:rPr lang="ru-RU" dirty="0" smtClean="0"/>
              <a:t> "</a:t>
            </a:r>
            <a:r>
              <a:rPr lang="uk-UA" dirty="0" smtClean="0"/>
              <a:t>ґрунт</a:t>
            </a:r>
            <a:r>
              <a:rPr lang="ru-RU" dirty="0" smtClean="0"/>
              <a:t>"</a:t>
            </a:r>
            <a:r>
              <a:rPr lang="uk-UA" baseline="0" noProof="0" dirty="0" smtClean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/>
              <a:t>Ознайомитися з різноманітністю ґрунтів України</a:t>
            </a:r>
            <a:r>
              <a:rPr lang="uk-UA" noProof="0" dirty="0" smtClean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uk-UA" baseline="0" dirty="0" smtClean="0"/>
              <a:t>Порівняти</a:t>
            </a:r>
            <a:r>
              <a:rPr lang="uk-UA" dirty="0" smtClean="0"/>
              <a:t> ґрунти та їх сучасний стан;</a:t>
            </a:r>
          </a:p>
          <a:p>
            <a:pPr>
              <a:buFont typeface="Wingdings" pitchFamily="2" charset="2"/>
              <a:buChar char="ü"/>
            </a:pPr>
            <a:r>
              <a:rPr lang="uk-UA" baseline="0" noProof="0" dirty="0" smtClean="0"/>
              <a:t>Ввести</a:t>
            </a:r>
            <a:r>
              <a:rPr lang="uk-UA" noProof="0" dirty="0" smtClean="0"/>
              <a:t> поняття наземної екосистеми України, порівняти їх.</a:t>
            </a:r>
          </a:p>
          <a:p>
            <a:pPr>
              <a:buFont typeface="Wingdings" pitchFamily="2" charset="2"/>
              <a:buChar char="ü"/>
            </a:pPr>
            <a:r>
              <a:rPr lang="uk-UA" baseline="0" dirty="0" smtClean="0"/>
              <a:t>Дізнатися більше про ґрунти </a:t>
            </a:r>
            <a:r>
              <a:rPr lang="uk-UA" dirty="0" smtClean="0"/>
              <a:t>Миколаївської області.</a:t>
            </a:r>
            <a:endParaRPr lang="uk-UA" b="1" i="1" u="sng" dirty="0" smtClean="0"/>
          </a:p>
          <a:p>
            <a:r>
              <a:rPr lang="uk-UA" b="1" i="1" u="sng" dirty="0" smtClean="0"/>
              <a:t>Завдання:</a:t>
            </a:r>
            <a:r>
              <a:rPr lang="uk-UA" b="1" i="1" dirty="0" smtClean="0"/>
              <a:t>  </a:t>
            </a:r>
            <a:r>
              <a:rPr lang="uk-UA" dirty="0" smtClean="0"/>
              <a:t>поглибити свої знання про ґрунти.</a:t>
            </a:r>
            <a:endParaRPr lang="ru-RU" b="1" i="1" u="sng" dirty="0" smtClean="0"/>
          </a:p>
        </p:txBody>
      </p:sp>
      <p:grpSp>
        <p:nvGrpSpPr>
          <p:cNvPr id="12" name="Группа 11"/>
          <p:cNvGrpSpPr/>
          <p:nvPr/>
        </p:nvGrpSpPr>
        <p:grpSpPr>
          <a:xfrm>
            <a:off x="0" y="5072074"/>
            <a:ext cx="9144000" cy="1785926"/>
            <a:chOff x="0" y="5072074"/>
            <a:chExt cx="9144000" cy="1785926"/>
          </a:xfrm>
        </p:grpSpPr>
        <p:pic>
          <p:nvPicPr>
            <p:cNvPr id="6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1026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4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5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7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  <p:sp>
        <p:nvSpPr>
          <p:cNvPr id="11" name="Прямоугольник 10"/>
          <p:cNvSpPr/>
          <p:nvPr/>
        </p:nvSpPr>
        <p:spPr>
          <a:xfrm>
            <a:off x="428596" y="3786190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err="1" smtClean="0"/>
              <a:t>Практичне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значення</a:t>
            </a:r>
            <a:r>
              <a:rPr lang="ru-RU" b="1" i="1" u="sng" dirty="0" smtClean="0"/>
              <a:t>:</a:t>
            </a:r>
            <a:r>
              <a:rPr lang="ru-RU" dirty="0" smtClean="0"/>
              <a:t> на </a:t>
            </a:r>
            <a:r>
              <a:rPr lang="uk-UA" dirty="0" smtClean="0"/>
              <a:t>підставі даних можуть</a:t>
            </a:r>
            <a:r>
              <a:rPr lang="ru-RU" dirty="0" smtClean="0"/>
              <a:t> бути </a:t>
            </a:r>
            <a:r>
              <a:rPr lang="uk-UA" dirty="0" smtClean="0"/>
              <a:t>виробленні</a:t>
            </a:r>
            <a:r>
              <a:rPr lang="ru-RU" dirty="0" smtClean="0"/>
              <a:t> </a:t>
            </a:r>
            <a:r>
              <a:rPr lang="uk-UA" dirty="0" smtClean="0"/>
              <a:t>рекомендації</a:t>
            </a:r>
            <a:r>
              <a:rPr lang="ru-RU" dirty="0" smtClean="0"/>
              <a:t>  </a:t>
            </a:r>
            <a:r>
              <a:rPr lang="uk-UA" dirty="0" smtClean="0"/>
              <a:t>щодо</a:t>
            </a:r>
            <a:r>
              <a:rPr lang="ru-RU" dirty="0" smtClean="0"/>
              <a:t>  </a:t>
            </a:r>
            <a:r>
              <a:rPr lang="uk-UA" dirty="0" smtClean="0"/>
              <a:t>поліпшення сучасного стану ґрунтів та наземних екосистем України</a:t>
            </a:r>
            <a:r>
              <a:rPr lang="ru-RU" dirty="0" smtClean="0"/>
              <a:t>.</a:t>
            </a:r>
            <a:endParaRPr lang="ru-RU" b="1" i="1" u="sng" dirty="0" smtClean="0"/>
          </a:p>
          <a:p>
            <a:r>
              <a:rPr lang="ru-RU" b="1" i="1" u="sng" dirty="0" smtClean="0"/>
              <a:t>Предмет </a:t>
            </a:r>
            <a:r>
              <a:rPr lang="ru-RU" b="1" i="1" u="sng" dirty="0" err="1" smtClean="0"/>
              <a:t>дослідження</a:t>
            </a:r>
            <a:r>
              <a:rPr lang="ru-RU" b="1" i="1" u="sng" dirty="0" smtClean="0"/>
              <a:t>:</a:t>
            </a:r>
            <a:r>
              <a:rPr lang="ru-RU" dirty="0" smtClean="0"/>
              <a:t>  </a:t>
            </a:r>
            <a:r>
              <a:rPr lang="uk-UA" dirty="0" smtClean="0"/>
              <a:t>ґрунти, наземні екосистеми.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214290"/>
            <a:ext cx="8572560" cy="17859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C00000"/>
                </a:solidFill>
              </a:rPr>
              <a:t>Глосарій</a:t>
            </a:r>
          </a:p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(словник понять) </a:t>
            </a: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Ґрунт</a:t>
            </a:r>
            <a:r>
              <a:rPr lang="uk-UA" sz="1600" dirty="0" smtClean="0">
                <a:solidFill>
                  <a:schemeClr val="tx1"/>
                </a:solidFill>
              </a:rPr>
              <a:t> - це складна </a:t>
            </a:r>
            <a:r>
              <a:rPr lang="uk-UA" sz="1600" dirty="0" err="1" smtClean="0">
                <a:solidFill>
                  <a:schemeClr val="tx1"/>
                </a:solidFill>
              </a:rPr>
              <a:t>поліфункціональна</a:t>
            </a:r>
            <a:r>
              <a:rPr lang="uk-UA" sz="1600" dirty="0" smtClean="0">
                <a:solidFill>
                  <a:schemeClr val="tx1"/>
                </a:solidFill>
              </a:rPr>
              <a:t> і </a:t>
            </a:r>
            <a:r>
              <a:rPr lang="uk-UA" sz="1600" dirty="0" err="1" smtClean="0">
                <a:solidFill>
                  <a:schemeClr val="tx1"/>
                </a:solidFill>
              </a:rPr>
              <a:t>полікомпонентна</a:t>
            </a:r>
            <a:r>
              <a:rPr lang="uk-UA" sz="1600" dirty="0" smtClean="0">
                <a:solidFill>
                  <a:schemeClr val="tx1"/>
                </a:solidFill>
              </a:rPr>
              <a:t> відкрита багатофазна структурна система в поверхневому шарі кори вивітрювання гірських порід, що володіє родючістю, і є комплексною функцією гірської породи, організмів, клімату, рельєфу та часу</a:t>
            </a:r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17410" name="Picture 2" descr="https://im2-tub-ua.yandex.net/i?id=dc22b074e68df7c66ede089e0bd532aa-l&amp;n=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285728"/>
            <a:ext cx="1027894" cy="785818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285720" y="2428868"/>
            <a:ext cx="6072230" cy="4286280"/>
            <a:chOff x="1000100" y="2714620"/>
            <a:chExt cx="7072362" cy="402830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571735" y="2714620"/>
              <a:ext cx="4197226" cy="4061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uk-UA" sz="1600" dirty="0" smtClean="0"/>
                <a:t>Ґрунтовий</a:t>
              </a:r>
              <a:r>
                <a:rPr lang="uk-UA" sz="1600" baseline="0" dirty="0" smtClean="0"/>
                <a:t> покрив території України</a:t>
              </a:r>
              <a:endParaRPr lang="ru-RU" sz="1600" dirty="0"/>
            </a:p>
          </p:txBody>
        </p:sp>
        <p:sp>
          <p:nvSpPr>
            <p:cNvPr id="5" name="Правая фигурная скобка 4"/>
            <p:cNvSpPr/>
            <p:nvPr/>
          </p:nvSpPr>
          <p:spPr>
            <a:xfrm rot="16200000">
              <a:off x="4250529" y="-107181"/>
              <a:ext cx="571504" cy="7072362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E6FFFC"/>
                </a:clrFrom>
                <a:clrTo>
                  <a:srgbClr val="E6FFFC">
                    <a:alpha val="0"/>
                  </a:srgbClr>
                </a:clrTo>
              </a:clrChange>
            </a:blip>
            <a:srcRect l="85217" t="29167" r="3478" b="11111"/>
            <a:stretch>
              <a:fillRect/>
            </a:stretch>
          </p:blipFill>
          <p:spPr bwMode="auto">
            <a:xfrm>
              <a:off x="7072330" y="3643314"/>
              <a:ext cx="928694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E6FFFC"/>
                </a:clrFrom>
                <a:clrTo>
                  <a:srgbClr val="E6FFFC">
                    <a:alpha val="0"/>
                  </a:srgbClr>
                </a:clrTo>
              </a:clrChange>
            </a:blip>
            <a:srcRect l="69453" t="28773" r="19385" b="10703"/>
            <a:stretch>
              <a:fillRect/>
            </a:stretch>
          </p:blipFill>
          <p:spPr bwMode="auto">
            <a:xfrm>
              <a:off x="6143636" y="3643313"/>
              <a:ext cx="914641" cy="3099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D9F4F0"/>
                </a:clrFrom>
                <a:clrTo>
                  <a:srgbClr val="D9F4F0">
                    <a:alpha val="0"/>
                  </a:srgbClr>
                </a:clrTo>
              </a:clrChange>
            </a:blip>
            <a:srcRect l="53330" t="28774" r="34888" b="11695"/>
            <a:stretch>
              <a:fillRect/>
            </a:stretch>
          </p:blipFill>
          <p:spPr bwMode="auto">
            <a:xfrm>
              <a:off x="5143504" y="3643314"/>
              <a:ext cx="972705" cy="3071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4"/>
            <a:srcRect l="36587" t="28773" r="51011" b="11695"/>
            <a:stretch>
              <a:fillRect/>
            </a:stretch>
          </p:blipFill>
          <p:spPr bwMode="auto">
            <a:xfrm>
              <a:off x="4143372" y="3643314"/>
              <a:ext cx="1000132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4"/>
            <a:srcRect l="21084" t="29765" r="67134" b="10703"/>
            <a:stretch>
              <a:fillRect/>
            </a:stretch>
          </p:blipFill>
          <p:spPr bwMode="auto">
            <a:xfrm>
              <a:off x="3071802" y="3643314"/>
              <a:ext cx="1071570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6" name="Picture 8"/>
            <p:cNvPicPr>
              <a:picLocks noChangeAspect="1" noChangeArrowheads="1"/>
            </p:cNvPicPr>
            <p:nvPr/>
          </p:nvPicPr>
          <p:blipFill>
            <a:blip r:embed="rId4"/>
            <a:srcRect l="4961" t="28774" r="82637" b="11695"/>
            <a:stretch>
              <a:fillRect/>
            </a:stretch>
          </p:blipFill>
          <p:spPr bwMode="auto">
            <a:xfrm>
              <a:off x="2071670" y="3643314"/>
              <a:ext cx="1023942" cy="3071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7" name="Picture 9"/>
            <p:cNvPicPr>
              <a:picLocks noChangeAspect="1" noChangeArrowheads="1"/>
            </p:cNvPicPr>
            <p:nvPr/>
          </p:nvPicPr>
          <p:blipFill>
            <a:blip r:embed="rId5"/>
            <a:srcRect l="4340" t="27781" r="83878" b="11695"/>
            <a:stretch>
              <a:fillRect/>
            </a:stretch>
          </p:blipFill>
          <p:spPr bwMode="auto">
            <a:xfrm>
              <a:off x="1071538" y="3643314"/>
              <a:ext cx="983736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2571744"/>
            <a:ext cx="2128023" cy="167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5357818" y="207167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200" b="1" dirty="0" smtClean="0"/>
              <a:t>Структура ґрунтового</a:t>
            </a:r>
            <a:r>
              <a:rPr lang="uk-UA" sz="1200" b="1" baseline="0" dirty="0" smtClean="0"/>
              <a:t> покриву </a:t>
            </a:r>
          </a:p>
          <a:p>
            <a:pPr algn="ctr"/>
            <a:r>
              <a:rPr lang="uk-UA" sz="1200" b="1" baseline="0" dirty="0" smtClean="0"/>
              <a:t>сільськогосподарських угідь</a:t>
            </a:r>
            <a:endParaRPr lang="ru-RU" sz="1200" b="1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4179091" y="4393413"/>
            <a:ext cx="4500594" cy="158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-40000"/>
          </a:blip>
          <a:srcRect/>
          <a:stretch>
            <a:fillRect/>
          </a:stretch>
        </p:blipFill>
        <p:spPr bwMode="auto">
          <a:xfrm>
            <a:off x="6572264" y="4246546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 l="2047" r="3807" b="-1"/>
          <a:stretch>
            <a:fillRect/>
          </a:stretch>
        </p:blipFill>
        <p:spPr bwMode="auto">
          <a:xfrm>
            <a:off x="149439" y="214290"/>
            <a:ext cx="8845123" cy="624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9" name="Группа 18"/>
          <p:cNvGrpSpPr/>
          <p:nvPr/>
        </p:nvGrpSpPr>
        <p:grpSpPr>
          <a:xfrm>
            <a:off x="-142908" y="500042"/>
            <a:ext cx="9644098" cy="4714884"/>
            <a:chOff x="0" y="0"/>
            <a:chExt cx="9620264" cy="4429132"/>
          </a:xfrm>
        </p:grpSpPr>
        <p:graphicFrame>
          <p:nvGraphicFramePr>
            <p:cNvPr id="3" name="Схема 2"/>
            <p:cNvGraphicFramePr/>
            <p:nvPr/>
          </p:nvGraphicFramePr>
          <p:xfrm>
            <a:off x="428596" y="0"/>
            <a:ext cx="8429684" cy="207170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aphicFrame>
          <p:nvGraphicFramePr>
            <p:cNvPr id="7" name="Схема 6"/>
            <p:cNvGraphicFramePr/>
            <p:nvPr/>
          </p:nvGraphicFramePr>
          <p:xfrm>
            <a:off x="0" y="2000240"/>
            <a:ext cx="3500462" cy="13573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aphicFrame>
          <p:nvGraphicFramePr>
            <p:cNvPr id="8" name="Схема 7"/>
            <p:cNvGraphicFramePr/>
            <p:nvPr/>
          </p:nvGraphicFramePr>
          <p:xfrm>
            <a:off x="2857488" y="1428736"/>
            <a:ext cx="3786214" cy="30003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9" name="Схема 8"/>
            <p:cNvGraphicFramePr/>
            <p:nvPr/>
          </p:nvGraphicFramePr>
          <p:xfrm>
            <a:off x="5857884" y="2000240"/>
            <a:ext cx="3762380" cy="15716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6" r:lo="rId17" r:qs="rId18" r:cs="rId19"/>
            </a:graphicData>
          </a:graphic>
        </p:graphicFrame>
      </p:grpSp>
      <p:grpSp>
        <p:nvGrpSpPr>
          <p:cNvPr id="13" name="Группа 12"/>
          <p:cNvGrpSpPr/>
          <p:nvPr/>
        </p:nvGrpSpPr>
        <p:grpSpPr>
          <a:xfrm>
            <a:off x="0" y="5572140"/>
            <a:ext cx="9144000" cy="1285860"/>
            <a:chOff x="0" y="5072074"/>
            <a:chExt cx="9144000" cy="1785926"/>
          </a:xfrm>
        </p:grpSpPr>
        <p:pic>
          <p:nvPicPr>
            <p:cNvPr id="14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15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16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17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18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214291"/>
          <a:ext cx="5786478" cy="546389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43206"/>
                <a:gridCol w="3143272"/>
              </a:tblGrid>
              <a:tr h="349128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Проблеми</a:t>
                      </a:r>
                      <a:endParaRPr lang="ru-RU" sz="1400" i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Шляхи</a:t>
                      </a:r>
                      <a:r>
                        <a:rPr lang="uk-UA" sz="1400" baseline="0" dirty="0" smtClean="0"/>
                        <a:t> вирішення</a:t>
                      </a:r>
                      <a:endParaRPr lang="ru-RU" sz="1400" i="1" dirty="0"/>
                    </a:p>
                  </a:txBody>
                  <a:tcPr anchor="ctr"/>
                </a:tc>
              </a:tr>
              <a:tr h="6115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 smtClean="0"/>
                        <a:t>-       родючості через     гумусу (причина:     сільського господарства);</a:t>
                      </a:r>
                      <a:endParaRPr lang="ru-RU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100" u="none" strike="noStrike" kern="1200" noProof="0" dirty="0" smtClean="0"/>
                        <a:t>-</a:t>
                      </a:r>
                      <a:r>
                        <a:rPr kumimoji="0" lang="uk-UA" sz="1100" u="none" strike="noStrike" kern="1200" baseline="0" noProof="0" dirty="0" smtClean="0"/>
                        <a:t> В</a:t>
                      </a:r>
                      <a:r>
                        <a:rPr kumimoji="0" lang="uk-UA" sz="1100" u="none" strike="noStrike" kern="1200" noProof="0" dirty="0" smtClean="0"/>
                        <a:t>несення </a:t>
                      </a:r>
                      <a:r>
                        <a:rPr kumimoji="0" lang="uk-UA" sz="1100" u="none" strike="noStrike" kern="1200" noProof="0" dirty="0" err="1" smtClean="0"/>
                        <a:t>гнію</a:t>
                      </a:r>
                      <a:r>
                        <a:rPr kumimoji="0" lang="uk-UA" sz="1100" u="none" strike="noStrike" kern="1200" noProof="0" dirty="0" smtClean="0"/>
                        <a:t> та пташиного посліду, розведення дощових черв’яків;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1849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200" kern="1200" noProof="0" dirty="0" smtClean="0"/>
                        <a:t>- розвиток </a:t>
                      </a:r>
                      <a:r>
                        <a:rPr kumimoji="0" lang="uk-UA" sz="1200" u="none" strike="noStrike" kern="1200" noProof="0" dirty="0" smtClean="0"/>
                        <a:t>ерозійних</a:t>
                      </a:r>
                      <a:r>
                        <a:rPr kumimoji="0" lang="uk-UA" sz="1200" kern="1200" noProof="0" dirty="0" smtClean="0"/>
                        <a:t> процесів (водна та вітрова ерозії);</a:t>
                      </a:r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100" u="none" strike="noStrike" kern="1200" noProof="0" dirty="0" smtClean="0"/>
                        <a:t>- збільшення рослинності,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лісонасадження</a:t>
                      </a:r>
                      <a:r>
                        <a:rPr kumimoji="0" lang="ru-RU" sz="1100" kern="1200" dirty="0" smtClean="0"/>
                        <a:t>,</a:t>
                      </a:r>
                      <a:r>
                        <a:rPr kumimoji="0" lang="uk-UA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smtClean="0"/>
                        <a:t>правильна </a:t>
                      </a:r>
                      <a:r>
                        <a:rPr kumimoji="0" lang="ru-RU" sz="1100" u="none" strike="noStrike" kern="1200" noProof="0" dirty="0" err="1" smtClean="0"/>
                        <a:t>організація</a:t>
                      </a:r>
                      <a:r>
                        <a:rPr kumimoji="0" lang="ru-RU" sz="1100" u="none" strike="noStrike" kern="1200" noProof="0" dirty="0" smtClean="0"/>
                        <a:t> та </a:t>
                      </a:r>
                      <a:r>
                        <a:rPr kumimoji="0" lang="ru-RU" sz="1100" u="none" strike="noStrike" kern="1200" noProof="0" dirty="0" err="1" smtClean="0"/>
                        <a:t>використання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земельної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території</a:t>
                      </a:r>
                      <a:r>
                        <a:rPr kumimoji="0" lang="ru-RU" sz="1100" u="none" strike="noStrike" kern="1200" noProof="0" dirty="0" smtClean="0"/>
                        <a:t>, </a:t>
                      </a:r>
                      <a:r>
                        <a:rPr kumimoji="0" lang="ru-RU" sz="1100" u="none" strike="noStrike" kern="1200" noProof="0" dirty="0" err="1" smtClean="0"/>
                        <a:t>впровадження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ра-ціональної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структури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посівних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площ</a:t>
                      </a:r>
                      <a:r>
                        <a:rPr kumimoji="0" lang="ru-RU" sz="1100" u="none" strike="noStrike" kern="1200" noProof="0" dirty="0" smtClean="0"/>
                        <a:t>, </a:t>
                      </a:r>
                      <a:r>
                        <a:rPr kumimoji="0" lang="ru-RU" sz="1100" u="none" strike="noStrike" kern="1200" noProof="0" dirty="0" err="1" smtClean="0"/>
                        <a:t>спеціалізація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господарства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залежно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від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еродованості</a:t>
                      </a:r>
                      <a:r>
                        <a:rPr kumimoji="0" lang="ru-RU" sz="1100" u="none" strike="noStrike" kern="1200" noProof="0" dirty="0" smtClean="0"/>
                        <a:t> грунту, </a:t>
                      </a:r>
                      <a:r>
                        <a:rPr kumimoji="0" lang="ru-RU" sz="1100" u="none" strike="noStrike" kern="1200" noProof="0" dirty="0" err="1" smtClean="0"/>
                        <a:t>планування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і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проектування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проти-ерозійних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заходів</a:t>
                      </a:r>
                      <a:r>
                        <a:rPr kumimoji="0" lang="ru-RU" sz="1100" u="none" strike="noStrike" kern="1200" noProof="0" dirty="0" smtClean="0"/>
                        <a:t>, </a:t>
                      </a:r>
                      <a:r>
                        <a:rPr kumimoji="0" lang="ru-RU" sz="1100" u="none" strike="noStrike" kern="1200" noProof="0" dirty="0" err="1" smtClean="0"/>
                        <a:t>застосування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спеціальних</a:t>
                      </a:r>
                      <a:r>
                        <a:rPr kumimoji="0" lang="ru-RU" sz="1100" u="none" strike="noStrike" kern="1200" noProof="0" dirty="0" smtClean="0"/>
                        <a:t> машин </a:t>
                      </a:r>
                      <a:r>
                        <a:rPr kumimoji="0" lang="ru-RU" sz="1100" u="none" strike="noStrike" kern="1200" noProof="0" dirty="0" err="1" smtClean="0"/>
                        <a:t>і</a:t>
                      </a:r>
                      <a:r>
                        <a:rPr kumimoji="0" lang="ru-RU" sz="1100" u="none" strike="noStrike" kern="1200" noProof="0" dirty="0" smtClean="0"/>
                        <a:t> </a:t>
                      </a:r>
                      <a:r>
                        <a:rPr kumimoji="0" lang="ru-RU" sz="1100" u="none" strike="noStrike" kern="1200" noProof="0" dirty="0" err="1" smtClean="0"/>
                        <a:t>знарядь</a:t>
                      </a:r>
                      <a:r>
                        <a:rPr kumimoji="0" lang="ru-RU" sz="1100" u="none" strike="noStrike" kern="1200" noProof="0" dirty="0" smtClean="0"/>
                        <a:t>, </a:t>
                      </a:r>
                      <a:r>
                        <a:rPr kumimoji="0" lang="ru-RU" sz="1100" u="none" strike="noStrike" kern="1200" noProof="0" dirty="0" err="1" smtClean="0"/>
                        <a:t>консервація</a:t>
                      </a:r>
                      <a:r>
                        <a:rPr kumimoji="0" lang="ru-RU" sz="1100" u="none" strike="noStrike" kern="1200" baseline="0" noProof="0" dirty="0" smtClean="0"/>
                        <a:t> земель</a:t>
                      </a:r>
                      <a:r>
                        <a:rPr kumimoji="0" lang="ru-RU" sz="1100" u="none" strike="noStrike" kern="1200" noProof="0" dirty="0" smtClean="0"/>
                        <a:t>;</a:t>
                      </a:r>
                      <a:endParaRPr kumimoji="0" lang="uk-UA" sz="1100" u="none" strike="noStrike" kern="1200" noProof="0" dirty="0" smtClean="0"/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8881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200" kern="1200" baseline="0" noProof="0" dirty="0" smtClean="0"/>
                        <a:t>- втрата зернистої структури;</a:t>
                      </a:r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- використання </a:t>
                      </a:r>
                      <a:r>
                        <a:rPr kumimoji="0" lang="ru-RU" sz="1100" kern="1200" dirty="0" err="1" smtClean="0"/>
                        <a:t>високомолекулярних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полімеризуючих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сполук</a:t>
                      </a:r>
                      <a:r>
                        <a:rPr kumimoji="0" lang="ru-RU" sz="1100" kern="1200" dirty="0" smtClean="0"/>
                        <a:t>, </a:t>
                      </a:r>
                      <a:r>
                        <a:rPr kumimoji="0" lang="ru-RU" sz="1100" kern="1200" dirty="0" err="1" smtClean="0"/>
                        <a:t>органічніих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добрива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сидеральних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культури</a:t>
                      </a:r>
                      <a:r>
                        <a:rPr kumimoji="0" lang="ru-RU" sz="1100" kern="1200" dirty="0" smtClean="0"/>
                        <a:t> та </a:t>
                      </a:r>
                      <a:r>
                        <a:rPr kumimoji="0" lang="ru-RU" sz="1100" kern="1200" dirty="0" err="1" smtClean="0"/>
                        <a:t>представники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фауни</a:t>
                      </a:r>
                      <a:r>
                        <a:rPr kumimoji="0" lang="ru-RU" sz="1100" kern="1200" dirty="0" smtClean="0"/>
                        <a:t> — </a:t>
                      </a:r>
                      <a:r>
                        <a:rPr kumimoji="0" lang="ru-RU" sz="1100" kern="1200" dirty="0" err="1" smtClean="0"/>
                        <a:t>черв’яки</a:t>
                      </a:r>
                      <a:r>
                        <a:rPr kumimoji="0" lang="ru-RU" sz="1100" kern="1200" dirty="0" smtClean="0"/>
                        <a:t>, </a:t>
                      </a:r>
                      <a:r>
                        <a:rPr kumimoji="0" lang="ru-RU" sz="1100" kern="1200" dirty="0" err="1" smtClean="0"/>
                        <a:t>комахи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та</a:t>
                      </a:r>
                      <a:r>
                        <a:rPr kumimoji="0" lang="ru-RU" sz="1100" kern="1200" dirty="0" smtClean="0"/>
                        <a:t> </a:t>
                      </a:r>
                      <a:r>
                        <a:rPr kumimoji="0" lang="ru-RU" sz="1100" kern="1200" dirty="0" err="1" smtClean="0"/>
                        <a:t>ін</a:t>
                      </a:r>
                      <a:r>
                        <a:rPr kumimoji="0" lang="ru-RU" sz="1100" kern="1200" dirty="0" smtClean="0"/>
                        <a:t>. </a:t>
                      </a:r>
                      <a:endParaRPr lang="ru-RU" sz="1100" dirty="0"/>
                    </a:p>
                  </a:txBody>
                  <a:tcPr/>
                </a:tc>
              </a:tr>
              <a:tr h="6115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200" kern="1200" baseline="0" noProof="0" dirty="0" smtClean="0"/>
                        <a:t>- надлишкова меліорація ( сприяє </a:t>
                      </a:r>
                      <a:r>
                        <a:rPr kumimoji="0" lang="uk-UA" sz="1200" kern="1200" baseline="0" noProof="0" dirty="0" err="1" smtClean="0"/>
                        <a:t>закисленню</a:t>
                      </a:r>
                      <a:r>
                        <a:rPr kumimoji="0" lang="uk-UA" sz="1200" kern="1200" baseline="0" noProof="0" dirty="0" smtClean="0"/>
                        <a:t> та засоленню);</a:t>
                      </a:r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  <a:tr h="436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200" kern="1200" baseline="0" noProof="0" dirty="0" smtClean="0"/>
                        <a:t>- підтоплення ґрунтів;</a:t>
                      </a:r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- осушення</a:t>
                      </a:r>
                      <a:r>
                        <a:rPr lang="uk-UA" sz="1100" baseline="0" dirty="0" smtClean="0"/>
                        <a:t> ґрунтів;</a:t>
                      </a:r>
                      <a:endParaRPr lang="ru-RU" sz="1100" dirty="0"/>
                    </a:p>
                  </a:txBody>
                  <a:tcPr/>
                </a:tc>
              </a:tr>
              <a:tr h="6115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noProof="0" dirty="0" smtClean="0"/>
                        <a:t>- підвищена</a:t>
                      </a:r>
                      <a:r>
                        <a:rPr lang="uk-UA" sz="1200" baseline="0" noProof="0" dirty="0" smtClean="0"/>
                        <a:t> радіація (зона Чорнобильської АЕС).</a:t>
                      </a:r>
                      <a:endParaRPr lang="uk-UA" sz="1200" noProof="0" dirty="0" smtClean="0"/>
                    </a:p>
                    <a:p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 rot="5400000">
            <a:off x="536547" y="677843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5400000">
            <a:off x="1822431" y="677843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V="1">
            <a:off x="1108051" y="820719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429124" y="5286388"/>
            <a:ext cx="107157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10000"/>
          </a:blip>
          <a:srcRect r="56085"/>
          <a:stretch>
            <a:fillRect/>
          </a:stretch>
        </p:blipFill>
        <p:spPr bwMode="auto">
          <a:xfrm>
            <a:off x="6786578" y="1000108"/>
            <a:ext cx="1812269" cy="186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10000"/>
          </a:blip>
          <a:srcRect l="43277" r="6521"/>
          <a:stretch>
            <a:fillRect/>
          </a:stretch>
        </p:blipFill>
        <p:spPr bwMode="auto">
          <a:xfrm>
            <a:off x="6500826" y="3071810"/>
            <a:ext cx="2071702" cy="186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Группа 10"/>
          <p:cNvGrpSpPr/>
          <p:nvPr/>
        </p:nvGrpSpPr>
        <p:grpSpPr>
          <a:xfrm>
            <a:off x="0" y="5572140"/>
            <a:ext cx="9144000" cy="1285860"/>
            <a:chOff x="0" y="5072074"/>
            <a:chExt cx="9144000" cy="1785926"/>
          </a:xfrm>
        </p:grpSpPr>
        <p:pic>
          <p:nvPicPr>
            <p:cNvPr id="12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13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14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15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16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  <p:cxnSp>
        <p:nvCxnSpPr>
          <p:cNvPr id="18" name="Прямая соединительная линия 17"/>
          <p:cNvCxnSpPr/>
          <p:nvPr/>
        </p:nvCxnSpPr>
        <p:spPr>
          <a:xfrm rot="5400000">
            <a:off x="3571868" y="2857496"/>
            <a:ext cx="5429288" cy="158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429388" y="214290"/>
            <a:ext cx="24546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400" b="1" dirty="0" smtClean="0"/>
              <a:t>Структура земельних угідь України</a:t>
            </a:r>
            <a:endParaRPr lang="ru-RU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214290"/>
          <a:ext cx="8643998" cy="64294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643998"/>
              </a:tblGrid>
              <a:tr h="602877">
                <a:tc>
                  <a:txBody>
                    <a:bodyPr/>
                    <a:lstStyle/>
                    <a:p>
                      <a:pPr algn="ctr"/>
                      <a:r>
                        <a:rPr lang="uk-UA" sz="2800" i="1" dirty="0" smtClean="0"/>
                        <a:t>Причини</a:t>
                      </a:r>
                      <a:endParaRPr lang="ru-RU" sz="2800" i="1" dirty="0"/>
                    </a:p>
                  </a:txBody>
                  <a:tcPr anchor="ctr"/>
                </a:tc>
              </a:tr>
              <a:tr h="58265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" contrast="12000"/>
          </a:blip>
          <a:srcRect/>
          <a:stretch>
            <a:fillRect/>
          </a:stretch>
        </p:blipFill>
        <p:spPr bwMode="auto">
          <a:xfrm>
            <a:off x="357158" y="857232"/>
            <a:ext cx="4076692" cy="263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7000" contrast="6000"/>
          </a:blip>
          <a:srcRect/>
          <a:stretch>
            <a:fillRect/>
          </a:stretch>
        </p:blipFill>
        <p:spPr bwMode="auto">
          <a:xfrm>
            <a:off x="428596" y="3429000"/>
            <a:ext cx="3897496" cy="324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" contrast="17000"/>
          </a:blip>
          <a:srcRect l="31253"/>
          <a:stretch>
            <a:fillRect/>
          </a:stretch>
        </p:blipFill>
        <p:spPr bwMode="auto">
          <a:xfrm>
            <a:off x="4714876" y="857232"/>
            <a:ext cx="392848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" contrast="17000"/>
          </a:blip>
          <a:srcRect t="64282" r="68747"/>
          <a:stretch>
            <a:fillRect/>
          </a:stretch>
        </p:blipFill>
        <p:spPr bwMode="auto">
          <a:xfrm>
            <a:off x="4786314" y="4143380"/>
            <a:ext cx="1785950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 descr="https://im3-tub-ua.yandex.net/i?id=856ef21e53da8007768f549c6d5f3146-l&amp;n=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4857760"/>
            <a:ext cx="2368421" cy="1800000"/>
          </a:xfrm>
          <a:prstGeom prst="rect">
            <a:avLst/>
          </a:prstGeom>
          <a:noFill/>
        </p:spPr>
      </p:pic>
      <p:pic>
        <p:nvPicPr>
          <p:cNvPr id="31753" name="Picture 9" descr="http://www.angi.ru/userfiles/image/garbag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5072074"/>
            <a:ext cx="2428892" cy="1616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85728"/>
            <a:ext cx="8808316" cy="611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142852"/>
            <a:ext cx="8572560" cy="15001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C00000"/>
                </a:solidFill>
              </a:rPr>
              <a:t>Глосарій</a:t>
            </a:r>
          </a:p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(словник понять) </a:t>
            </a: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Екосистема - </a:t>
            </a:r>
            <a:r>
              <a:rPr lang="uk-UA" sz="1600" dirty="0" smtClean="0"/>
              <a:t>це сукупність живих організмів, які пристосувалися до спільного проживання в певному середовищі існування, утворюючи з ним єдине ціле.</a:t>
            </a:r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7" name="Picture 2" descr="https://im2-tub-ua.yandex.net/i?id=dc22b074e68df7c66ede089e0bd532aa-l&amp;n=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214290"/>
            <a:ext cx="1027894" cy="785818"/>
          </a:xfrm>
          <a:prstGeom prst="rect">
            <a:avLst/>
          </a:prstGeom>
          <a:noFill/>
        </p:spPr>
      </p:pic>
      <p:graphicFrame>
        <p:nvGraphicFramePr>
          <p:cNvPr id="9" name="Схема 8"/>
          <p:cNvGraphicFramePr/>
          <p:nvPr/>
        </p:nvGraphicFramePr>
        <p:xfrm>
          <a:off x="1500166" y="4286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1" name="Схема 20"/>
          <p:cNvGraphicFramePr/>
          <p:nvPr/>
        </p:nvGraphicFramePr>
        <p:xfrm>
          <a:off x="428596" y="3000372"/>
          <a:ext cx="8358246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2" name="Группа 21"/>
          <p:cNvGrpSpPr/>
          <p:nvPr/>
        </p:nvGrpSpPr>
        <p:grpSpPr>
          <a:xfrm>
            <a:off x="0" y="5429264"/>
            <a:ext cx="9144000" cy="1428736"/>
            <a:chOff x="0" y="5072074"/>
            <a:chExt cx="9144000" cy="1785926"/>
          </a:xfrm>
        </p:grpSpPr>
        <p:pic>
          <p:nvPicPr>
            <p:cNvPr id="23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24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25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26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27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8643998" cy="20002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 smtClean="0">
              <a:solidFill>
                <a:srgbClr val="C00000"/>
              </a:solidFill>
            </a:endParaRPr>
          </a:p>
          <a:p>
            <a:pPr algn="ctr"/>
            <a:r>
              <a:rPr lang="uk-UA" sz="2800" dirty="0" smtClean="0">
                <a:solidFill>
                  <a:srgbClr val="C00000"/>
                </a:solidFill>
              </a:rPr>
              <a:t>Глосарій</a:t>
            </a:r>
          </a:p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(словник понять) </a:t>
            </a:r>
          </a:p>
          <a:p>
            <a:pPr algn="ctr"/>
            <a:r>
              <a:rPr lang="vi-VN" sz="2000" b="1" dirty="0" smtClean="0">
                <a:solidFill>
                  <a:srgbClr val="C00000"/>
                </a:solidFill>
              </a:rPr>
              <a:t>Біологі́чна продукти́вність</a:t>
            </a:r>
            <a:r>
              <a:rPr lang="uk-UA" sz="2000" b="1" i="1" dirty="0" smtClean="0">
                <a:solidFill>
                  <a:srgbClr val="C00000"/>
                </a:solidFill>
              </a:rPr>
              <a:t> -</a:t>
            </a:r>
            <a:r>
              <a:rPr lang="vi-VN" sz="1600" dirty="0" smtClean="0"/>
              <a:t> екологічне та загальнобіологічне поняття, що означає відтворення біомаси рослин, мікроорганізм</a:t>
            </a:r>
            <a:r>
              <a:rPr lang="uk-UA" sz="1600" dirty="0" smtClean="0"/>
              <a:t>і</a:t>
            </a:r>
            <a:r>
              <a:rPr lang="vi-VN" sz="1600" dirty="0" smtClean="0"/>
              <a:t>в і тварин, що входять до складу екосистеми; в більш вузькому сенсі — відтворення диких тварин і рослин, що використовуються людиною.</a:t>
            </a:r>
            <a:endParaRPr lang="uk-UA" sz="1600" dirty="0" smtClean="0"/>
          </a:p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Продукція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кожної</a:t>
            </a:r>
            <a:r>
              <a:rPr lang="ru-RU" b="1" dirty="0" smtClean="0">
                <a:solidFill>
                  <a:srgbClr val="C00000"/>
                </a:solidFill>
              </a:rPr>
              <a:t> </a:t>
            </a:r>
            <a:r>
              <a:rPr lang="ru-RU" b="1" dirty="0" err="1" smtClean="0">
                <a:solidFill>
                  <a:srgbClr val="C00000"/>
                </a:solidFill>
              </a:rPr>
              <a:t>популяції</a:t>
            </a:r>
            <a:r>
              <a:rPr lang="ru-RU" sz="1600" dirty="0" smtClean="0"/>
              <a:t> за </a:t>
            </a:r>
            <a:r>
              <a:rPr lang="ru-RU" sz="1600" dirty="0" err="1" smtClean="0"/>
              <a:t>певний</a:t>
            </a:r>
            <a:r>
              <a:rPr lang="ru-RU" sz="1600" dirty="0" smtClean="0"/>
              <a:t> час </a:t>
            </a:r>
            <a:r>
              <a:rPr lang="ru-RU" sz="1600" dirty="0" err="1" smtClean="0"/>
              <a:t>являє</a:t>
            </a:r>
            <a:r>
              <a:rPr lang="ru-RU" sz="1600" dirty="0" smtClean="0"/>
              <a:t> собою суму </a:t>
            </a:r>
            <a:r>
              <a:rPr lang="ru-RU" sz="1600" dirty="0" err="1" smtClean="0"/>
              <a:t>приростів</a:t>
            </a:r>
            <a:r>
              <a:rPr lang="ru-RU" sz="1600" dirty="0" smtClean="0"/>
              <a:t> </a:t>
            </a:r>
            <a:r>
              <a:rPr lang="ru-RU" sz="1600" dirty="0" err="1" smtClean="0"/>
              <a:t>всіх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особин</a:t>
            </a:r>
            <a:r>
              <a:rPr lang="ru-RU" sz="1600" dirty="0" smtClean="0"/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P = (B</a:t>
            </a:r>
            <a:r>
              <a:rPr lang="en-US" sz="1600" baseline="-25000" dirty="0" smtClean="0">
                <a:solidFill>
                  <a:srgbClr val="C00000"/>
                </a:solidFill>
              </a:rPr>
              <a:t>2</a:t>
            </a:r>
            <a:r>
              <a:rPr lang="en-US" sz="1600" dirty="0" smtClean="0">
                <a:solidFill>
                  <a:srgbClr val="C00000"/>
                </a:solidFill>
              </a:rPr>
              <a:t> — B</a:t>
            </a:r>
            <a:r>
              <a:rPr lang="en-US" sz="1600" baseline="-25000" dirty="0" smtClean="0">
                <a:solidFill>
                  <a:srgbClr val="C00000"/>
                </a:solidFill>
              </a:rPr>
              <a:t>1</a:t>
            </a:r>
            <a:r>
              <a:rPr lang="en-US" sz="1600" dirty="0" smtClean="0">
                <a:solidFill>
                  <a:srgbClr val="C00000"/>
                </a:solidFill>
              </a:rPr>
              <a:t>) + E.</a:t>
            </a:r>
            <a:r>
              <a:rPr lang="vi-VN" sz="1600" dirty="0" smtClean="0">
                <a:solidFill>
                  <a:srgbClr val="C00000"/>
                </a:solidFill>
              </a:rPr>
              <a:t> </a:t>
            </a:r>
            <a:endParaRPr lang="uk-UA" sz="1600" dirty="0" smtClean="0">
              <a:solidFill>
                <a:srgbClr val="C00000"/>
              </a:solidFill>
            </a:endParaRPr>
          </a:p>
          <a:p>
            <a:pPr algn="ctr"/>
            <a:endParaRPr lang="ru-RU" sz="1600" dirty="0" smtClean="0"/>
          </a:p>
          <a:p>
            <a:pPr algn="ctr"/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im2-tub-ua.yandex.net/i?id=dc22b074e68df7c66ede089e0bd532aa-l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214290"/>
            <a:ext cx="1027894" cy="785818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2357430"/>
          <a:ext cx="8501124" cy="29921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833708"/>
                <a:gridCol w="2833708"/>
                <a:gridCol w="28337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/>
                        <a:t>Екосистема</a:t>
                      </a:r>
                      <a:endParaRPr lang="ru-R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/>
                        <a:t>Рослини</a:t>
                      </a:r>
                      <a:endParaRPr lang="ru-R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/>
                        <a:t>Тварини</a:t>
                      </a:r>
                      <a:endParaRPr lang="ru-RU" i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/>
                        <a:t>Поліський край</a:t>
                      </a:r>
                      <a:endParaRPr lang="ru-R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S(</a:t>
                      </a:r>
                      <a:r>
                        <a:rPr lang="ru-RU" sz="1600" dirty="0" smtClean="0"/>
                        <a:t>рос.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покриву</a:t>
                      </a:r>
                      <a:r>
                        <a:rPr lang="ru-RU" sz="1600" baseline="0" dirty="0" smtClean="0"/>
                        <a:t>) = 45% = 51,075 тис. км</a:t>
                      </a:r>
                      <a:r>
                        <a:rPr lang="en-US" sz="1600" baseline="0" dirty="0" smtClean="0"/>
                        <a:t>^2</a:t>
                      </a:r>
                    </a:p>
                    <a:p>
                      <a:r>
                        <a:rPr lang="uk-UA" sz="1600" baseline="0" dirty="0" err="1" smtClean="0"/>
                        <a:t>К-ть</a:t>
                      </a:r>
                      <a:r>
                        <a:rPr lang="uk-UA" sz="1600" baseline="0" dirty="0" smtClean="0"/>
                        <a:t> видів: 1403</a:t>
                      </a:r>
                    </a:p>
                    <a:p>
                      <a:r>
                        <a:rPr lang="en-US" sz="1600" baseline="0" dirty="0" smtClean="0"/>
                        <a:t>P=71 658</a:t>
                      </a:r>
                    </a:p>
                    <a:p>
                      <a:r>
                        <a:rPr lang="uk-UA" sz="1600" baseline="0" dirty="0" err="1" smtClean="0"/>
                        <a:t>Б.п.=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en-US" sz="1600" baseline="0" dirty="0" smtClean="0"/>
                        <a:t>P/S= 71658</a:t>
                      </a:r>
                      <a:r>
                        <a:rPr lang="uk-UA" sz="1600" baseline="0" dirty="0" smtClean="0"/>
                        <a:t>/</a:t>
                      </a:r>
                      <a:r>
                        <a:rPr lang="ru-RU" sz="1600" baseline="0" dirty="0" smtClean="0"/>
                        <a:t>51,075=1,4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uk-UA" sz="1600" dirty="0" smtClean="0"/>
                        <a:t> = 62 </a:t>
                      </a:r>
                      <a:r>
                        <a:rPr lang="ru-RU" sz="1600" baseline="0" dirty="0" smtClean="0"/>
                        <a:t>тис. км</a:t>
                      </a:r>
                      <a:r>
                        <a:rPr lang="en-US" sz="1600" baseline="0" dirty="0" smtClean="0"/>
                        <a:t>^2</a:t>
                      </a:r>
                      <a:endParaRPr lang="en-US" sz="1600" dirty="0" smtClean="0"/>
                    </a:p>
                    <a:p>
                      <a:r>
                        <a:rPr lang="uk-UA" sz="1600" dirty="0" err="1" smtClean="0"/>
                        <a:t>К-ть</a:t>
                      </a:r>
                      <a:r>
                        <a:rPr lang="uk-UA" sz="1600" dirty="0" smtClean="0"/>
                        <a:t> видів:</a:t>
                      </a:r>
                      <a:r>
                        <a:rPr lang="uk-UA" sz="1600" baseline="0" dirty="0" smtClean="0"/>
                        <a:t> 793</a:t>
                      </a:r>
                    </a:p>
                    <a:p>
                      <a:r>
                        <a:rPr lang="en-US" sz="1600" baseline="0" dirty="0" smtClean="0"/>
                        <a:t>P= 49166</a:t>
                      </a:r>
                    </a:p>
                    <a:p>
                      <a:r>
                        <a:rPr lang="uk-UA" sz="1600" baseline="0" dirty="0" err="1" smtClean="0"/>
                        <a:t>Б.п</a:t>
                      </a:r>
                      <a:r>
                        <a:rPr lang="uk-UA" sz="1600" baseline="0" dirty="0" smtClean="0"/>
                        <a:t>. = 0,793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i="1" dirty="0" smtClean="0"/>
                        <a:t>Лісостеп</a:t>
                      </a:r>
                      <a:endParaRPr lang="ru-RU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S(</a:t>
                      </a:r>
                      <a:r>
                        <a:rPr lang="ru-RU" sz="1600" dirty="0" smtClean="0"/>
                        <a:t>рос.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покриву</a:t>
                      </a:r>
                      <a:r>
                        <a:rPr lang="ru-RU" sz="1600" baseline="0" dirty="0" smtClean="0"/>
                        <a:t>) = 80% = 97 тис. км</a:t>
                      </a:r>
                      <a:r>
                        <a:rPr lang="en-US" sz="1600" baseline="0" dirty="0" smtClean="0"/>
                        <a:t>^2</a:t>
                      </a:r>
                    </a:p>
                    <a:p>
                      <a:r>
                        <a:rPr lang="uk-UA" sz="1600" baseline="0" dirty="0" err="1" smtClean="0"/>
                        <a:t>К-ть</a:t>
                      </a:r>
                      <a:r>
                        <a:rPr lang="uk-UA" sz="1600" baseline="0" dirty="0" smtClean="0"/>
                        <a:t> видів: 1500</a:t>
                      </a:r>
                    </a:p>
                    <a:p>
                      <a:r>
                        <a:rPr lang="en-US" sz="1600" baseline="0" dirty="0" smtClean="0"/>
                        <a:t>P=</a:t>
                      </a:r>
                      <a:r>
                        <a:rPr lang="uk-UA" sz="1600" baseline="0" dirty="0" smtClean="0"/>
                        <a:t>145 500</a:t>
                      </a:r>
                      <a:endParaRPr lang="en-US" sz="1600" baseline="0" dirty="0" smtClean="0"/>
                    </a:p>
                    <a:p>
                      <a:r>
                        <a:rPr lang="uk-UA" sz="1600" baseline="0" dirty="0" err="1" smtClean="0"/>
                        <a:t>Б.п.=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en-US" sz="1600" baseline="0" dirty="0" smtClean="0"/>
                        <a:t>P/S= </a:t>
                      </a:r>
                      <a:r>
                        <a:rPr lang="uk-UA" sz="1600" baseline="0" dirty="0" smtClean="0"/>
                        <a:t>1,5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uk-UA" sz="1600" dirty="0" smtClean="0"/>
                        <a:t> = 24,25 </a:t>
                      </a:r>
                      <a:r>
                        <a:rPr lang="ru-RU" sz="1600" baseline="0" dirty="0" smtClean="0"/>
                        <a:t>тис. км</a:t>
                      </a:r>
                      <a:r>
                        <a:rPr lang="en-US" sz="1600" baseline="0" dirty="0" smtClean="0"/>
                        <a:t>^2</a:t>
                      </a:r>
                      <a:endParaRPr lang="en-US" sz="1600" dirty="0" smtClean="0"/>
                    </a:p>
                    <a:p>
                      <a:r>
                        <a:rPr lang="uk-UA" sz="1600" dirty="0" err="1" smtClean="0"/>
                        <a:t>К-ть</a:t>
                      </a:r>
                      <a:r>
                        <a:rPr lang="uk-UA" sz="1600" dirty="0" smtClean="0"/>
                        <a:t> видів:</a:t>
                      </a:r>
                      <a:r>
                        <a:rPr lang="uk-UA" sz="1600" baseline="0" dirty="0" smtClean="0"/>
                        <a:t> 932</a:t>
                      </a:r>
                    </a:p>
                    <a:p>
                      <a:r>
                        <a:rPr lang="en-US" sz="1600" baseline="0" dirty="0" smtClean="0"/>
                        <a:t>P= </a:t>
                      </a:r>
                      <a:r>
                        <a:rPr lang="uk-UA" sz="1600" baseline="0" dirty="0" smtClean="0"/>
                        <a:t>22 601</a:t>
                      </a:r>
                      <a:endParaRPr lang="en-US" sz="1600" baseline="0" dirty="0" smtClean="0"/>
                    </a:p>
                    <a:p>
                      <a:r>
                        <a:rPr lang="uk-UA" sz="1600" baseline="0" dirty="0" err="1" smtClean="0"/>
                        <a:t>Б.п</a:t>
                      </a:r>
                      <a:r>
                        <a:rPr lang="uk-UA" sz="1600" baseline="0" dirty="0" smtClean="0"/>
                        <a:t>. = 0,9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0" y="5429264"/>
            <a:ext cx="9144000" cy="1428736"/>
            <a:chOff x="0" y="5072074"/>
            <a:chExt cx="9144000" cy="1785926"/>
          </a:xfrm>
        </p:grpSpPr>
        <p:pic>
          <p:nvPicPr>
            <p:cNvPr id="9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10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11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12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13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ayer 3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-10000"/>
          </a:blip>
          <a:srcRect l="3906" t="4330"/>
          <a:stretch>
            <a:fillRect/>
          </a:stretch>
        </p:blipFill>
        <p:spPr>
          <a:xfrm>
            <a:off x="178579" y="285728"/>
            <a:ext cx="8786842" cy="635795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142984"/>
          <a:ext cx="8501124" cy="4455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{E8B1032C-EA38-4F05-BA0D-38AFFFC7BED3}</a:tableStyleId>
              </a:tblPr>
              <a:tblGrid>
                <a:gridCol w="2833708"/>
                <a:gridCol w="2833708"/>
                <a:gridCol w="28337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Екосистема</a:t>
                      </a:r>
                      <a:endParaRPr kumimoji="0" lang="ru-RU" b="1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uk-UA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Рослини</a:t>
                      </a:r>
                      <a:endParaRPr kumimoji="0" lang="ru-RU" b="1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uk-UA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Тварини</a:t>
                      </a:r>
                      <a:endParaRPr kumimoji="0" lang="ru-RU" b="1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b="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Степова зона</a:t>
                      </a:r>
                      <a:endParaRPr kumimoji="0" lang="ru-RU" b="0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S(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рос.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chemeClr val="bg1"/>
                          </a:solidFill>
                        </a:rPr>
                        <a:t>покриву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) = 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4% = 9,8 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тис. км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</a:p>
                    <a:p>
                      <a:r>
                        <a:rPr lang="uk-UA" sz="1800" baseline="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 видів: 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2500</a:t>
                      </a:r>
                      <a:endParaRPr lang="uk-UA" sz="18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=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 24500</a:t>
                      </a:r>
                      <a:endParaRPr lang="en-US" sz="18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800" baseline="0" dirty="0" err="1" smtClean="0">
                          <a:solidFill>
                            <a:schemeClr val="bg1"/>
                          </a:solidFill>
                        </a:rPr>
                        <a:t>Б.п.=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P/S= 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2,5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uk-UA" sz="180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uk-UA" sz="1800" dirty="0" smtClean="0">
                          <a:solidFill>
                            <a:schemeClr val="bg1"/>
                          </a:solidFill>
                        </a:rPr>
                        <a:t>232,2 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тис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. км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80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800" dirty="0" smtClean="0">
                          <a:solidFill>
                            <a:schemeClr val="bg1"/>
                          </a:solidFill>
                        </a:rPr>
                        <a:t> видів: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798</a:t>
                      </a:r>
                      <a:endParaRPr lang="uk-UA" sz="18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P= 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187689</a:t>
                      </a:r>
                      <a:endParaRPr lang="en-US" sz="18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800" baseline="0" dirty="0" err="1" smtClean="0">
                          <a:solidFill>
                            <a:schemeClr val="bg1"/>
                          </a:solidFill>
                        </a:rPr>
                        <a:t>Б.п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. = 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</a:rPr>
                        <a:t>0,798</a:t>
                      </a:r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b="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Капати</a:t>
                      </a:r>
                      <a:endParaRPr kumimoji="0" lang="ru-RU" b="0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S(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рос.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</a:rPr>
                        <a:t>покриву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) =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40,5%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=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76,95 тис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. км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видів: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2000</a:t>
                      </a:r>
                      <a:endParaRPr lang="uk-UA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=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153 900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Б.п.=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P/S=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.113,05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км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</a:rPr>
                        <a:t> видів: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74</a:t>
                      </a:r>
                      <a:endParaRPr lang="uk-UA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83657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Б.п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. 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0,74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b="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Кримські гори</a:t>
                      </a:r>
                      <a:endParaRPr kumimoji="0" lang="ru-RU" b="0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S(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рос.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</a:rPr>
                        <a:t>покриву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) =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32%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= 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0,5 тис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. км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видів: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2300</a:t>
                      </a:r>
                      <a:endParaRPr lang="uk-UA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P=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1252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Б.п.=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P/S=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0,8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</a:rPr>
                        <a:t> =  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</a:rPr>
                        <a:t>1,064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тис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. км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^2</a:t>
                      </a:r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dirty="0" err="1" smtClean="0">
                          <a:solidFill>
                            <a:schemeClr val="bg1"/>
                          </a:solidFill>
                        </a:rPr>
                        <a:t>К-ть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</a:rPr>
                        <a:t> видів: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54</a:t>
                      </a:r>
                      <a:endParaRPr lang="uk-UA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P=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83657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uk-UA" sz="1600" baseline="0" dirty="0" err="1" smtClean="0">
                          <a:solidFill>
                            <a:schemeClr val="bg1"/>
                          </a:solidFill>
                        </a:rPr>
                        <a:t>Б.п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. = </a:t>
                      </a:r>
                      <a:r>
                        <a:rPr lang="uk-UA" sz="1600" baseline="0" dirty="0" smtClean="0">
                          <a:solidFill>
                            <a:schemeClr val="bg1"/>
                          </a:solidFill>
                        </a:rPr>
                        <a:t>0,74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alpha val="36078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7326" y="1000108"/>
            <a:ext cx="6029348" cy="496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928662" y="285728"/>
            <a:ext cx="739003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/>
              <a:t>Стан </a:t>
            </a:r>
            <a:r>
              <a:rPr lang="ru-RU" sz="2000" b="1" dirty="0" err="1" smtClean="0"/>
              <a:t>земельних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ресурсів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грунтів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Миколаївської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області</a:t>
            </a:r>
            <a:endParaRPr lang="ru-RU" sz="20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714348" y="285728"/>
          <a:ext cx="6786610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214282" y="2714620"/>
          <a:ext cx="8786842" cy="3746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0" y="5572140"/>
            <a:ext cx="9144000" cy="1285860"/>
            <a:chOff x="0" y="5072074"/>
            <a:chExt cx="9144000" cy="1785926"/>
          </a:xfrm>
        </p:grpSpPr>
        <p:pic>
          <p:nvPicPr>
            <p:cNvPr id="9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5384132" y="5072074"/>
              <a:ext cx="3759868" cy="1785926"/>
            </a:xfrm>
            <a:prstGeom prst="rect">
              <a:avLst/>
            </a:prstGeom>
            <a:noFill/>
          </p:spPr>
        </p:pic>
        <p:pic>
          <p:nvPicPr>
            <p:cNvPr id="10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0" y="5286388"/>
              <a:ext cx="3308678" cy="1571612"/>
            </a:xfrm>
            <a:prstGeom prst="rect">
              <a:avLst/>
            </a:prstGeom>
            <a:noFill/>
          </p:spPr>
        </p:pic>
        <p:pic>
          <p:nvPicPr>
            <p:cNvPr id="11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2214546" y="5195307"/>
              <a:ext cx="3500430" cy="1662693"/>
            </a:xfrm>
            <a:prstGeom prst="rect">
              <a:avLst/>
            </a:prstGeom>
            <a:noFill/>
          </p:spPr>
        </p:pic>
        <p:pic>
          <p:nvPicPr>
            <p:cNvPr id="12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>
              <a:off x="4714876" y="5127441"/>
              <a:ext cx="3643306" cy="1730559"/>
            </a:xfrm>
            <a:prstGeom prst="rect">
              <a:avLst/>
            </a:prstGeom>
            <a:noFill/>
          </p:spPr>
        </p:pic>
        <p:pic>
          <p:nvPicPr>
            <p:cNvPr id="13" name="Picture 2" descr="http://bueschings.com/_images/grass_soil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1913" t="5029" r="1438" b="2913"/>
            <a:stretch>
              <a:fillRect/>
            </a:stretch>
          </p:blipFill>
          <p:spPr bwMode="auto">
            <a:xfrm flipH="1">
              <a:off x="1477604" y="5286388"/>
              <a:ext cx="3308678" cy="15716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ADADA"/>
              </a:clrFrom>
              <a:clrTo>
                <a:srgbClr val="DADAD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714356"/>
            <a:ext cx="8560032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/>
        </p:nvGraphicFramePr>
        <p:xfrm>
          <a:off x="500034" y="-142900"/>
          <a:ext cx="8191536" cy="2746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0034" y="3214686"/>
            <a:ext cx="8143932" cy="2031325"/>
          </a:xfrm>
          <a:prstGeom prst="rect">
            <a:avLst/>
          </a:prstGeom>
          <a:solidFill>
            <a:schemeClr val="bg1">
              <a:lumMod val="95000"/>
              <a:alpha val="56863"/>
            </a:schemeClr>
          </a:solidFill>
        </p:spPr>
        <p:txBody>
          <a:bodyPr wrap="square">
            <a:spAutoFit/>
          </a:bodyPr>
          <a:lstStyle/>
          <a:p>
            <a:r>
              <a:rPr lang="ru-RU" i="1" dirty="0" smtClean="0"/>
              <a:t>- </a:t>
            </a:r>
            <a:r>
              <a:rPr lang="ru-RU" i="1" dirty="0" err="1" smtClean="0"/>
              <a:t>створення</a:t>
            </a:r>
            <a:r>
              <a:rPr lang="ru-RU" i="1" dirty="0" smtClean="0"/>
              <a:t> </a:t>
            </a:r>
            <a:r>
              <a:rPr lang="ru-RU" i="1" dirty="0" err="1" smtClean="0"/>
              <a:t>контурно-меліоративної</a:t>
            </a:r>
            <a:r>
              <a:rPr lang="ru-RU" i="1" dirty="0" smtClean="0"/>
              <a:t> </a:t>
            </a:r>
            <a:r>
              <a:rPr lang="ru-RU" i="1" dirty="0" err="1" smtClean="0"/>
              <a:t>системи</a:t>
            </a:r>
            <a:r>
              <a:rPr lang="ru-RU" i="1" dirty="0" smtClean="0"/>
              <a:t> </a:t>
            </a:r>
            <a:r>
              <a:rPr lang="ru-RU" i="1" dirty="0" err="1" smtClean="0"/>
              <a:t>території</a:t>
            </a:r>
            <a:endParaRPr lang="ru-RU" i="1" dirty="0" smtClean="0"/>
          </a:p>
          <a:p>
            <a:r>
              <a:rPr lang="ru-RU" i="1" dirty="0" smtClean="0"/>
              <a:t>- </a:t>
            </a:r>
            <a:r>
              <a:rPr lang="ru-RU" i="1" dirty="0" err="1" smtClean="0"/>
              <a:t>збільшення</a:t>
            </a:r>
            <a:r>
              <a:rPr lang="ru-RU" i="1" dirty="0" smtClean="0"/>
              <a:t> </a:t>
            </a:r>
            <a:r>
              <a:rPr lang="ru-RU" i="1" dirty="0" err="1" smtClean="0"/>
              <a:t>лісистості</a:t>
            </a:r>
            <a:r>
              <a:rPr lang="ru-RU" i="1" dirty="0" smtClean="0"/>
              <a:t> до </a:t>
            </a:r>
            <a:r>
              <a:rPr lang="ru-RU" i="1" dirty="0" err="1" smtClean="0"/>
              <a:t>оптимальних</a:t>
            </a:r>
            <a:r>
              <a:rPr lang="ru-RU" i="1" dirty="0" smtClean="0"/>
              <a:t> </a:t>
            </a:r>
            <a:r>
              <a:rPr lang="ru-RU" i="1" dirty="0" err="1" smtClean="0"/>
              <a:t>розмірів</a:t>
            </a:r>
            <a:r>
              <a:rPr lang="ru-RU" i="1" dirty="0" smtClean="0"/>
              <a:t>;</a:t>
            </a:r>
          </a:p>
          <a:p>
            <a:r>
              <a:rPr lang="ru-RU" i="1" dirty="0" smtClean="0"/>
              <a:t>- </a:t>
            </a:r>
            <a:r>
              <a:rPr lang="ru-RU" i="1" dirty="0" err="1" smtClean="0"/>
              <a:t>здійснення</a:t>
            </a:r>
            <a:r>
              <a:rPr lang="ru-RU" i="1" dirty="0" smtClean="0"/>
              <a:t> </a:t>
            </a:r>
            <a:r>
              <a:rPr lang="ru-RU" i="1" dirty="0" err="1" smtClean="0"/>
              <a:t>агротехнічних</a:t>
            </a:r>
            <a:r>
              <a:rPr lang="ru-RU" i="1" dirty="0" smtClean="0"/>
              <a:t> </a:t>
            </a:r>
            <a:r>
              <a:rPr lang="ru-RU" i="1" dirty="0" err="1" smtClean="0"/>
              <a:t>протиерозійних</a:t>
            </a:r>
            <a:r>
              <a:rPr lang="ru-RU" i="1" dirty="0" smtClean="0"/>
              <a:t> </a:t>
            </a:r>
            <a:r>
              <a:rPr lang="ru-RU" i="1" dirty="0" err="1" smtClean="0"/>
              <a:t>заходів</a:t>
            </a:r>
            <a:endParaRPr lang="ru-RU" i="1" dirty="0" smtClean="0"/>
          </a:p>
          <a:p>
            <a:r>
              <a:rPr lang="ru-RU" i="1" dirty="0" smtClean="0"/>
              <a:t>- </a:t>
            </a:r>
            <a:r>
              <a:rPr lang="ru-RU" i="1" dirty="0" err="1" smtClean="0"/>
              <a:t>створення</a:t>
            </a:r>
            <a:r>
              <a:rPr lang="ru-RU" i="1" dirty="0" smtClean="0"/>
              <a:t> та </a:t>
            </a:r>
            <a:r>
              <a:rPr lang="ru-RU" i="1" dirty="0" err="1" smtClean="0"/>
              <a:t>упорядкування</a:t>
            </a:r>
            <a:r>
              <a:rPr lang="ru-RU" i="1" dirty="0" smtClean="0"/>
              <a:t> </a:t>
            </a:r>
            <a:r>
              <a:rPr lang="ru-RU" i="1" dirty="0" err="1" smtClean="0"/>
              <a:t>водоохоронних</a:t>
            </a:r>
            <a:r>
              <a:rPr lang="ru-RU" i="1" dirty="0" smtClean="0"/>
              <a:t> зон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прибережних</a:t>
            </a:r>
            <a:r>
              <a:rPr lang="ru-RU" i="1" dirty="0" smtClean="0"/>
              <a:t> </a:t>
            </a:r>
            <a:r>
              <a:rPr lang="ru-RU" i="1" dirty="0" err="1" smtClean="0"/>
              <a:t>захисних</a:t>
            </a:r>
            <a:r>
              <a:rPr lang="ru-RU" i="1" dirty="0" smtClean="0"/>
              <a:t> </a:t>
            </a:r>
            <a:r>
              <a:rPr lang="ru-RU" i="1" dirty="0" err="1" smtClean="0"/>
              <a:t>смуг</a:t>
            </a:r>
            <a:r>
              <a:rPr lang="ru-RU" i="1" dirty="0" smtClean="0"/>
              <a:t>;</a:t>
            </a:r>
          </a:p>
          <a:p>
            <a:r>
              <a:rPr lang="ru-RU" i="1" dirty="0" smtClean="0"/>
              <a:t>- </a:t>
            </a:r>
            <a:r>
              <a:rPr lang="ru-RU" i="1" dirty="0" err="1" smtClean="0"/>
              <a:t>залуження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створення</a:t>
            </a:r>
            <a:r>
              <a:rPr lang="ru-RU" i="1" dirty="0" smtClean="0"/>
              <a:t> </a:t>
            </a:r>
            <a:r>
              <a:rPr lang="ru-RU" i="1" dirty="0" err="1" smtClean="0"/>
              <a:t>лісових</a:t>
            </a:r>
            <a:r>
              <a:rPr lang="ru-RU" i="1" dirty="0" smtClean="0"/>
              <a:t> </a:t>
            </a:r>
            <a:r>
              <a:rPr lang="ru-RU" i="1" dirty="0" err="1" smtClean="0"/>
              <a:t>насаджень</a:t>
            </a:r>
            <a:endParaRPr lang="ru-RU" i="1" dirty="0" smtClean="0"/>
          </a:p>
          <a:p>
            <a:r>
              <a:rPr lang="ru-RU" i="1" dirty="0" smtClean="0"/>
              <a:t>- </a:t>
            </a:r>
            <a:r>
              <a:rPr lang="ru-RU" i="1" dirty="0" err="1" smtClean="0"/>
              <a:t>упорядкування</a:t>
            </a:r>
            <a:r>
              <a:rPr lang="ru-RU" i="1" dirty="0" smtClean="0"/>
              <a:t> </a:t>
            </a:r>
            <a:r>
              <a:rPr lang="ru-RU" i="1" dirty="0" err="1" smtClean="0"/>
              <a:t>водовідведення</a:t>
            </a:r>
            <a:endParaRPr lang="ru-RU" i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2428860" y="2571744"/>
            <a:ext cx="4429156" cy="428628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Шляхи вирішення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-30000"/>
          </a:blip>
          <a:srcRect l="3437" t="2731" r="6507" b="2731"/>
          <a:stretch>
            <a:fillRect/>
          </a:stretch>
        </p:blipFill>
        <p:spPr bwMode="auto">
          <a:xfrm>
            <a:off x="100775" y="500042"/>
            <a:ext cx="894245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Скругленный прямоугольник 1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rgbClr val="990000">
              <a:alpha val="36078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uk-UA" sz="36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Висновок</a:t>
            </a:r>
          </a:p>
          <a:p>
            <a:pPr>
              <a:buFontTx/>
              <a:buChar char="-"/>
            </a:pPr>
            <a:endParaRPr lang="uk-UA" sz="1600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uk-UA" sz="1600" dirty="0" smtClean="0">
                <a:solidFill>
                  <a:schemeClr val="bg1"/>
                </a:solidFill>
              </a:rPr>
              <a:t>Ґрунт </a:t>
            </a:r>
            <a:r>
              <a:rPr lang="uk-UA" sz="1600" dirty="0" smtClean="0">
                <a:solidFill>
                  <a:schemeClr val="bg1"/>
                </a:solidFill>
              </a:rPr>
              <a:t>– верхній пухкий родючий шар землі;</a:t>
            </a:r>
          </a:p>
          <a:p>
            <a:pPr>
              <a:buFontTx/>
              <a:buChar char="-"/>
            </a:pPr>
            <a:r>
              <a:rPr lang="uk-UA" sz="1600" dirty="0" smtClean="0">
                <a:solidFill>
                  <a:schemeClr val="bg1"/>
                </a:solidFill>
              </a:rPr>
              <a:t> На Україні виділяють 7 основних типів ґрунтів;</a:t>
            </a:r>
          </a:p>
          <a:p>
            <a:pPr>
              <a:buFontTx/>
              <a:buChar char="-"/>
            </a:pPr>
            <a:r>
              <a:rPr lang="uk-UA" sz="1600" dirty="0" smtClean="0">
                <a:solidFill>
                  <a:schemeClr val="bg1"/>
                </a:solidFill>
              </a:rPr>
              <a:t> Порівнявши ґрунти та їх сучасний стан, можна сказати, що ґрунти України виснажені та мають проблеми переважно викликані антропогенним фактором, а отже потребують </a:t>
            </a:r>
            <a:r>
              <a:rPr lang="uk-UA" sz="1600" dirty="0" smtClean="0">
                <a:solidFill>
                  <a:schemeClr val="bg1"/>
                </a:solidFill>
              </a:rPr>
              <a:t>вирішення шляхами</a:t>
            </a:r>
            <a:r>
              <a:rPr lang="uk-UA" sz="1600" dirty="0" smtClean="0">
                <a:solidFill>
                  <a:schemeClr val="bg1"/>
                </a:solidFill>
              </a:rPr>
              <a:t>, зазначеними у доповіді;</a:t>
            </a:r>
          </a:p>
          <a:p>
            <a:pPr>
              <a:buFontTx/>
              <a:buChar char="-"/>
            </a:pPr>
            <a:r>
              <a:rPr lang="uk-UA" sz="1600" dirty="0" smtClean="0">
                <a:solidFill>
                  <a:schemeClr val="bg1"/>
                </a:solidFill>
              </a:rPr>
              <a:t> Екосистема </a:t>
            </a:r>
            <a:r>
              <a:rPr lang="uk-UA" sz="1600" dirty="0" err="1" smtClean="0">
                <a:solidFill>
                  <a:schemeClr val="bg1"/>
                </a:solidFill>
              </a:rPr>
              <a:t>–це</a:t>
            </a:r>
            <a:r>
              <a:rPr lang="uk-UA" sz="1600" dirty="0" smtClean="0">
                <a:solidFill>
                  <a:schemeClr val="bg1"/>
                </a:solidFill>
              </a:rPr>
              <a:t> сукупність живих організмів, які пристосувалися до спільного проживання в певному середовищі існування, утворюючи з ним єдине ціле. Нині виділяють 4 головні екосистеми. Порівнюючи екосистеми України (поділ за фізико-географічним районуванням України)  за їх </a:t>
            </a:r>
            <a:r>
              <a:rPr lang="uk-UA" sz="1600" dirty="0" smtClean="0">
                <a:solidFill>
                  <a:schemeClr val="bg1"/>
                </a:solidFill>
              </a:rPr>
              <a:t>продуктивністю, </a:t>
            </a:r>
            <a:r>
              <a:rPr lang="uk-UA" sz="1600" dirty="0" smtClean="0">
                <a:solidFill>
                  <a:schemeClr val="bg1"/>
                </a:solidFill>
              </a:rPr>
              <a:t>можна сказати що найбільшу продуктивність мають рослинний світ Степової зони та Карпат. Найменшу – Кримські гори. Серед тваринного світу великої різниці у продуктивності немає, але найбільшу мають Лісостеп, Степ, зона Полісся;</a:t>
            </a:r>
          </a:p>
          <a:p>
            <a:pPr>
              <a:buFontTx/>
              <a:buChar char="-"/>
            </a:pPr>
            <a:r>
              <a:rPr lang="uk-UA" sz="1600" dirty="0" smtClean="0">
                <a:solidFill>
                  <a:schemeClr val="bg1"/>
                </a:solidFill>
              </a:rPr>
              <a:t> Дізнавшись більше про ґрунти моєї області, можна сказати, що ґрунти Миколаївської обл. потребують як і ґрунти всієї України негайного вирішення їх деградації.</a:t>
            </a:r>
          </a:p>
          <a:p>
            <a:pPr>
              <a:buFontTx/>
              <a:buNone/>
            </a:pPr>
            <a:r>
              <a:rPr lang="uk-UA" sz="1600" dirty="0" smtClean="0">
                <a:solidFill>
                  <a:schemeClr val="bg1"/>
                </a:solidFill>
              </a:rPr>
              <a:t>Отже, на підставі вище наведених висновків можна казати про сучасний стан ґрунтів України - всі землі потребують захисту та охорони від негативних процесів, забруднення й погіршення екологічного стану. Щодо екосистем можна сказати, що їх продуктивність є середньою, серйозні проблеми лише у зоні Полісся через радіоактивне забруднення, що відбулося під час аварії на Чорнобильській АЕС 1986 року.</a:t>
            </a:r>
          </a:p>
          <a:p>
            <a:pPr algn="ctr"/>
            <a:endParaRPr lang="uk-UA" sz="16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504</TotalTime>
  <Words>750</Words>
  <Application>Microsoft Office PowerPoint</Application>
  <PresentationFormat>Экран (4:3)</PresentationFormat>
  <Paragraphs>170</Paragraphs>
  <Slides>12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60</cp:revision>
  <dcterms:created xsi:type="dcterms:W3CDTF">2017-03-02T13:33:11Z</dcterms:created>
  <dcterms:modified xsi:type="dcterms:W3CDTF">2017-03-03T19:09:43Z</dcterms:modified>
</cp:coreProperties>
</file>