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EEB77B-14B7-4D20-B1F3-E0E38695580F}" type="datetimeFigureOut">
              <a:rPr lang="uk-UA" smtClean="0"/>
              <a:t>15.04.2016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27520-547F-4E73-A53D-1836D511D6A9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568863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Тема проекту: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Влив температури, світла і вологості на проростання насіння однодольних і дводольних рослин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7848544" cy="255992"/>
          </a:xfrm>
        </p:spPr>
        <p:txBody>
          <a:bodyPr>
            <a:normAutofit fontScale="475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 </a:t>
            </a:r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Стресовими умовами вважаються несприятливі зовнішні </a:t>
            </a:r>
            <a:r>
              <a:rPr lang="uk-UA" dirty="0" smtClean="0"/>
              <a:t>фактори: низька температура, надмірна волога, відсутність вологи.</a:t>
            </a:r>
          </a:p>
          <a:p>
            <a:r>
              <a:rPr lang="uk-UA" dirty="0" smtClean="0"/>
              <a:t> Дані фактори </a:t>
            </a:r>
            <a:r>
              <a:rPr lang="uk-UA" dirty="0" smtClean="0"/>
              <a:t>призводять до напруженого стану живого </a:t>
            </a:r>
            <a:r>
              <a:rPr lang="uk-UA" dirty="0" smtClean="0"/>
              <a:t>організму</a:t>
            </a:r>
            <a:r>
              <a:rPr lang="uk-UA" dirty="0" smtClean="0"/>
              <a:t>, тобто призупиняють  розвиток насінини, як дводольної так однодольної рослини.</a:t>
            </a:r>
          </a:p>
          <a:p>
            <a:r>
              <a:rPr lang="uk-UA" dirty="0"/>
              <a:t>Н</a:t>
            </a:r>
            <a:r>
              <a:rPr lang="uk-UA" dirty="0" smtClean="0"/>
              <a:t>егативний </a:t>
            </a:r>
            <a:r>
              <a:rPr lang="uk-UA" dirty="0"/>
              <a:t>водний потенціал може приводити до пониженого споживання води, змін у транспірації, втрати тургору і змінам в мінеральному живленні .</a:t>
            </a:r>
          </a:p>
          <a:p>
            <a:pPr marL="0" indent="0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      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Роботу виконали: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Ряба Єва-Марія учениця 5- Б класу</a:t>
            </a:r>
          </a:p>
          <a:p>
            <a:pPr algn="ctr"/>
            <a:r>
              <a:rPr lang="uk-UA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Ряба Анастасія   учениця 10-Б класу</a:t>
            </a:r>
          </a:p>
          <a:p>
            <a:pPr algn="ctr"/>
            <a:endParaRPr lang="uk-UA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Керівник: Ткач  С. А. – вчитель природознавства та біології   Кельменецького ліцею смт Кельменці  Чернівецька область </a:t>
            </a:r>
            <a:endParaRPr lang="uk-UA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48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305800" cy="5389208"/>
          </a:xfrm>
        </p:spPr>
        <p:txBody>
          <a:bodyPr>
            <a:normAutofit fontScale="90000"/>
          </a:bodyPr>
          <a:lstStyle/>
          <a:p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> </a:t>
            </a:r>
            <a:r>
              <a:rPr lang="uk-UA" sz="2800" dirty="0" smtClean="0"/>
              <a:t> </a:t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 проекту: 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Визначити умови проростання насіння однодольних і дводольних рослин.</a:t>
            </a:r>
            <a:b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Завдання проекту: </a:t>
            </a:r>
            <a:b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31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1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Дослідити вплив світла, температури та води  на проростання насіння.</a:t>
            </a:r>
            <a:br>
              <a:rPr lang="uk-UA" sz="31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    - Виявити  стресові фактори у  процесі проростання насіння однодольних та дводольних рослин.</a:t>
            </a:r>
            <a:b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     - Навчитись проводити елементарні експерименти над рослинами  та оформляти результати досліджень.</a:t>
            </a:r>
            <a:b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 smtClean="0"/>
              <a:t> </a:t>
            </a:r>
            <a:endParaRPr lang="uk-UA" sz="2800" b="1" i="1" dirty="0"/>
          </a:p>
        </p:txBody>
      </p:sp>
    </p:spTree>
    <p:extLst>
      <p:ext uri="{BB962C8B-B14F-4D97-AF65-F5344CB8AC3E}">
        <p14:creationId xmlns:p14="http://schemas.microsoft.com/office/powerpoint/2010/main" val="238342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95_InZYRb4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438" y="1935163"/>
            <a:ext cx="7891123" cy="4389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noemHIB5Wa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8229600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whyHgRnXAn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953" y="1935163"/>
            <a:ext cx="7836094" cy="4389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Z7IdUkq-IO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481" y="1935163"/>
            <a:ext cx="7847038" cy="4389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PCIPOmCsl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059" y="1935163"/>
            <a:ext cx="8037882" cy="4389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Содержимое 3" descr="ys8FES0XzO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8148005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94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Тема проекту: Влив температури, світла і вологості на проростання насіння однодольних і дводольних рослин</vt:lpstr>
      <vt:lpstr>                                                Роботу виконали: </vt:lpstr>
      <vt:lpstr>                                                        Мета проекту:   -  Визначити умови проростання насіння однодольних і дводольних рослин. Завдання проекту:      - Дослідити вплив світла, температури та води  на проростання насіння.      - Виявити  стресові фактори у  процесі проростання насіння однодольних та дводольних рослин.      - Навчитись проводити елементарні експерименти над рослинами  та оформляти результати досліджень.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</dc:creator>
  <cp:lastModifiedBy>2</cp:lastModifiedBy>
  <cp:revision>6</cp:revision>
  <dcterms:created xsi:type="dcterms:W3CDTF">2016-04-13T18:53:25Z</dcterms:created>
  <dcterms:modified xsi:type="dcterms:W3CDTF">2016-04-14T21:43:08Z</dcterms:modified>
</cp:coreProperties>
</file>