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A65C-C500-4508-8D8A-5AAB56CABA61}" type="datetimeFigureOut">
              <a:rPr lang="uk-UA" smtClean="0"/>
              <a:t>14.04.2016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2DCB2-9852-47F3-9EAD-0D8F231779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15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DCB2-9852-47F3-9EAD-0D8F231779A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82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634808" cy="2160240"/>
          </a:xfrm>
        </p:spPr>
        <p:txBody>
          <a:bodyPr/>
          <a:lstStyle/>
          <a:p>
            <a:r>
              <a:rPr lang="uk-UA" sz="100" dirty="0" err="1" smtClean="0"/>
              <a:t>обровеличківська</a:t>
            </a:r>
            <a:r>
              <a:rPr lang="uk-UA" sz="100" dirty="0" smtClean="0"/>
              <a:t> </a:t>
            </a:r>
            <a:endParaRPr lang="uk-UA" sz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6" y="764704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МАН-ЮНІОР- Юніор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 </a:t>
            </a:r>
            <a:endParaRPr lang="uk-UA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 як феномен ХХ сторіччя».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роботи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«Голокост у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Добровеличківському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районі в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роки нацистської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окупації 1941- 1944 рр.»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Степаненко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Юлія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Олександрівна,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класу</a:t>
            </a:r>
          </a:p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Добровеличківської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спеціалізованої загальноосвітньої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школи-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інтернату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І-ІІІ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Кіровоградської обласної ради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Устюжаніна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Вікторівна, вчитель історії та правознавства </a:t>
            </a:r>
          </a:p>
        </p:txBody>
      </p:sp>
    </p:spTree>
    <p:extLst>
      <p:ext uri="{BB962C8B-B14F-4D97-AF65-F5344CB8AC3E}">
        <p14:creationId xmlns:p14="http://schemas.microsoft.com/office/powerpoint/2010/main" val="1802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7" b="19143"/>
          <a:stretch/>
        </p:blipFill>
        <p:spPr bwMode="auto">
          <a:xfrm>
            <a:off x="10267" y="332656"/>
            <a:ext cx="470574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7" b="17388"/>
          <a:stretch/>
        </p:blipFill>
        <p:spPr bwMode="auto">
          <a:xfrm>
            <a:off x="4716016" y="440868"/>
            <a:ext cx="4427984" cy="63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2" b="17561"/>
          <a:stretch/>
        </p:blipFill>
        <p:spPr bwMode="auto">
          <a:xfrm>
            <a:off x="-1" y="404664"/>
            <a:ext cx="471601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1"/>
          <a:stretch/>
        </p:blipFill>
        <p:spPr bwMode="auto">
          <a:xfrm>
            <a:off x="4716016" y="404664"/>
            <a:ext cx="43163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4473"/>
            <a:ext cx="4392488" cy="527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0"/>
          <a:stretch/>
        </p:blipFill>
        <p:spPr bwMode="auto">
          <a:xfrm>
            <a:off x="4954989" y="1700808"/>
            <a:ext cx="392967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3400"/>
            <a:ext cx="8147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Копія листа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Михайла </a:t>
            </a:r>
            <a:r>
              <a:rPr lang="uk-UA" b="1" dirty="0" smtClean="0"/>
              <a:t>Яковича Крупника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6358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50"/>
            <a:ext cx="9144000" cy="6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448272" cy="3485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5536" y="422108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та правознавства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Устюжаніна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 Вікторівна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3777" y="439463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8 класу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Степаненко Юлія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G:\Фото\Мої\P141114_15.55_22-23-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13631" r="13581" b="37355"/>
          <a:stretch/>
        </p:blipFill>
        <p:spPr bwMode="auto">
          <a:xfrm>
            <a:off x="5076057" y="619643"/>
            <a:ext cx="3279304" cy="345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56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896448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8496944" cy="63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3297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036496" cy="594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47182" cy="62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9" y="373507"/>
            <a:ext cx="8304923" cy="62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16496"/>
            <a:ext cx="8075240" cy="108012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Документи </a:t>
            </a:r>
            <a:r>
              <a:rPr lang="uk-UA" sz="3200" b="1" dirty="0" err="1" smtClean="0"/>
              <a:t>Добровеличківського</a:t>
            </a:r>
            <a:r>
              <a:rPr lang="uk-UA" sz="3200" b="1" dirty="0" smtClean="0"/>
              <a:t> районного краєзнавчого музею</a:t>
            </a:r>
            <a:endParaRPr lang="uk-UA" sz="32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b="7037"/>
          <a:stretch/>
        </p:blipFill>
        <p:spPr bwMode="auto">
          <a:xfrm>
            <a:off x="251520" y="1599179"/>
            <a:ext cx="4104456" cy="499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3166" r="4898" b="32066"/>
          <a:stretch/>
        </p:blipFill>
        <p:spPr bwMode="auto">
          <a:xfrm>
            <a:off x="4932040" y="1916832"/>
            <a:ext cx="3816424" cy="45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</TotalTime>
  <Words>80</Words>
  <Application>Microsoft Office PowerPoint</Application>
  <PresentationFormat>Экран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обровеличківська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Документи Добровеличківського районного краєзнавчого музею</vt:lpstr>
      <vt:lpstr>Презентация PowerPoint</vt:lpstr>
      <vt:lpstr>Презентация PowerPoint</vt:lpstr>
      <vt:lpstr>Копія листа  Михайла Яковича Крупника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Добровеличківська </dc:title>
  <dc:creator>User</dc:creator>
  <cp:lastModifiedBy>ЗДНМР</cp:lastModifiedBy>
  <cp:revision>18</cp:revision>
  <dcterms:created xsi:type="dcterms:W3CDTF">2016-04-05T08:32:05Z</dcterms:created>
  <dcterms:modified xsi:type="dcterms:W3CDTF">2016-04-14T08:41:46Z</dcterms:modified>
</cp:coreProperties>
</file>