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88" r:id="rId3"/>
    <p:sldId id="280" r:id="rId4"/>
    <p:sldId id="283" r:id="rId5"/>
    <p:sldId id="284" r:id="rId6"/>
    <p:sldId id="285" r:id="rId7"/>
    <p:sldId id="267" r:id="rId8"/>
    <p:sldId id="273" r:id="rId9"/>
    <p:sldId id="274" r:id="rId10"/>
    <p:sldId id="281" r:id="rId11"/>
    <p:sldId id="286" r:id="rId12"/>
    <p:sldId id="282" r:id="rId13"/>
    <p:sldId id="289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82" autoAdjust="0"/>
  </p:normalViewPr>
  <p:slideViewPr>
    <p:cSldViewPr>
      <p:cViewPr>
        <p:scale>
          <a:sx n="80" d="100"/>
          <a:sy n="80" d="100"/>
        </p:scale>
        <p:origin x="-126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390B-91FD-4C2C-8699-D1D82C8BC448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0743F-5EC8-428E-8E39-5C35E6CF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3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E786-975C-4F70-AC65-689EE38D290A}" type="datetimeFigureOut">
              <a:rPr lang="ru-RU" smtClean="0"/>
              <a:pPr/>
              <a:t>15.04.2016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486780" cy="264320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Геноцид 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як   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феномен  ХХ </a:t>
            </a:r>
            <a:r>
              <a:rPr lang="ru-RU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сторіччя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(голодомор 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1946-47рр</a:t>
            </a:r>
            <a:r>
              <a:rPr lang="en-US" sz="48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48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Україні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)</a:t>
            </a:r>
            <a:endParaRPr lang="ru-RU" sz="48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928934"/>
            <a:ext cx="5543545" cy="3786214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  виконала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Швед Марія Володимирівна </a:t>
            </a:r>
          </a:p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учениця 8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класу </a:t>
            </a:r>
            <a:r>
              <a:rPr lang="uk-UA" sz="2400" b="1" dirty="0" err="1" smtClean="0">
                <a:solidFill>
                  <a:schemeClr val="tx1"/>
                </a:solidFill>
              </a:rPr>
              <a:t>Дудчанського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>
                <a:solidFill>
                  <a:schemeClr val="tx1"/>
                </a:solidFill>
              </a:rPr>
              <a:t>загальноосвітнього об´єднання «дитячий садок – школа І-ІІІ ступенів – позашкільний заклад» </a:t>
            </a:r>
            <a:r>
              <a:rPr lang="uk-UA" sz="2400" b="1" dirty="0" err="1">
                <a:solidFill>
                  <a:schemeClr val="tx1"/>
                </a:solidFill>
              </a:rPr>
              <a:t>Нововоронцовського</a:t>
            </a:r>
            <a:r>
              <a:rPr lang="uk-UA" sz="2400" b="1" dirty="0">
                <a:solidFill>
                  <a:schemeClr val="tx1"/>
                </a:solidFill>
              </a:rPr>
              <a:t> району Херсонської області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 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Керівник: 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Ільницька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Іванна Іванівна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Херсонська область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82341"/>
            <a:ext cx="6174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Страшні</a:t>
            </a:r>
            <a:r>
              <a:rPr lang="ru-RU" sz="2400" b="1" dirty="0"/>
              <a:t> </a:t>
            </a:r>
            <a:r>
              <a:rPr lang="ru-RU" sz="2400" b="1" dirty="0" err="1"/>
              <a:t>голодомори</a:t>
            </a:r>
            <a:r>
              <a:rPr lang="ru-RU" sz="2400" b="1" dirty="0"/>
              <a:t> в </a:t>
            </a:r>
            <a:r>
              <a:rPr lang="ru-RU" sz="2400" b="1" dirty="0" err="1"/>
              <a:t>Україні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організовані</a:t>
            </a:r>
            <a:r>
              <a:rPr lang="ru-RU" sz="2400" b="1" dirty="0"/>
              <a:t> </a:t>
            </a:r>
            <a:r>
              <a:rPr lang="ru-RU" sz="2400" b="1" dirty="0" err="1"/>
              <a:t>більшовицькою</a:t>
            </a:r>
            <a:r>
              <a:rPr lang="ru-RU" sz="2400" b="1" dirty="0"/>
              <a:t> </a:t>
            </a:r>
            <a:r>
              <a:rPr lang="ru-RU" sz="2400" b="1" dirty="0" err="1"/>
              <a:t>владою</a:t>
            </a:r>
            <a:r>
              <a:rPr lang="ru-RU" sz="2400" b="1" dirty="0"/>
              <a:t> в 20—30-х роках, </a:t>
            </a:r>
            <a:r>
              <a:rPr lang="ru-RU" sz="2400" b="1" dirty="0" err="1"/>
              <a:t>виявилися</a:t>
            </a:r>
            <a:r>
              <a:rPr lang="ru-RU" sz="2400" b="1" dirty="0"/>
              <a:t> не </a:t>
            </a:r>
            <a:r>
              <a:rPr lang="ru-RU" sz="2400" b="1" dirty="0" err="1"/>
              <a:t>останнім</a:t>
            </a:r>
            <a:r>
              <a:rPr lang="ru-RU" sz="2400" b="1" dirty="0"/>
              <a:t> </a:t>
            </a:r>
            <a:r>
              <a:rPr lang="ru-RU" sz="2400" b="1" dirty="0" err="1"/>
              <a:t>випробуванням</a:t>
            </a:r>
            <a:r>
              <a:rPr lang="ru-RU" sz="2400" b="1" dirty="0"/>
              <a:t> на </a:t>
            </a:r>
            <a:r>
              <a:rPr lang="ru-RU" sz="2400" b="1" dirty="0" err="1"/>
              <a:t>виживання</a:t>
            </a:r>
            <a:r>
              <a:rPr lang="ru-RU" sz="2400" b="1" dirty="0"/>
              <a:t> для </a:t>
            </a:r>
            <a:r>
              <a:rPr lang="ru-RU" sz="2400" b="1" dirty="0" err="1"/>
              <a:t>нашого</a:t>
            </a:r>
            <a:r>
              <a:rPr lang="ru-RU" sz="2400" b="1" dirty="0"/>
              <a:t> народу. </a:t>
            </a:r>
            <a:br>
              <a:rPr lang="ru-RU" sz="2400" b="1" dirty="0"/>
            </a:br>
            <a:r>
              <a:rPr lang="ru-RU" sz="2400" b="1" dirty="0" err="1"/>
              <a:t>Черговою</a:t>
            </a:r>
            <a:r>
              <a:rPr lang="ru-RU" sz="2400" b="1" dirty="0"/>
              <a:t> </a:t>
            </a:r>
            <a:r>
              <a:rPr lang="ru-RU" sz="2400" b="1" dirty="0" err="1"/>
              <a:t>спробою</a:t>
            </a:r>
            <a:r>
              <a:rPr lang="ru-RU" sz="2400" b="1" dirty="0"/>
              <a:t> </a:t>
            </a:r>
            <a:r>
              <a:rPr lang="ru-RU" sz="2400" b="1" dirty="0" smtClean="0"/>
              <a:t>геноциду </a:t>
            </a:r>
            <a:r>
              <a:rPr lang="ru-RU" sz="2400" b="1" dirty="0" err="1"/>
              <a:t>українців</a:t>
            </a:r>
            <a:r>
              <a:rPr lang="ru-RU" sz="2400" b="1" dirty="0"/>
              <a:t> </a:t>
            </a:r>
            <a:r>
              <a:rPr lang="ru-RU" sz="2400" b="1" dirty="0" err="1"/>
              <a:t>був</a:t>
            </a:r>
            <a:r>
              <a:rPr lang="ru-RU" sz="2400" b="1" dirty="0"/>
              <a:t> голод 1946-1947 </a:t>
            </a:r>
            <a:r>
              <a:rPr lang="ru-RU" sz="2400" b="1" dirty="0" err="1"/>
              <a:t>років</a:t>
            </a:r>
            <a:r>
              <a:rPr lang="ru-RU" sz="2400" b="1" dirty="0"/>
              <a:t>. Так, 1946 </a:t>
            </a:r>
            <a:r>
              <a:rPr lang="ru-RU" sz="2400" b="1" dirty="0" err="1"/>
              <a:t>рік</a:t>
            </a:r>
            <a:r>
              <a:rPr lang="ru-RU" sz="2400" b="1" dirty="0"/>
              <a:t> </a:t>
            </a:r>
            <a:r>
              <a:rPr lang="ru-RU" sz="2400" b="1" dirty="0" err="1"/>
              <a:t>був</a:t>
            </a:r>
            <a:r>
              <a:rPr lang="ru-RU" sz="2400" b="1" dirty="0"/>
              <a:t> </a:t>
            </a:r>
            <a:r>
              <a:rPr lang="ru-RU" sz="2400" b="1" dirty="0" err="1"/>
              <a:t>неврожайним</a:t>
            </a:r>
            <a:r>
              <a:rPr lang="ru-RU" sz="2400" b="1" dirty="0"/>
              <a:t>, </a:t>
            </a:r>
            <a:r>
              <a:rPr lang="ru-RU" sz="2400" b="1" dirty="0" err="1"/>
              <a:t>давалася</a:t>
            </a:r>
            <a:r>
              <a:rPr lang="ru-RU" sz="2400" b="1" dirty="0"/>
              <a:t> </a:t>
            </a:r>
            <a:r>
              <a:rPr lang="ru-RU" sz="2400" b="1" dirty="0" err="1"/>
              <a:t>взнаки</a:t>
            </a:r>
            <a:r>
              <a:rPr lang="ru-RU" sz="2400" b="1" dirty="0"/>
              <a:t> і </a:t>
            </a:r>
            <a:r>
              <a:rPr lang="ru-RU" sz="2400" b="1" dirty="0" err="1"/>
              <a:t>повоєнна</a:t>
            </a:r>
            <a:r>
              <a:rPr lang="ru-RU" sz="2400" b="1" dirty="0"/>
              <a:t> </a:t>
            </a:r>
            <a:r>
              <a:rPr lang="ru-RU" sz="2400" b="1" dirty="0" err="1"/>
              <a:t>розруха</a:t>
            </a:r>
            <a:r>
              <a:rPr lang="ru-RU" sz="2400" b="1" dirty="0"/>
              <a:t>. Але того </a:t>
            </a:r>
            <a:r>
              <a:rPr lang="ru-RU" sz="2400" b="1" dirty="0" err="1"/>
              <a:t>збіжжя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вродило</a:t>
            </a:r>
            <a:r>
              <a:rPr lang="ru-RU" sz="2400" b="1" dirty="0"/>
              <a:t> на </a:t>
            </a:r>
            <a:r>
              <a:rPr lang="ru-RU" sz="2400" b="1" dirty="0" err="1"/>
              <a:t>українських</a:t>
            </a:r>
            <a:r>
              <a:rPr lang="ru-RU" sz="2400" b="1" dirty="0"/>
              <a:t> ланах, </a:t>
            </a:r>
            <a:r>
              <a:rPr lang="ru-RU" sz="2400" b="1" dirty="0" err="1"/>
              <a:t>вистачало</a:t>
            </a:r>
            <a:r>
              <a:rPr lang="ru-RU" sz="2400" b="1" dirty="0"/>
              <a:t>, </a:t>
            </a:r>
            <a:r>
              <a:rPr lang="ru-RU" sz="2400" b="1" dirty="0" err="1"/>
              <a:t>аби</a:t>
            </a:r>
            <a:r>
              <a:rPr lang="ru-RU" sz="2400" b="1" dirty="0"/>
              <a:t> не </a:t>
            </a:r>
            <a:r>
              <a:rPr lang="ru-RU" sz="2400" b="1" dirty="0" err="1"/>
              <a:t>допустити</a:t>
            </a:r>
            <a:r>
              <a:rPr lang="ru-RU" sz="2400" b="1" dirty="0"/>
              <a:t> нового голодомору. </a:t>
            </a:r>
            <a:r>
              <a:rPr lang="ru-RU" sz="2400" b="1" dirty="0" err="1"/>
              <a:t>Однак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тиском</a:t>
            </a:r>
            <a:r>
              <a:rPr lang="ru-RU" sz="2400" b="1" dirty="0"/>
              <a:t> </a:t>
            </a:r>
            <a:r>
              <a:rPr lang="ru-RU" sz="2400" b="1" dirty="0" err="1"/>
              <a:t>Москви</a:t>
            </a:r>
            <a:r>
              <a:rPr lang="ru-RU" sz="2400" b="1" dirty="0"/>
              <a:t> з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вимітали</a:t>
            </a:r>
            <a:r>
              <a:rPr lang="ru-RU" sz="2400" b="1" dirty="0"/>
              <a:t> все,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4119639"/>
      </p:ext>
    </p:extLst>
  </p:cSld>
  <p:clrMapOvr>
    <a:masterClrMapping/>
  </p:clrMapOvr>
  <p:transition spd="med" advClick="0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Свідки голодомору </a:t>
            </a:r>
            <a:b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(головний свідок)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b="1" dirty="0" smtClean="0"/>
              <a:t>Спогади Цегельник Лідії </a:t>
            </a:r>
            <a:r>
              <a:rPr lang="uk-UA" b="1" dirty="0" err="1" smtClean="0"/>
              <a:t>Григоріївни</a:t>
            </a:r>
            <a:r>
              <a:rPr lang="uk-UA" b="1" dirty="0" smtClean="0"/>
              <a:t> </a:t>
            </a:r>
            <a:r>
              <a:rPr lang="uk-UA" b="1" smtClean="0"/>
              <a:t>жительки села </a:t>
            </a:r>
            <a:r>
              <a:rPr lang="uk-UA" b="1" dirty="0" err="1" smtClean="0"/>
              <a:t>Дудчани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Мої брати і сестри померли в 1933р. </a:t>
            </a:r>
            <a:r>
              <a:rPr lang="uk-UA" b="1" dirty="0"/>
              <a:t>п</a:t>
            </a:r>
            <a:r>
              <a:rPr lang="uk-UA" b="1" dirty="0" smtClean="0"/>
              <a:t>ід час голодомору . Надя померла відразу,а Віктора хотіли врятувати, годували його часто, але потрошку. Вітя боровся за своє життя . Але все таки помер.</a:t>
            </a:r>
          </a:p>
          <a:p>
            <a:r>
              <a:rPr lang="uk-UA" b="1" dirty="0" smtClean="0"/>
              <a:t>Я народилася 10 листопада 1942р..Мої очі наповнюються слізьми, коли я згадую голодомор1946-47рр.Люди ходили в плавні, щоб зібрати траву , а в поле, щоб зібрати колоски….  Коли я була в полі </a:t>
            </a:r>
            <a:r>
              <a:rPr lang="uk-UA" b="1" dirty="0"/>
              <a:t>,</a:t>
            </a:r>
            <a:r>
              <a:rPr lang="uk-UA" b="1" dirty="0" smtClean="0"/>
              <a:t>бачила, як люди розбирали  коня, який був мертвий  і дали мені м’ясо. Я була рада, що ми будемо його їсти . Але мама була вже нежива.  </a:t>
            </a:r>
          </a:p>
          <a:p>
            <a:r>
              <a:rPr lang="uk-UA" b="1" dirty="0" smtClean="0"/>
              <a:t>Це трагічна історія ….</a:t>
            </a:r>
          </a:p>
          <a:p>
            <a:r>
              <a:rPr lang="uk-UA" b="1" dirty="0" smtClean="0"/>
              <a:t>Зараз я розказую своїм дітям і внукам </a:t>
            </a:r>
            <a:r>
              <a:rPr lang="uk-UA" b="1" dirty="0"/>
              <a:t>:</a:t>
            </a:r>
            <a:r>
              <a:rPr lang="uk-UA" b="1" dirty="0" smtClean="0"/>
              <a:t>«Бережіть хліб ….»</a:t>
            </a:r>
            <a:endParaRPr lang="ru-RU" b="1" dirty="0"/>
          </a:p>
        </p:txBody>
      </p:sp>
      <p:pic>
        <p:nvPicPr>
          <p:cNvPr id="2050" name="Picture 2" descr="C:\Documents and Settings\All Users\Документы\Мои рисунки\Ільницька\IMG_20160415_092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1" y="116632"/>
            <a:ext cx="255732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81732"/>
      </p:ext>
    </p:extLst>
  </p:cSld>
  <p:clrMapOvr>
    <a:masterClrMapping/>
  </p:clrMapOvr>
  <p:transition spd="med" advClick="0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Свідки голодомору </a:t>
            </a:r>
            <a:b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(головний свідок)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err="1" smtClean="0"/>
              <a:t>Важко</a:t>
            </a:r>
            <a:r>
              <a:rPr lang="ru-RU" sz="2000" b="1" dirty="0" smtClean="0"/>
              <a:t> </a:t>
            </a:r>
            <a:r>
              <a:rPr lang="ru-RU" sz="2000" b="1" dirty="0" err="1"/>
              <a:t>відповісти</a:t>
            </a:r>
            <a:r>
              <a:rPr lang="ru-RU" sz="2000" b="1" dirty="0"/>
              <a:t> однозначно. </a:t>
            </a:r>
            <a:r>
              <a:rPr lang="ru-RU" sz="2000" b="1" dirty="0" smtClean="0"/>
              <a:t> </a:t>
            </a:r>
            <a:r>
              <a:rPr lang="ru-RU" sz="2000" b="1" dirty="0" err="1"/>
              <a:t>Пригадую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вже</a:t>
            </a:r>
            <a:r>
              <a:rPr lang="ru-RU" sz="2000" b="1" dirty="0"/>
              <a:t> з 1944 року </a:t>
            </a:r>
            <a:endParaRPr lang="ru-RU" sz="2000" b="1" dirty="0" smtClean="0"/>
          </a:p>
          <a:p>
            <a:r>
              <a:rPr lang="ru-RU" sz="2000" b="1" dirty="0" smtClean="0"/>
              <a:t>"</a:t>
            </a:r>
            <a:r>
              <a:rPr lang="ru-RU" sz="2000" b="1" dirty="0" err="1"/>
              <a:t>совєти</a:t>
            </a:r>
            <a:r>
              <a:rPr lang="ru-RU" sz="2000" b="1" dirty="0"/>
              <a:t>" забирали у людей </a:t>
            </a:r>
            <a:r>
              <a:rPr lang="ru-RU" sz="2000" b="1" dirty="0" err="1"/>
              <a:t>майже</a:t>
            </a:r>
            <a:r>
              <a:rPr lang="ru-RU" sz="2000" b="1" dirty="0"/>
              <a:t> все, </a:t>
            </a:r>
            <a:r>
              <a:rPr lang="ru-RU" sz="2000" b="1" dirty="0" err="1"/>
              <a:t>що</a:t>
            </a:r>
            <a:r>
              <a:rPr lang="ru-RU" sz="2000" b="1" dirty="0"/>
              <a:t> вони </a:t>
            </a:r>
            <a:r>
              <a:rPr lang="ru-RU" sz="2000" b="1" dirty="0" err="1"/>
              <a:t>виростили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вигодували</a:t>
            </a:r>
            <a:r>
              <a:rPr lang="ru-RU" sz="2000" b="1" dirty="0"/>
              <a:t> у </a:t>
            </a:r>
            <a:r>
              <a:rPr lang="ru-RU" sz="2000" b="1" dirty="0" err="1" smtClean="0"/>
              <a:t>власному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господарстві</a:t>
            </a:r>
            <a:r>
              <a:rPr lang="ru-RU" sz="2000" b="1" dirty="0" smtClean="0"/>
              <a:t>. </a:t>
            </a:r>
            <a:r>
              <a:rPr lang="ru-RU" sz="2000" b="1" dirty="0"/>
              <a:t>До 1950 року </a:t>
            </a:r>
            <a:r>
              <a:rPr lang="ru-RU" sz="2000" b="1" dirty="0" err="1"/>
              <a:t>всі</a:t>
            </a:r>
            <a:r>
              <a:rPr lang="ru-RU" sz="2000" b="1" dirty="0"/>
              <a:t> (і </a:t>
            </a:r>
            <a:r>
              <a:rPr lang="ru-RU" sz="2000" b="1" dirty="0" err="1"/>
              <a:t>місцеві</a:t>
            </a:r>
            <a:r>
              <a:rPr lang="ru-RU" sz="2000" b="1" dirty="0"/>
              <a:t> й </a:t>
            </a:r>
            <a:r>
              <a:rPr lang="ru-RU" sz="2000" b="1" dirty="0" err="1" smtClean="0"/>
              <a:t>переселенці</a:t>
            </a:r>
            <a:r>
              <a:rPr lang="ru-RU" sz="2000" b="1" dirty="0" smtClean="0"/>
              <a:t>) з </a:t>
            </a:r>
            <a:r>
              <a:rPr lang="ru-RU" sz="2000" b="1" dirty="0"/>
              <a:t>1949 </a:t>
            </a:r>
            <a:r>
              <a:rPr lang="ru-RU" sz="2000" b="1" dirty="0" smtClean="0"/>
              <a:t>року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страждали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непосильних</a:t>
            </a:r>
            <a:r>
              <a:rPr lang="ru-RU" sz="2000" b="1" dirty="0"/>
              <a:t> </a:t>
            </a:r>
            <a:r>
              <a:rPr lang="ru-RU" sz="2000" b="1" dirty="0" err="1"/>
              <a:t>податків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r>
              <a:rPr lang="ru-RU" sz="2000" b="1" dirty="0"/>
              <a:t>Т</a:t>
            </a:r>
            <a:r>
              <a:rPr lang="ru-RU" sz="2000" b="1" dirty="0" smtClean="0"/>
              <a:t>реба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здати</a:t>
            </a:r>
            <a:r>
              <a:rPr lang="ru-RU" sz="2000" b="1" dirty="0"/>
              <a:t> </a:t>
            </a:r>
            <a:r>
              <a:rPr lang="ru-RU" sz="2000" b="1" dirty="0" err="1"/>
              <a:t>державі</a:t>
            </a:r>
            <a:r>
              <a:rPr lang="ru-RU" sz="2000" b="1" dirty="0"/>
              <a:t> 60 кг </a:t>
            </a:r>
            <a:r>
              <a:rPr lang="ru-RU" sz="2000" b="1" dirty="0" err="1"/>
              <a:t>м’яса</a:t>
            </a:r>
            <a:r>
              <a:rPr lang="ru-RU" sz="2000" b="1" dirty="0"/>
              <a:t>, 13 </a:t>
            </a:r>
            <a:r>
              <a:rPr lang="ru-RU" sz="2000" b="1" dirty="0" err="1"/>
              <a:t>центнерів</a:t>
            </a:r>
            <a:r>
              <a:rPr lang="ru-RU" sz="2000" b="1" dirty="0"/>
              <a:t> зерна, </a:t>
            </a:r>
            <a:r>
              <a:rPr lang="ru-RU" sz="2000" b="1" dirty="0" err="1"/>
              <a:t>вовну</a:t>
            </a:r>
            <a:r>
              <a:rPr lang="ru-RU" sz="2000" b="1" dirty="0"/>
              <a:t>, </a:t>
            </a:r>
            <a:r>
              <a:rPr lang="ru-RU" sz="2000" b="1" dirty="0" err="1"/>
              <a:t>шкури</a:t>
            </a:r>
            <a:r>
              <a:rPr lang="ru-RU" sz="2000" b="1" dirty="0"/>
              <a:t> з </a:t>
            </a:r>
            <a:r>
              <a:rPr lang="ru-RU" sz="2000" b="1" dirty="0" err="1"/>
              <a:t>тварин</a:t>
            </a:r>
            <a:r>
              <a:rPr lang="ru-RU" sz="2000" b="1" dirty="0"/>
              <a:t>, </a:t>
            </a:r>
            <a:r>
              <a:rPr lang="ru-RU" sz="2000" b="1" dirty="0" err="1"/>
              <a:t>яйця</a:t>
            </a:r>
            <a:r>
              <a:rPr lang="ru-RU" sz="2000" b="1" dirty="0"/>
              <a:t> і </a:t>
            </a:r>
            <a:r>
              <a:rPr lang="ru-RU" sz="2000" b="1" dirty="0" err="1"/>
              <a:t>ще</a:t>
            </a:r>
            <a:r>
              <a:rPr lang="ru-RU" sz="2000" b="1" dirty="0"/>
              <a:t> </a:t>
            </a:r>
            <a:r>
              <a:rPr lang="ru-RU" sz="2000" b="1" dirty="0" err="1"/>
              <a:t>багато</a:t>
            </a:r>
            <a:r>
              <a:rPr lang="ru-RU" sz="2000" b="1" dirty="0"/>
              <a:t> </a:t>
            </a:r>
            <a:r>
              <a:rPr lang="ru-RU" sz="2000" b="1" dirty="0" err="1"/>
              <a:t>чого</a:t>
            </a:r>
            <a:r>
              <a:rPr lang="ru-RU" sz="2000" b="1" dirty="0"/>
              <a:t>… Л</a:t>
            </a:r>
            <a:r>
              <a:rPr lang="ru-RU" sz="2000" b="1" dirty="0" smtClean="0"/>
              <a:t>юдям </a:t>
            </a:r>
            <a:r>
              <a:rPr lang="ru-RU" sz="2000" b="1" dirty="0" err="1"/>
              <a:t>майже</a:t>
            </a:r>
            <a:r>
              <a:rPr lang="ru-RU" sz="2000" b="1" dirty="0"/>
              <a:t> </a:t>
            </a:r>
            <a:r>
              <a:rPr lang="ru-RU" sz="2000" b="1" dirty="0" err="1"/>
              <a:t>нічого</a:t>
            </a:r>
            <a:r>
              <a:rPr lang="ru-RU" sz="2000" b="1" dirty="0"/>
              <a:t> не </a:t>
            </a:r>
            <a:r>
              <a:rPr lang="ru-RU" sz="2000" b="1" dirty="0" err="1"/>
              <a:t>залишалося</a:t>
            </a:r>
            <a:r>
              <a:rPr lang="ru-RU" sz="2000" b="1" dirty="0"/>
              <a:t>. А коли не </a:t>
            </a:r>
            <a:r>
              <a:rPr lang="ru-RU" sz="2000" b="1" dirty="0" err="1"/>
              <a:t>мали</a:t>
            </a:r>
            <a:r>
              <a:rPr lang="ru-RU" sz="2000" b="1" dirty="0"/>
              <a:t>, </a:t>
            </a:r>
            <a:r>
              <a:rPr lang="ru-RU" sz="2000" b="1" dirty="0" err="1"/>
              <a:t>чим</a:t>
            </a:r>
            <a:r>
              <a:rPr lang="ru-RU" sz="2000" b="1" dirty="0"/>
              <a:t> </a:t>
            </a:r>
            <a:r>
              <a:rPr lang="ru-RU" sz="2000" b="1" dirty="0" err="1"/>
              <a:t>заплатити</a:t>
            </a:r>
            <a:r>
              <a:rPr lang="ru-RU" sz="2000" b="1" dirty="0"/>
              <a:t> </a:t>
            </a:r>
            <a:r>
              <a:rPr lang="ru-RU" sz="2000" b="1" dirty="0" err="1"/>
              <a:t>податок</a:t>
            </a:r>
            <a:r>
              <a:rPr lang="ru-RU" sz="2000" b="1" dirty="0"/>
              <a:t>, то людей били. Могли </a:t>
            </a:r>
            <a:r>
              <a:rPr lang="ru-RU" sz="2000" b="1" dirty="0" err="1"/>
              <a:t>завдати</a:t>
            </a:r>
            <a:r>
              <a:rPr lang="ru-RU" sz="2000" b="1" dirty="0"/>
              <a:t> </a:t>
            </a:r>
            <a:r>
              <a:rPr lang="ru-RU" sz="2000" b="1" dirty="0" err="1"/>
              <a:t>шкоди</a:t>
            </a:r>
            <a:r>
              <a:rPr lang="ru-RU" sz="2000" b="1" dirty="0"/>
              <a:t> </a:t>
            </a:r>
            <a:r>
              <a:rPr lang="ru-RU" sz="2000" b="1" dirty="0" err="1" smtClean="0"/>
              <a:t>господарству</a:t>
            </a:r>
            <a:r>
              <a:rPr lang="ru-RU" sz="2000" b="1" dirty="0" smtClean="0"/>
              <a:t>…  </a:t>
            </a:r>
            <a:r>
              <a:rPr lang="ru-RU" sz="2000" b="1" dirty="0" err="1"/>
              <a:t>Ніколи</a:t>
            </a:r>
            <a:r>
              <a:rPr lang="ru-RU" sz="2000" b="1" dirty="0"/>
              <a:t> не забуду, як у 1949 </a:t>
            </a:r>
            <a:r>
              <a:rPr lang="ru-RU" sz="2000" b="1" dirty="0" err="1"/>
              <a:t>році</a:t>
            </a:r>
            <a:r>
              <a:rPr lang="ru-RU" sz="2000" b="1" dirty="0"/>
              <a:t>, коли не </a:t>
            </a:r>
            <a:r>
              <a:rPr lang="ru-RU" sz="2000" b="1" dirty="0" err="1"/>
              <a:t>було</a:t>
            </a:r>
            <a:r>
              <a:rPr lang="ru-RU" sz="2000" b="1" dirty="0"/>
              <a:t> зерна в нас,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здати</a:t>
            </a:r>
            <a:r>
              <a:rPr lang="ru-RU" sz="2000" b="1" dirty="0"/>
              <a:t>, </a:t>
            </a:r>
            <a:r>
              <a:rPr lang="ru-RU" sz="2000" b="1" dirty="0" err="1"/>
              <a:t>дуже</a:t>
            </a:r>
            <a:r>
              <a:rPr lang="ru-RU" sz="2000" b="1" dirty="0"/>
              <a:t> побили батька. Я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спробував</a:t>
            </a:r>
            <a:r>
              <a:rPr lang="ru-RU" sz="2000" b="1" dirty="0"/>
              <a:t> </a:t>
            </a:r>
            <a:r>
              <a:rPr lang="ru-RU" sz="2000" b="1" dirty="0" err="1"/>
              <a:t>вступитися</a:t>
            </a:r>
            <a:r>
              <a:rPr lang="ru-RU" sz="2000" b="1" dirty="0"/>
              <a:t> за </a:t>
            </a:r>
            <a:r>
              <a:rPr lang="ru-RU" sz="2000" b="1" dirty="0" err="1" smtClean="0"/>
              <a:t>нього</a:t>
            </a:r>
            <a:r>
              <a:rPr lang="ru-RU" sz="2000" b="1" dirty="0"/>
              <a:t>:</a:t>
            </a:r>
            <a:r>
              <a:rPr lang="ru-RU" sz="2000" b="1" dirty="0" smtClean="0"/>
              <a:t> </a:t>
            </a:r>
            <a:r>
              <a:rPr lang="ru-RU" sz="2000" b="1" dirty="0"/>
              <a:t>"Як же то так – батька </a:t>
            </a:r>
            <a:r>
              <a:rPr lang="ru-RU" sz="2000" b="1" dirty="0" err="1"/>
              <a:t>б’ють</a:t>
            </a:r>
            <a:r>
              <a:rPr lang="ru-RU" sz="2000" b="1" dirty="0"/>
              <a:t>?! То ж є </a:t>
            </a:r>
            <a:r>
              <a:rPr lang="ru-RU" sz="2000" b="1" dirty="0" err="1"/>
              <a:t>мій</a:t>
            </a:r>
            <a:r>
              <a:rPr lang="ru-RU" sz="2000" b="1" dirty="0"/>
              <a:t> </a:t>
            </a:r>
            <a:r>
              <a:rPr lang="ru-RU" sz="2000" b="1" dirty="0" err="1"/>
              <a:t>сильний</a:t>
            </a:r>
            <a:r>
              <a:rPr lang="ru-RU" sz="2000" b="1" dirty="0"/>
              <a:t> і </a:t>
            </a:r>
            <a:r>
              <a:rPr lang="ru-RU" sz="2000" b="1" dirty="0" err="1"/>
              <a:t>непохитний</a:t>
            </a:r>
            <a:r>
              <a:rPr lang="ru-RU" sz="2000" b="1" dirty="0"/>
              <a:t> </a:t>
            </a:r>
            <a:r>
              <a:rPr lang="ru-RU" sz="2000" b="1" dirty="0" err="1"/>
              <a:t>батько</a:t>
            </a:r>
            <a:r>
              <a:rPr lang="ru-RU" sz="2000" b="1" dirty="0"/>
              <a:t>, а вони </a:t>
            </a:r>
            <a:r>
              <a:rPr lang="ru-RU" sz="2000" b="1" dirty="0" err="1"/>
              <a:t>посміли</a:t>
            </a:r>
            <a:r>
              <a:rPr lang="ru-RU" sz="2000" b="1" dirty="0"/>
              <a:t> руку на </a:t>
            </a:r>
            <a:r>
              <a:rPr lang="ru-RU" sz="2000" b="1" dirty="0" err="1"/>
              <a:t>нього</a:t>
            </a:r>
            <a:r>
              <a:rPr lang="ru-RU" sz="2000" b="1" dirty="0"/>
              <a:t> </a:t>
            </a:r>
            <a:r>
              <a:rPr lang="ru-RU" sz="2000" b="1" dirty="0" err="1"/>
              <a:t>підняти</a:t>
            </a:r>
            <a:r>
              <a:rPr lang="ru-RU" sz="2000" b="1" dirty="0"/>
              <a:t>! Та </a:t>
            </a:r>
            <a:r>
              <a:rPr lang="ru-RU" sz="2000" b="1" dirty="0" err="1"/>
              <a:t>ще</a:t>
            </a:r>
            <a:r>
              <a:rPr lang="ru-RU" sz="2000" b="1" dirty="0"/>
              <a:t> й за </a:t>
            </a:r>
            <a:r>
              <a:rPr lang="ru-RU" sz="2000" b="1" dirty="0" err="1"/>
              <a:t>що</a:t>
            </a:r>
            <a:r>
              <a:rPr lang="ru-RU" sz="2000" b="1" dirty="0"/>
              <a:t>?!" – </a:t>
            </a:r>
            <a:r>
              <a:rPr lang="ru-RU" sz="2000" b="1" dirty="0" smtClean="0"/>
              <a:t>думала я . </a:t>
            </a:r>
            <a:r>
              <a:rPr lang="ru-RU" sz="2000" b="1" dirty="0"/>
              <a:t>То </a:t>
            </a:r>
            <a:r>
              <a:rPr lang="ru-RU" sz="2000" b="1" dirty="0" err="1"/>
              <a:t>ще</a:t>
            </a:r>
            <a:r>
              <a:rPr lang="ru-RU" sz="2000" b="1" dirty="0"/>
              <a:t> й </a:t>
            </a:r>
            <a:r>
              <a:rPr lang="ru-RU" sz="2000" b="1" dirty="0" err="1"/>
              <a:t>мені</a:t>
            </a:r>
            <a:r>
              <a:rPr lang="ru-RU" sz="2000" b="1" dirty="0"/>
              <a:t> за ту </a:t>
            </a:r>
            <a:r>
              <a:rPr lang="ru-RU" sz="2000" b="1" dirty="0" err="1"/>
              <a:t>спробу</a:t>
            </a:r>
            <a:r>
              <a:rPr lang="ru-RU" sz="2000" b="1" dirty="0"/>
              <a:t> </a:t>
            </a:r>
            <a:r>
              <a:rPr lang="ru-RU" sz="2000" b="1" dirty="0" err="1"/>
              <a:t>дісталося</a:t>
            </a:r>
            <a:r>
              <a:rPr lang="ru-RU" sz="2000" b="1" dirty="0"/>
              <a:t>, </a:t>
            </a:r>
            <a:r>
              <a:rPr lang="ru-RU" sz="2000" b="1" dirty="0" err="1"/>
              <a:t>пам’ятаю</a:t>
            </a:r>
            <a:r>
              <a:rPr lang="ru-RU" sz="2000" b="1" dirty="0"/>
              <a:t>, </a:t>
            </a:r>
            <a:r>
              <a:rPr lang="ru-RU" sz="2000" b="1" dirty="0" err="1"/>
              <a:t>добряче</a:t>
            </a:r>
            <a:r>
              <a:rPr lang="ru-RU" sz="2000" b="1" dirty="0"/>
              <a:t>… </a:t>
            </a:r>
            <a:r>
              <a:rPr lang="ru-RU" sz="2000" b="1" dirty="0" smtClean="0"/>
              <a:t> </a:t>
            </a:r>
            <a:r>
              <a:rPr lang="ru-RU" sz="2000" b="1" dirty="0"/>
              <a:t>А </a:t>
            </a:r>
            <a:r>
              <a:rPr lang="ru-RU" sz="2000" b="1" dirty="0" err="1"/>
              <a:t>ще</a:t>
            </a:r>
            <a:r>
              <a:rPr lang="ru-RU" sz="2000" b="1" dirty="0"/>
              <a:t> треба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дати</a:t>
            </a:r>
            <a:r>
              <a:rPr lang="ru-RU" sz="2000" b="1" dirty="0"/>
              <a:t> </a:t>
            </a:r>
            <a:r>
              <a:rPr lang="ru-RU" sz="2000" b="1" dirty="0" err="1"/>
              <a:t>грошову</a:t>
            </a:r>
            <a:r>
              <a:rPr lang="ru-RU" sz="2000" b="1" dirty="0"/>
              <a:t> </a:t>
            </a:r>
            <a:r>
              <a:rPr lang="ru-RU" sz="2000" b="1" dirty="0" err="1"/>
              <a:t>позику</a:t>
            </a:r>
            <a:r>
              <a:rPr lang="ru-RU" sz="2000" b="1" dirty="0"/>
              <a:t> </a:t>
            </a:r>
            <a:r>
              <a:rPr lang="ru-RU" sz="2000" b="1" dirty="0" err="1"/>
              <a:t>державі</a:t>
            </a:r>
            <a:r>
              <a:rPr lang="ru-RU" sz="2000" b="1" dirty="0"/>
              <a:t>…</a:t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0717481"/>
      </p:ext>
    </p:extLst>
  </p:cSld>
  <p:clrMapOvr>
    <a:masterClrMapping/>
  </p:clrMapOvr>
  <p:transition spd="med" advClick="0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3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Покоління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чітко усвідомлювати масштаби втрат, що поніс народ України, адже саме йому доведеться робити висновки на майбутнє. І тому сьогодні ми маємо докласти всіх зусиль, щоб у майбутньому житті українського народу це ніколи не повторилося. Ми просто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зобов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назавжди увічнити у своїй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яті тих, хто став безвинною жертвою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Голодомору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Тобто, як зазначено в одній із книг: 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Навчати,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ятати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осліджувати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1598"/>
      </p:ext>
    </p:extLst>
  </p:cSld>
  <p:clrMapOvr>
    <a:masterClrMapping/>
  </p:clrMapOvr>
  <p:transition spd="med" advClick="0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ятники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жертвам 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Голодомору</a:t>
            </a:r>
            <a:b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їні</a:t>
            </a:r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F:\Історія\Фото\м. Кам'янець - Подільсь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56647"/>
            <a:ext cx="324036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F:\Історія\Фото\м. Чернігі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28503"/>
            <a:ext cx="3384376" cy="443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68171"/>
      </p:ext>
    </p:extLst>
  </p:cSld>
  <p:clrMapOvr>
    <a:masterClrMapping/>
  </p:clrMapOvr>
  <p:transition spd="med" advClick="0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 algn="ctr">
              <a:defRPr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defRPr/>
            </a:pPr>
            <a:r>
              <a:rPr lang="uk-UA" sz="6200" i="1" dirty="0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6200" i="1" dirty="0">
                <a:latin typeface="Times New Roman" pitchFamily="18" charset="0"/>
                <a:cs typeface="Times New Roman" pitchFamily="18" charset="0"/>
              </a:rPr>
              <a:t>: вчитель </a:t>
            </a:r>
            <a:r>
              <a:rPr lang="uk-UA" sz="6200" i="1" dirty="0" smtClean="0">
                <a:latin typeface="Times New Roman" pitchFamily="18" charset="0"/>
                <a:cs typeface="Times New Roman" pitchFamily="18" charset="0"/>
              </a:rPr>
              <a:t>історії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defRPr/>
            </a:pPr>
            <a:r>
              <a:rPr lang="uk-UA" sz="6200" i="1" dirty="0" err="1" smtClean="0">
                <a:latin typeface="Times New Roman" pitchFamily="18" charset="0"/>
                <a:cs typeface="Times New Roman" pitchFamily="18" charset="0"/>
              </a:rPr>
              <a:t>Ільницька</a:t>
            </a:r>
            <a:r>
              <a:rPr lang="uk-UA" sz="6200" i="1" dirty="0" smtClean="0">
                <a:latin typeface="Times New Roman" pitchFamily="18" charset="0"/>
                <a:cs typeface="Times New Roman" pitchFamily="18" charset="0"/>
              </a:rPr>
              <a:t> Іванна Іванівна</a:t>
            </a:r>
            <a:endParaRPr lang="uk-UA" sz="6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 algn="ctr">
              <a:defRPr/>
            </a:pPr>
            <a:endParaRPr lang="uk-UA" sz="8000" i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defRPr/>
            </a:pPr>
            <a:r>
              <a:rPr lang="uk-UA" sz="8000" i="1" dirty="0" smtClean="0"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uk-UA" sz="8000" i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uk-UA" sz="8000" i="1" dirty="0" smtClean="0">
                <a:latin typeface="Times New Roman" pitchFamily="18" charset="0"/>
                <a:cs typeface="Times New Roman" pitchFamily="18" charset="0"/>
              </a:rPr>
              <a:t>класу</a:t>
            </a:r>
          </a:p>
          <a:p>
            <a:pPr marL="342900" lvl="0" indent="-342900" algn="ctr">
              <a:defRPr/>
            </a:pPr>
            <a:r>
              <a:rPr lang="uk-UA" sz="8000" i="1" dirty="0" smtClean="0">
                <a:latin typeface="Times New Roman" pitchFamily="18" charset="0"/>
                <a:cs typeface="Times New Roman" pitchFamily="18" charset="0"/>
              </a:rPr>
              <a:t>Швед </a:t>
            </a:r>
            <a:r>
              <a:rPr lang="uk-UA" sz="8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8000" i="1" dirty="0" smtClean="0">
                <a:latin typeface="Times New Roman" pitchFamily="18" charset="0"/>
                <a:cs typeface="Times New Roman" pitchFamily="18" charset="0"/>
              </a:rPr>
              <a:t>арія Володимирівна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/>
          </a:p>
        </p:txBody>
      </p:sp>
      <p:pic>
        <p:nvPicPr>
          <p:cNvPr id="1026" name="Picture 2" descr="C:\Documents and Settings\All Users\Документы\Мои рисунки\Ільницька\IMG_24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54" y="2174875"/>
            <a:ext cx="289231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ll Users\Документы\Мои рисунки\Ільницька\Ільницька І.І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3" y="2174875"/>
            <a:ext cx="3220441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46875"/>
      </p:ext>
    </p:extLst>
  </p:cSld>
  <p:clrMapOvr>
    <a:masterClrMapping/>
  </p:clrMapOvr>
  <p:transition spd="med" advClick="0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dirty="0" err="1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еноцид</a:t>
            </a:r>
            <a:r>
              <a:rPr lang="uk-UA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феномен ХХ ст.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8880"/>
            <a:ext cx="7704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Мета проекту: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поглибити знання про трагічні роки голодомору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46-47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Україні та його наслідки для українського народу; визначити, що стало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причиною.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дослідження: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знайомитися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 голодомором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46-47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Україні,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працювати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документальний матеріал стосовно голодомору.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Надати власну оцінку історичним подіям.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53301"/>
      </p:ext>
    </p:extLst>
  </p:cSld>
  <p:clrMapOvr>
    <a:masterClrMapping/>
  </p:clrMapOvr>
  <p:transition spd="med" advClick="0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dirty="0" err="1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еноцид</a:t>
            </a:r>
            <a:r>
              <a:rPr lang="uk-UA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феномен ХХ ст.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Геноцид – дії, спрямовані на часткове чи цілковите знищення якої-небудь національної,  етнічної  чи регіональної групи населення.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Голодомор – соціально-господарське явище, що виявляється в позбавленні населення мінімуму необхідних продуктів харчування і призводить до зміни демографічної і соціальної структури населення.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134128"/>
            <a:ext cx="7168310" cy="35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94381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Причини голодомору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6339"/>
            <a:ext cx="6030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Насильницька колективізація.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Завищення планів 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хлібозаготівель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Людиноненависницька політика розкуркулення.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Масовий терор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тоталітарний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режиму  проти селян України.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Штучний характер голоду, тобто  свідомо організований тодішнім політичним керівництвом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9198009"/>
      </p:ext>
    </p:extLst>
  </p:cSld>
  <p:clrMapOvr>
    <a:masterClrMapping/>
  </p:clrMapOvr>
  <p:transition spd="med" advClick="0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чинився голодомор?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1333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Насильницьке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вилучення всіх продуктів.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2. Занесення села на “чорну дошку”.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3. П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останова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“Про охорону соціалістичної власності” (“Закон про 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колосків.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47758"/>
      </p:ext>
    </p:extLst>
  </p:cSld>
  <p:clrMapOvr>
    <a:masterClrMapping/>
  </p:clrMapOvr>
  <p:transition spd="med" advClick="0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78579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Голодомор 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країні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0px-Селяни_здають_хлі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7"/>
            <a:ext cx="6559367" cy="392909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492919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Час здійснення: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1921–1923рр, 1932–1933рр,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1946–1947рр.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більше 5 мільйонів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Територія здійснення: Українська СРР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Характер: етнічний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Голокост </a:t>
            </a:r>
            <a:r>
              <a:rPr lang="uk-UA" sz="5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Україні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rcRect l="29043" t="44195" r="12872" b="20796"/>
          <a:stretch>
            <a:fillRect/>
          </a:stretch>
        </p:blipFill>
        <p:spPr bwMode="auto">
          <a:xfrm>
            <a:off x="285720" y="1285860"/>
            <a:ext cx="86439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upă_trecerea_unui_convoi_între_Birzula_şi_Grozdovca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39000"/>
          </a:blip>
          <a:stretch>
            <a:fillRect/>
          </a:stretch>
        </p:blipFill>
        <p:spPr>
          <a:xfrm>
            <a:off x="0" y="2925004"/>
            <a:ext cx="5500694" cy="393299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29289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період з 1941 до 1945 року на українських землях загинуло близько 850 000 — 900 000  є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реїв.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39527.jpg"/>
          <p:cNvPicPr>
            <a:picLocks noChangeAspect="1"/>
          </p:cNvPicPr>
          <p:nvPr/>
        </p:nvPicPr>
        <p:blipFill>
          <a:blip r:embed="rId3"/>
          <a:srcRect b="4221"/>
          <a:stretch>
            <a:fillRect/>
          </a:stretch>
        </p:blipFill>
        <p:spPr>
          <a:xfrm>
            <a:off x="5011116" y="0"/>
            <a:ext cx="4132883" cy="457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3500438"/>
            <a:ext cx="4071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період Другої світової війни на території України було 5млн.чоловік..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4929198"/>
            <a:ext cx="3643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Найбільш масові винищення циганського населення зафіксовано в Західній Україні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Місця з найбільшою кількістю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вбивств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на Україні: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Київ (Бабин Яр) - близько 100 тисяч;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Одеса (Богданівка)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жертв перевищує 115 тисяч;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Львів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Лісінічській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ліс);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Харків: (Дробицький Яр);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Житомир: (Богунський ліс);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746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Геноцид - як   феномен  ХХ сторіччя (голодомор 1946-47рр. в Україні)</vt:lpstr>
      <vt:lpstr> </vt:lpstr>
      <vt:lpstr>Геноцид як феномен ХХ ст.</vt:lpstr>
      <vt:lpstr>Геноцид як феномен ХХ ст.</vt:lpstr>
      <vt:lpstr>Причини голодомору </vt:lpstr>
      <vt:lpstr>Як чинився голодомор? </vt:lpstr>
      <vt:lpstr>Голодомор в Україні</vt:lpstr>
      <vt:lpstr>Голокост в Україні</vt:lpstr>
      <vt:lpstr>Презентация PowerPoint</vt:lpstr>
      <vt:lpstr>Херсонська область</vt:lpstr>
      <vt:lpstr>Свідки голодомору  (головний свідок)</vt:lpstr>
      <vt:lpstr>Свідки голодомору  (головний свідок)</vt:lpstr>
      <vt:lpstr>Висновок</vt:lpstr>
      <vt:lpstr> Пам’ятники жертвам Голодомору  в Україні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Геноцид як феномен ХХ сторіччя.</dc:title>
  <dc:creator>user</dc:creator>
  <cp:lastModifiedBy>Admin</cp:lastModifiedBy>
  <cp:revision>125</cp:revision>
  <dcterms:created xsi:type="dcterms:W3CDTF">2016-03-29T07:05:40Z</dcterms:created>
  <dcterms:modified xsi:type="dcterms:W3CDTF">2016-04-15T08:08:41Z</dcterms:modified>
</cp:coreProperties>
</file>