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1" r:id="rId9"/>
    <p:sldId id="266" r:id="rId10"/>
    <p:sldId id="269" r:id="rId11"/>
    <p:sldId id="263" r:id="rId12"/>
    <p:sldId id="272" r:id="rId13"/>
    <p:sldId id="270" r:id="rId14"/>
    <p:sldId id="265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esktop\Юніор 16\200px-Memorial_-Holodomor-33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5400600" cy="3068960"/>
          </a:xfr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Голодомор на Полтавщині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1932-1933 років – геноцид українського народу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3140968"/>
            <a:ext cx="5905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виконала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чениця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10-О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спеціалізованої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І-ІІІ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№3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Городецька Христина</a:t>
            </a: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Каневська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Оксана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Іванівна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правознавства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5688632" cy="65556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Найтяжче страждали від голоду діти, особливо в школах-інтернатах, дитячих будинках, притулках, колоніях, які не мали жодних запасів продуктів і цілком залежали від зовнішнього постачання. У березні 1931 р. Наркомат освіти УРСР з тривогою відзначав, що дитячі будинки в районах, що не виконали плани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хлібозаготівель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знято з постачання хлібом та продуктами для гарячих сніданків. Діти були примушені тікати з інтернату у пошуках їжі. Ольга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Бачинська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вихователька Миргородського дитячого будинку, згадує: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“Щоранку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прокидаючись, я бачила поруч мертвих дітей. З деякими з них ще вчора грались. На наших очах їх загортали в простирадла і відносили в погріб. Що з ними робили далі, ми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той час не задумувалися. Вмираюче село малюкам допомогти не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могло”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Статистичні дані свідчать про високий рівень дитячої смертності на Полтавщині у 1932 -1933 рр. Якщо по Україні він становив близько 40 % від загальної кількості жертв, то на Полтавщині - 66 % [1,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85].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pp.vk.me/c421521/v421521595/49bc/YdHNqIXqw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20688"/>
            <a:ext cx="2857500" cy="5887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6480720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Стаття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“негайно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організувати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громхарчувння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дітей.</a:t>
            </a:r>
            <a:b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“Більшовик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Полтавщини”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22 березня 1933 р.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archives.gov.ua/Archives/Reestr/Images/Polt2008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55976" cy="5255727"/>
          </a:xfrm>
          <a:prstGeom prst="rect">
            <a:avLst/>
          </a:prstGeom>
          <a:noFill/>
        </p:spPr>
      </p:pic>
      <p:pic>
        <p:nvPicPr>
          <p:cNvPr id="18436" name="Picture 4" descr="http://static.panoramio.com/photos/original/17457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94243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128792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Новосанжарському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охопив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1933 р.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зареєстровано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тис. смертей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голоду).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Гадяцькому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весну 1933 р. померло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тис. людей.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такою великою,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просто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встигали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1933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1-й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200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Кульмінацією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голоду став 1933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«То там, то там на кутках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плач,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кладовище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везли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жертву “нового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плач стих,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вимирали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сім’ями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везти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упокою. Таким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Хитці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Лубенського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пригадує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Неживий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[5,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90].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Кукобівської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Решетилівського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пригадує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страшні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роки. Люди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вмирали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вивезли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дали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колгоспникам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/>
          </a:p>
        </p:txBody>
      </p:sp>
      <p:pic>
        <p:nvPicPr>
          <p:cNvPr id="26626" name="Picture 2" descr="http://tel61.dnepredu.com/uploads/editor/1423/356268/sitepage_196/images/1377093067_ko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93096"/>
            <a:ext cx="5184576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56938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Наслідки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Немає точних даних про наслідки голоду  на Полтавщині. Але, звертаючись до документів, можна зробити висновок про масштаби цієї трагедії. Є дані, що у одному з районів Полтавської області із загальної цифри смертності в 7113 осіб наводяться такі показники: дітей (до 18 років) померло - 3549; чоловіків -2163; жінок - 1401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[6,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Село Мачухи з 2 тис. будинків втратило 1/2 населення. Хутори і села, які складалися переважно з розвинутих одноосібних господарств, були стерті з лиця землі. У деяких населених пунктах смертність становила 75 %. У селі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Яреськи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під час голоду населення зменшилося з 1500 до 700 осіб. У селі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Ряському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із 6900 осіб померли з голоду 3441. На Полтавщині під час примусової колективізації, голоду 1933 р., а також репресій 1937-1938 рр. втрати населення становлять приблизно 2,3 млн. осіб [4,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127].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Аналіз архівних, статистичних даних показує, що втрати населення Полтавщини від голодомору тих років становили близько 700 тис. осіб. Існують і інші погляди, так 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Шудря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вважає, що цей голод забрав на Полтавщині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“Майже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третину всієї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людності”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За підрахунками М. Якименко втрати населення Полтавщини внаслідок цього голоду становили 1,5 млн. осіб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[2].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7410" name="Picture 2" descr="http://www.archives.gov.ua/Archives/Reestr/Images/Polt2008/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903094" cy="62376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6357958"/>
            <a:ext cx="635084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Сумнозв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«Закон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колосків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1932 р.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0355"/>
            <a:ext cx="7992888" cy="50783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Узагальнюючи все, можна зробити висновки, що в основі виникнення продовольчих труднощів, а потім і голоду 1932-1933 рр. в Україні і, зокрема, на Полтавщині, лежать цілком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субєктивні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причини:  насильницькі методи колективізації, масове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“розкуркулювання”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придушення будь-якого опору з боку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селянства.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Наведені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беззаперечно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злочинні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наміри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народу.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антиукраїнською спрямованістю та масштабністю застосування, голод 1932-33 рр. виявився найжахливішою зброєю масового знищення та соціального поневолення селянства, якою скористався тоталітарний режим в Україні.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476672"/>
            <a:ext cx="71287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Джерела та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література</a:t>
            </a:r>
          </a:p>
          <a:p>
            <a:pPr algn="ctr"/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Голодомор 1932-1933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геноцид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ресурс]. – Режим доступу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libya.mfa.gov.ua/ua/about-ukraine/holodomor</a:t>
            </a:r>
            <a:endParaRPr lang="uk-UA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«Голодомор 1932-1933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(до 80-річчя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жертв Голодомору 1932 – 1933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ресурс]. – Режим доступу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://poltava.archives.gov.ua/exposition/golodomor-1932-1933-rr-na-poltavshchini-do-80-richchya-pam-yati-zhertv-golodomoru-1932-19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Петренко С.М.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олод 1932—1933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олтавщині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вісни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львівськ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політехніка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№493.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Л.:«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ьвівська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політехніка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2003.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70-річчя голодомору в Україні 1932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1933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роки. Матеріали наукової конференції. – Полтава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2002.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Єрмак О.П. Вплив голодомору 1932-1933 років на демографічну ситуацію в полтавському селі / О.П.Єрмак / Третя Полтавська наукова конференція з історичного краєзнавства. Матеріали. – Полтава. 1994. – С. 105 – 109.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науково-дослідницької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7992888" cy="38164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Передумови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Голодомору 1932-1933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2.Рік великого перелому.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3.Експропріація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заможних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верств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селянства.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4.Документи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свідчення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 голод,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статистичні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5.Наслідки голодомору.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6.Висновки.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9"/>
            <a:ext cx="8640960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400" dirty="0" smtClean="0"/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причини,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голодомору 1932-1933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висвітлити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перебіг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голодомору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Полтавській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окреслити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масштаби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голодуючого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постраждали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голодомору;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голодомору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досліджуваному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голодомор 1932-1933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штучно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довести злочинні наміри партійного керівництва щодо українського народу.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7693"/>
            <a:ext cx="8784976" cy="674030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Голодомор 1932- 1933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акт геноциду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ВКП(б) та урядом СРСР у 1932–1933 роках шляхом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багатомільйонних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вшановують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голодоморів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вказати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жертв,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до 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база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Голодомору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розширилась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публікацією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архівів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спогадів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свідків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голодомору як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загальнодержавному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масштабі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розрізі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978896" cy="5040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“Рік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перелому”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836712"/>
            <a:ext cx="4968552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вжив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Й.В.Сталін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однойменній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«Правда». 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наголошувалося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1929 р. наступив великий перелом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соціалістичному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 1929 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започаткована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примусова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колективізація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обернулася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десятків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селян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трагедією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голодомору 1932-1933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оминула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трагедія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край. </a:t>
            </a:r>
          </a:p>
          <a:p>
            <a:pPr algn="just"/>
            <a:r>
              <a:rPr lang="ru-RU" sz="2400" dirty="0" smtClean="0"/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ukrmap.su/program2010/wh10/worldhistory10_files/image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47798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 anchor="t"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908720"/>
            <a:ext cx="4896544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голоду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Полтавщини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мешкало 2450,2 тис.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278,5 тис.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листопаді-грудні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1932 р.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засіданнях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Політбюро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ЦК КП(б)У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хлібозаготівель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План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хлібозаготівель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Полтавщини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завищено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 словами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секретаря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Харківського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обкому КП(б)У Р.Терехова,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око»,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 descr="http://www.archives.gov.ua/Archives/Reestr/Images/Polt2008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744416" cy="5498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877272"/>
            <a:ext cx="729949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Постанова Раднаркому УСРР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заходи підсилення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хлібозаготівель”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 листопада 1932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692696"/>
            <a:ext cx="41764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З метою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вигаданого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куркульського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опору»,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села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сільради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заносити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Мешканці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позбавлялия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виїздити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пункту.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означало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голодну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смерть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потрапили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Лютенька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Гадяцького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району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Кам’яні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Потоки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Кременчуцького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району[3].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733256"/>
            <a:ext cx="590465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“Чорна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дошка”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“Більшовик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Потавщини”.12 вересня 1932 р.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ww.archives.gov.ua/Archives/Reestr/Images/Polt2008/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314403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457" y="302359"/>
            <a:ext cx="48965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Листи селян до різних установ та керівників держави - цінні джерела вивчення причин і наслідків голоду. Лише на ім’я Сталіна та Калініна з усіх кінців країни надійшло150 тис. різних дописувань, багато з них від жителів Полтавщини. У листі Сталіну з с. Горбів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Глобинського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району від колгоспників, без підпису, написано: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“Шановний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товаришу Сталін! Чи є закон Радянської влади, щоб селянство сиділо голодним, так як ми, колгоспники, не маємо уже з 1.01.1932 р. у своєму колгоспі ні фунта хліба. І не тільки в Горбах, а й 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Глобинському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Семенівському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районах поголовний голод серед народу. Ми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-колгоспники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вирішили запитати, що буде далі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?”[2]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голоду вимирали цілі родини і навіть села, хутори Сороки, Лебеді,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Твердохліби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Малолітка знелюдніли повністю.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dirty="0"/>
          </a:p>
        </p:txBody>
      </p:sp>
      <p:pic>
        <p:nvPicPr>
          <p:cNvPr id="25602" name="Picture 2" descr="http://www.archives.gov.ua/Archives/Reestr/Images/Polt2008/img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67944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380672"/>
            <a:ext cx="403244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Звернення мешканця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с.Березова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Лука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Гадяцького району Шияна Г. до голови ВУЦВК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Петровського Г. 1932 р.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1933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магазини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торгсінах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іноземцями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магазин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Жовтневій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Все продавалось за золото.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йшла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жваво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 золото,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голодна смерть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чекала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кожному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вулиць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1933 р. за одну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підібрано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1043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22].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2" descr="http://www.archives.gov.ua/Archives/Reestr/Images/Polt2008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98301"/>
            <a:ext cx="6120680" cy="365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747</TotalTime>
  <Words>351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Голодомор на Полтавщині  1932-1933 років – геноцид українського народу</vt:lpstr>
      <vt:lpstr> План науково-дослідницької роботи: </vt:lpstr>
      <vt:lpstr>Мета і завдання дослідження:</vt:lpstr>
      <vt:lpstr>Слайд 4</vt:lpstr>
      <vt:lpstr>“Рік великого перелому”</vt:lpstr>
      <vt:lpstr> .</vt:lpstr>
      <vt:lpstr>Слайд 7</vt:lpstr>
      <vt:lpstr>Слайд 8</vt:lpstr>
      <vt:lpstr>Слайд 9</vt:lpstr>
      <vt:lpstr>Слайд 10</vt:lpstr>
      <vt:lpstr>Стаття “негайно організувати громхарчувння для дітей. “Більшовик Полтавщини”. 22 березня 1933 р.</vt:lpstr>
      <vt:lpstr>Слайд 12</vt:lpstr>
      <vt:lpstr>Слайд 13</vt:lpstr>
      <vt:lpstr>Слайд 14</vt:lpstr>
      <vt:lpstr>ВИСНОВКИ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на Полтавщині  1932-1933 років – геноцид українського народу</dc:title>
  <dc:creator>Оксанка</dc:creator>
  <cp:lastModifiedBy>BIBLIOTEKA 2</cp:lastModifiedBy>
  <cp:revision>34</cp:revision>
  <dcterms:created xsi:type="dcterms:W3CDTF">2016-04-12T02:12:13Z</dcterms:created>
  <dcterms:modified xsi:type="dcterms:W3CDTF">2016-04-15T07:40:04Z</dcterms:modified>
</cp:coreProperties>
</file>