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2" r:id="rId3"/>
    <p:sldId id="257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8" r:id="rId13"/>
    <p:sldId id="269" r:id="rId14"/>
    <p:sldId id="265" r:id="rId15"/>
    <p:sldId id="270" r:id="rId16"/>
    <p:sldId id="271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>
        <p:scale>
          <a:sx n="68" d="100"/>
          <a:sy n="68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2BBFE7-E8FE-4D24-9D1D-50C7166980DE}" type="datetimeFigureOut">
              <a:rPr lang="uk-UA" smtClean="0"/>
              <a:pPr/>
              <a:t>08.04.2016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89B50C-FA85-4D30-8099-C95DF15D6CC1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gdSeCTPA6HKo9py1feR8uMm5Pbu2z-cB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відкритий інтерактивний конкурс «МАН – Юніор Дослідник» </a:t>
            </a:r>
            <a:br>
              <a:rPr lang="uk-UA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«Технік – Юніор»</a:t>
            </a:r>
            <a:endParaRPr lang="uk-UA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5141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фокуси</a:t>
            </a:r>
          </a:p>
          <a:p>
            <a:pPr marL="0" indent="0" algn="ctr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чень 8 класу</a:t>
            </a:r>
          </a:p>
          <a:p>
            <a:pPr marL="0" indent="0" algn="ctr">
              <a:buNone/>
            </a:pPr>
            <a:r>
              <a:rPr lang="uk-UA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Сумської спеціалізованої школи І-ІІІ ступенів № 10 ім. Героя Радянського Союзу О.Бутка, </a:t>
            </a:r>
            <a:r>
              <a:rPr lang="uk-UA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Суми, Сумської </a:t>
            </a:r>
            <a:r>
              <a:rPr lang="uk-UA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  <a:p>
            <a:pPr marL="0" indent="0" algn="ctr">
              <a:buNone/>
            </a:pPr>
            <a:r>
              <a:rPr lang="uk-UA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Борщенко</a:t>
            </a:r>
            <a:r>
              <a:rPr lang="uk-UA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Костянтин</a:t>
            </a:r>
            <a:endParaRPr lang="uk-UA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яченко</a:t>
            </a:r>
            <a:r>
              <a:rPr lang="uk-UA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Майя Юріївна, учитель фізики</a:t>
            </a:r>
          </a:p>
          <a:p>
            <a:pPr marL="0" indent="0" algn="ctr">
              <a:buNone/>
            </a:pPr>
            <a:endParaRPr lang="uk-UA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93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йя Юрьевна\Desktop\Ман- Юніор\IMG_20160407_1335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616" y="857233"/>
            <a:ext cx="8001024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проекту:</a:t>
            </a:r>
            <a:endParaRPr lang="uk-UA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 можливість кожному школяру відчути себе дослідником;</a:t>
            </a: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 практичних умінь та навичок при виконанні даних дослідів;</a:t>
            </a: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 кругозору та зацікавленості в учнів при вивченні фізики.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Фокус № 1 «Гарячий фонтан»</a:t>
            </a:r>
            <a:endParaRPr lang="uk-UA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525963"/>
          </a:xfrm>
        </p:spPr>
        <p:txBody>
          <a:bodyPr>
            <a:normAutofit/>
          </a:bodyPr>
          <a:lstStyle/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частково заповнити піпетку Мора гарячою водою, прикрити  верхній кінець піпетки пальцем та перевернути її кінцем догори, то будемо спостерігати фонтан на виході.</a:t>
            </a:r>
          </a:p>
          <a:p>
            <a:pPr marL="0" indent="0" algn="ctr">
              <a:buNone/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Запитання: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Чому виникає фонтан?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Від чого залежить висота      фонтану?</a:t>
            </a:r>
            <a:endParaRPr lang="uk-UA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ip_1otm-500x500.jpg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286380" y="3964765"/>
            <a:ext cx="3857620" cy="2893235"/>
          </a:xfrm>
          <a:prstGeom prst="rect">
            <a:avLst/>
          </a:prstGeom>
        </p:spPr>
      </p:pic>
      <p:pic>
        <p:nvPicPr>
          <p:cNvPr id="5" name="Содержимое 6" descr="Фонтан.png"/>
          <p:cNvPicPr>
            <a:picLocks noChangeAspect="1"/>
          </p:cNvPicPr>
          <p:nvPr/>
        </p:nvPicPr>
        <p:blipFill>
          <a:blip r:embed="rId3"/>
          <a:srcRect l="13581" r="46451" b="10381"/>
          <a:stretch>
            <a:fillRect/>
          </a:stretch>
        </p:blipFill>
        <p:spPr>
          <a:xfrm>
            <a:off x="6072198" y="1428736"/>
            <a:ext cx="2643177" cy="250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055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експерименту</a:t>
            </a:r>
            <a:endParaRPr lang="uk-UA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5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71678"/>
            <a:ext cx="3405500" cy="4525963"/>
          </a:xfrm>
        </p:spPr>
      </p:pic>
      <p:pic>
        <p:nvPicPr>
          <p:cNvPr id="5" name="Содержимое 4" descr="Безымянны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2071678"/>
            <a:ext cx="4643469" cy="450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73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 явища</a:t>
            </a:r>
            <a:endParaRPr lang="uk-UA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олодне повітря, яке знаходиться у трубці згодом частково починає нагріватися за рахунок гарячої води, яку ми набираємо.</a:t>
            </a: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дією сили різниці тисків (атмосферного,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товпа води і повітря в трубці) вода виштовхується з трубки.</a:t>
            </a:r>
            <a:endParaRPr lang="uk-UA" dirty="0"/>
          </a:p>
          <a:p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 вище температура  води у піпетці, тим більша висота фонтану.</a:t>
            </a:r>
          </a:p>
          <a:p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исота фонтану залежить від різниці температур у піпетці.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03254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Фокус № 2 </a:t>
            </a:r>
            <a:b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«Неслухняне полум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свічки»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275040" cy="4525963"/>
          </a:xfrm>
        </p:spPr>
        <p:txBody>
          <a:bodyPr>
            <a:normAutofit/>
          </a:bodyPr>
          <a:lstStyle/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у банку помістити свічку, запалити та швидко пересувати банку в горизонтальному напрямку, то полум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свічки на початку руху буде відхилятися в тому ж напрямку</a:t>
            </a:r>
            <a:r>
              <a:rPr lang="uk-UA" dirty="0" smtClean="0"/>
              <a:t>.</a:t>
            </a:r>
          </a:p>
          <a:p>
            <a:pPr marL="0" indent="0" algn="ctr">
              <a:buNone/>
            </a:pPr>
            <a:r>
              <a:rPr lang="uk-UA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Запитання: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Чому полум</a:t>
            </a: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відхиляється в напрямку руху і тільки на початку руху?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Чому у звичайному стані полум</a:t>
            </a: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спрямоване в гору?</a:t>
            </a:r>
            <a:endParaRPr lang="uk-UA" dirty="0"/>
          </a:p>
        </p:txBody>
      </p:sp>
      <p:pic>
        <p:nvPicPr>
          <p:cNvPr id="2050" name="Picture 2" descr="C:\Users\Домашний\Desktop\Картинка свічка пам'ятаємо любимо сумуємо 3 326x2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8850" y="4520255"/>
            <a:ext cx="310515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153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експерименту</a:t>
            </a:r>
            <a:endParaRPr lang="uk-UA" dirty="0"/>
          </a:p>
        </p:txBody>
      </p:sp>
      <p:pic>
        <p:nvPicPr>
          <p:cNvPr id="4" name="Содержимое 3" descr="IMG_20160407_1327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928802"/>
            <a:ext cx="3643338" cy="3614749"/>
          </a:xfrm>
        </p:spPr>
      </p:pic>
      <p:pic>
        <p:nvPicPr>
          <p:cNvPr id="5" name="Рисунок 4" descr="IMG_20160407_132737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214662"/>
            <a:ext cx="3714776" cy="36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058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 явища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smtClean="0"/>
              <a:t>*</a:t>
            </a:r>
            <a:r>
              <a:rPr lang="uk-UA" dirty="0" smtClean="0"/>
              <a:t>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банка починає рух, повітря завдяки інерції не встигає набрати швидкості банки. тому воно накопичується з боку від свічки.</a:t>
            </a:r>
          </a:p>
          <a:p>
            <a:pPr marL="0" indent="0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 повітря з одного боку на деякий час стає більшим, ніж з іншого.</a:t>
            </a:r>
          </a:p>
          <a:p>
            <a:pPr marL="0" indent="0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 сила, що відхиляє полум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 напрямку меншого тиску.</a:t>
            </a:r>
          </a:p>
          <a:p>
            <a:pPr marL="0" indent="0">
              <a:buNone/>
            </a:pPr>
            <a:r>
              <a:rPr lang="uk-UA" dirty="0" smtClean="0"/>
              <a:t>*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безвітряному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місці полум'я свічки завжди встановлюється вертикально вгору. </a:t>
            </a:r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Відбувається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фізичне явище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назвою «конвекція».</a:t>
            </a:r>
          </a:p>
        </p:txBody>
      </p:sp>
    </p:spTree>
    <p:extLst>
      <p:ext uri="{BB962C8B-B14F-4D97-AF65-F5344CB8AC3E}">
        <p14:creationId xmlns:p14="http://schemas.microsoft.com/office/powerpoint/2010/main" xmlns="" val="25113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 полум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свічки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IMG_20160407_132048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214554"/>
            <a:ext cx="4000528" cy="3000396"/>
          </a:xfrm>
        </p:spPr>
      </p:pic>
      <p:pic>
        <p:nvPicPr>
          <p:cNvPr id="6" name="Рисунок 5" descr="IMG_20160407_132225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2214554"/>
            <a:ext cx="4000528" cy="30003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6224" y="5715016"/>
            <a:ext cx="8497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i="1" dirty="0" smtClean="0">
                <a:latin typeface="Times New Roman" pitchFamily="18" charset="0"/>
                <a:cs typeface="Times New Roman" pitchFamily="18" charset="0"/>
              </a:rPr>
              <a:t>Полум</a:t>
            </a:r>
            <a:r>
              <a:rPr lang="en-US" sz="3000" i="1" dirty="0" smtClean="0">
                <a:latin typeface="Times New Roman" pitchFamily="18" charset="0"/>
                <a:cs typeface="Times New Roman" pitchFamily="18" charset="0"/>
              </a:rPr>
              <a:t>`</a:t>
            </a:r>
            <a:r>
              <a:rPr lang="uk-UA" sz="3000" i="1" dirty="0" smtClean="0">
                <a:latin typeface="Times New Roman" pitchFamily="18" charset="0"/>
                <a:cs typeface="Times New Roman" pitchFamily="18" charset="0"/>
              </a:rPr>
              <a:t>я свічки відхиляється до центра диску. </a:t>
            </a:r>
            <a:endParaRPr lang="ru-RU" sz="3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681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Фокус № 3 </a:t>
            </a:r>
            <a:b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«Монета і гральна карта»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Покласти на вказівний палець гральну карту і монету (5 копійок), за допомогою іншої руки забрати карту так, щоби монета залишилася на пальці.</a:t>
            </a:r>
          </a:p>
          <a:p>
            <a:pPr algn="ctr"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Запитання:</a:t>
            </a:r>
          </a:p>
          <a:p>
            <a:pPr>
              <a:buFontTx/>
              <a:buChar char="-"/>
            </a:pPr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Що змушує  монету </a:t>
            </a:r>
          </a:p>
          <a:p>
            <a:pPr>
              <a:buNone/>
            </a:pPr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залишатися на пальці?</a:t>
            </a:r>
            <a:endParaRPr lang="uk-UA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Майя Юрьевна\Desktop\670px-Make-a-Coin-Disappear-and-Reappear-Behind-Someone's-Ear-Step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194983"/>
            <a:ext cx="4000496" cy="2663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6476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експерименту</a:t>
            </a:r>
            <a:endParaRPr lang="uk-UA" dirty="0"/>
          </a:p>
        </p:txBody>
      </p:sp>
      <p:pic>
        <p:nvPicPr>
          <p:cNvPr id="1026" name="Picture 2" descr="H:\DCIM\Camera\IMG_20160408_125322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142984"/>
            <a:ext cx="4042820" cy="3032115"/>
          </a:xfrm>
          <a:prstGeom prst="rect">
            <a:avLst/>
          </a:prstGeom>
          <a:noFill/>
        </p:spPr>
      </p:pic>
      <p:pic>
        <p:nvPicPr>
          <p:cNvPr id="1027" name="Picture 3" descr="H:\DCIM\Camera\IMG_20160408_12535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3973" y="4000480"/>
            <a:ext cx="3810027" cy="2857520"/>
          </a:xfrm>
          <a:prstGeom prst="rect">
            <a:avLst/>
          </a:prstGeom>
          <a:noFill/>
        </p:spPr>
      </p:pic>
      <p:pic>
        <p:nvPicPr>
          <p:cNvPr id="1029" name="Picture 5" descr="H:\DCIM\Camera\IMG_20160408_1253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64760"/>
            <a:ext cx="3857652" cy="289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70585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 явища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Якщо повільно тягнути карту, монета завдяки силі тертя встигає набрати швидкості і впасти.</a:t>
            </a:r>
          </a:p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Якщо швидко вибити карту, монета завдяки явищу інерції не встигає набрати швидкості і залишається на пальці.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Запропоновані досліди:</a:t>
            </a:r>
          </a:p>
          <a:p>
            <a:pPr lvl="0"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дають можливість поєднувати теорію з практикою; </a:t>
            </a:r>
          </a:p>
          <a:p>
            <a:pPr lvl="0"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привчають до самостійної дослідницької роботи;</a:t>
            </a:r>
          </a:p>
          <a:p>
            <a:pPr lvl="0"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готують учнів до захисту науково-дослідницьких робіт МАН;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є цікавими, пізнавальними та розширюють кругозір учнів.</a:t>
            </a:r>
          </a:p>
          <a:p>
            <a:pPr lvl="0" algn="just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13200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http://cikavafizika.jimdo.com/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цікаві-досліди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https://www.youtube.com/watch?v=DFY9GaFuycw</a:t>
            </a: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www.diagram.com.ua/tests/fizika/</a:t>
            </a: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http://korysne.co.ua/tsikavi-doslidy-z-fizyky-dlya-ditej/</a:t>
            </a:r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hlinkClick r:id="rId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uk-UA" b="1" i="1" dirty="0" smtClean="0"/>
          </a:p>
          <a:p>
            <a:pPr marL="0" indent="0" algn="ctr">
              <a:buNone/>
            </a:pPr>
            <a:endParaRPr lang="uk-UA" b="1" i="1" dirty="0"/>
          </a:p>
          <a:p>
            <a:pPr marL="0" indent="0" algn="ctr">
              <a:buNone/>
            </a:pPr>
            <a:r>
              <a:rPr lang="uk-UA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</a:t>
            </a:r>
            <a:r>
              <a:rPr lang="uk-UA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УВАГУ!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709034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381</TotalTime>
  <Words>482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Всеукраїнський відкритий інтерактивний конкурс «МАН – Юніор Дослідник»  Номінація «Технік – Юніор»</vt:lpstr>
      <vt:lpstr>Слайд 2</vt:lpstr>
      <vt:lpstr>Мета проекту:</vt:lpstr>
      <vt:lpstr>Фокус № 1 «Гарячий фонтан»</vt:lpstr>
      <vt:lpstr>Проведення експерименту</vt:lpstr>
      <vt:lpstr>Пояснення явища</vt:lpstr>
      <vt:lpstr>Фокус № 2  «Неслухняне полум`я свічки»</vt:lpstr>
      <vt:lpstr>Проведення експерименту</vt:lpstr>
      <vt:lpstr>Пояснення явища</vt:lpstr>
      <vt:lpstr>Відхилення полум`я свічки</vt:lpstr>
      <vt:lpstr>Фокус № 3  «Монета і гральна карта»</vt:lpstr>
      <vt:lpstr>Проведення експерименту</vt:lpstr>
      <vt:lpstr>Пояснення явища</vt:lpstr>
      <vt:lpstr>Висновки</vt:lpstr>
      <vt:lpstr>Список використаних джерел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відкритий інтерактивний конкурс «МАН – Юніор Дослідник»  Номінація «Технік – Юніор»</dc:title>
  <dc:creator>Домашний</dc:creator>
  <cp:lastModifiedBy>Майя Юрьевна</cp:lastModifiedBy>
  <cp:revision>62</cp:revision>
  <dcterms:created xsi:type="dcterms:W3CDTF">2016-04-05T17:23:19Z</dcterms:created>
  <dcterms:modified xsi:type="dcterms:W3CDTF">2016-04-08T11:44:02Z</dcterms:modified>
</cp:coreProperties>
</file>