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57" r:id="rId4"/>
    <p:sldId id="258" r:id="rId5"/>
    <p:sldId id="281" r:id="rId6"/>
    <p:sldId id="280" r:id="rId7"/>
    <p:sldId id="259" r:id="rId8"/>
    <p:sldId id="260" r:id="rId9"/>
    <p:sldId id="261" r:id="rId10"/>
    <p:sldId id="282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19496-6114-48CC-AB59-D995174A53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D984603-057B-4EEC-89D5-844AEB80CC84}">
      <dgm:prSet phldrT="[Текст]" custT="1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sz="2400" dirty="0" smtClean="0"/>
            <a:t>Властиві риси Голокосту</a:t>
          </a:r>
          <a:endParaRPr lang="ru-RU" sz="2400" dirty="0"/>
        </a:p>
      </dgm:t>
    </dgm:pt>
    <dgm:pt modelId="{E677547B-33D1-47BB-AEC1-5DB58B595D1D}" type="parTrans" cxnId="{837B0639-EC86-442E-98FD-58FF5A01E173}">
      <dgm:prSet/>
      <dgm:spPr/>
      <dgm:t>
        <a:bodyPr/>
        <a:lstStyle/>
        <a:p>
          <a:endParaRPr lang="ru-RU"/>
        </a:p>
      </dgm:t>
    </dgm:pt>
    <dgm:pt modelId="{9CA58EAD-D8BB-42E6-BEB3-0C36ACD20B18}" type="sibTrans" cxnId="{837B0639-EC86-442E-98FD-58FF5A01E173}">
      <dgm:prSet/>
      <dgm:spPr/>
      <dgm:t>
        <a:bodyPr/>
        <a:lstStyle/>
        <a:p>
          <a:endParaRPr lang="ru-RU"/>
        </a:p>
      </dgm:t>
    </dgm:pt>
    <dgm:pt modelId="{932AD3D1-AB5C-43E3-9D5C-116215D16C4D}" type="asst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Побудова таборів смерті в окупованих країнах Європи</a:t>
          </a:r>
          <a:endParaRPr lang="ru-RU" dirty="0"/>
        </a:p>
      </dgm:t>
    </dgm:pt>
    <dgm:pt modelId="{4D829711-5D42-4899-AB8B-09CC8C94A520}" type="parTrans" cxnId="{27FC1917-23C3-4D2F-9CC1-2587B8CBCDB4}">
      <dgm:prSet/>
      <dgm:spPr/>
      <dgm:t>
        <a:bodyPr/>
        <a:lstStyle/>
        <a:p>
          <a:endParaRPr lang="ru-RU"/>
        </a:p>
      </dgm:t>
    </dgm:pt>
    <dgm:pt modelId="{A9292AA8-3498-4A10-AF63-2411B13ACE11}" type="sibTrans" cxnId="{27FC1917-23C3-4D2F-9CC1-2587B8CBCDB4}">
      <dgm:prSet/>
      <dgm:spPr/>
      <dgm:t>
        <a:bodyPr/>
        <a:lstStyle/>
        <a:p>
          <a:endParaRPr lang="ru-RU"/>
        </a:p>
      </dgm:t>
    </dgm:pt>
    <dgm:pt modelId="{FB92232A-513C-4F0A-AE28-CD7B4D213C8E}" type="asst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Використання расистських теорій про неповноцінність чи недорозвиненість певних груп людей, які підлягали знищенню</a:t>
          </a:r>
          <a:endParaRPr lang="ru-RU" dirty="0"/>
        </a:p>
      </dgm:t>
    </dgm:pt>
    <dgm:pt modelId="{B378E98F-B26E-47D0-A122-19ACB8FEE4B6}" type="parTrans" cxnId="{868B9ECE-12CD-42D1-A21A-06F8EAC46F9F}">
      <dgm:prSet/>
      <dgm:spPr/>
      <dgm:t>
        <a:bodyPr/>
        <a:lstStyle/>
        <a:p>
          <a:endParaRPr lang="ru-RU"/>
        </a:p>
      </dgm:t>
    </dgm:pt>
    <dgm:pt modelId="{85F3B8C2-C5A6-48CC-B8C5-06D82666C4CD}" type="sibTrans" cxnId="{868B9ECE-12CD-42D1-A21A-06F8EAC46F9F}">
      <dgm:prSet/>
      <dgm:spPr/>
      <dgm:t>
        <a:bodyPr/>
        <a:lstStyle/>
        <a:p>
          <a:endParaRPr lang="ru-RU"/>
        </a:p>
      </dgm:t>
    </dgm:pt>
    <dgm:pt modelId="{F301CB81-C151-46BB-A76A-5FE2EB6EE2DE}" type="asst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Використання хімічних та механічних засобів вбивства (крематорії тощо)</a:t>
          </a:r>
          <a:endParaRPr lang="ru-RU" dirty="0"/>
        </a:p>
      </dgm:t>
    </dgm:pt>
    <dgm:pt modelId="{DC651325-D827-45F2-A5A0-F1F2BA76EE5A}" type="parTrans" cxnId="{2C728515-3975-4DB7-A385-AA76DF59C3CD}">
      <dgm:prSet/>
      <dgm:spPr/>
      <dgm:t>
        <a:bodyPr/>
        <a:lstStyle/>
        <a:p>
          <a:endParaRPr lang="ru-RU"/>
        </a:p>
      </dgm:t>
    </dgm:pt>
    <dgm:pt modelId="{D17689B8-FB3C-4A8C-A680-07F2D223E105}" type="sibTrans" cxnId="{2C728515-3975-4DB7-A385-AA76DF59C3CD}">
      <dgm:prSet/>
      <dgm:spPr/>
      <dgm:t>
        <a:bodyPr/>
        <a:lstStyle/>
        <a:p>
          <a:endParaRPr lang="ru-RU"/>
        </a:p>
      </dgm:t>
    </dgm:pt>
    <dgm:pt modelId="{ECC73340-C57D-4BBB-8E34-4F4C4A38B4E9}" type="asst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Надзвичайна жорстокість і терор щодо мирних жителів, психічнохворих, ромів і гомосексуалістів</a:t>
          </a:r>
          <a:endParaRPr lang="ru-RU" dirty="0"/>
        </a:p>
      </dgm:t>
    </dgm:pt>
    <dgm:pt modelId="{A7975B17-B779-450B-AFBB-A062F0D53A5C}" type="parTrans" cxnId="{B757424F-50AE-4200-9C76-8F83FE4E1C80}">
      <dgm:prSet/>
      <dgm:spPr/>
      <dgm:t>
        <a:bodyPr/>
        <a:lstStyle/>
        <a:p>
          <a:endParaRPr lang="ru-RU"/>
        </a:p>
      </dgm:t>
    </dgm:pt>
    <dgm:pt modelId="{91B8DEB1-C057-4248-9547-D8863C4803E4}" type="sibTrans" cxnId="{B757424F-50AE-4200-9C76-8F83FE4E1C80}">
      <dgm:prSet/>
      <dgm:spPr/>
      <dgm:t>
        <a:bodyPr/>
        <a:lstStyle/>
        <a:p>
          <a:endParaRPr lang="ru-RU"/>
        </a:p>
      </dgm:t>
    </dgm:pt>
    <dgm:pt modelId="{524470B2-0023-4E8B-8C3C-2C00ADCCCDE4}" type="pres">
      <dgm:prSet presAssocID="{EE619496-6114-48CC-AB59-D995174A53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46158A-5FA7-4142-908B-2FD88115961B}" type="pres">
      <dgm:prSet presAssocID="{9D984603-057B-4EEC-89D5-844AEB80CC84}" presName="hierRoot1" presStyleCnt="0">
        <dgm:presLayoutVars>
          <dgm:hierBranch val="init"/>
        </dgm:presLayoutVars>
      </dgm:prSet>
      <dgm:spPr/>
    </dgm:pt>
    <dgm:pt modelId="{D81D506F-E9FB-4A9B-868B-2AEE82890BF6}" type="pres">
      <dgm:prSet presAssocID="{9D984603-057B-4EEC-89D5-844AEB80CC84}" presName="rootComposite1" presStyleCnt="0"/>
      <dgm:spPr/>
    </dgm:pt>
    <dgm:pt modelId="{AD0D6596-7B42-4875-8D7A-606A551F89EA}" type="pres">
      <dgm:prSet presAssocID="{9D984603-057B-4EEC-89D5-844AEB80CC84}" presName="rootText1" presStyleLbl="node0" presStyleIdx="0" presStyleCnt="1" custScaleX="211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BD16B-E07C-49EC-854D-735B5E76F8E3}" type="pres">
      <dgm:prSet presAssocID="{9D984603-057B-4EEC-89D5-844AEB80CC8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6E800E-0F4E-4B1D-91DE-1F27AEF87C43}" type="pres">
      <dgm:prSet presAssocID="{9D984603-057B-4EEC-89D5-844AEB80CC84}" presName="hierChild2" presStyleCnt="0"/>
      <dgm:spPr/>
    </dgm:pt>
    <dgm:pt modelId="{DC420EA3-2F4B-4107-B9DF-5235469950FE}" type="pres">
      <dgm:prSet presAssocID="{9D984603-057B-4EEC-89D5-844AEB80CC84}" presName="hierChild3" presStyleCnt="0"/>
      <dgm:spPr/>
    </dgm:pt>
    <dgm:pt modelId="{C959297D-845B-4479-B037-D52D5C85DB29}" type="pres">
      <dgm:prSet presAssocID="{4D829711-5D42-4899-AB8B-09CC8C94A520}" presName="Name111" presStyleLbl="parChTrans1D2" presStyleIdx="0" presStyleCnt="4"/>
      <dgm:spPr/>
      <dgm:t>
        <a:bodyPr/>
        <a:lstStyle/>
        <a:p>
          <a:endParaRPr lang="ru-RU"/>
        </a:p>
      </dgm:t>
    </dgm:pt>
    <dgm:pt modelId="{C8AE0BDD-0B20-437B-AD75-98CA8BC0C2A9}" type="pres">
      <dgm:prSet presAssocID="{932AD3D1-AB5C-43E3-9D5C-116215D16C4D}" presName="hierRoot3" presStyleCnt="0">
        <dgm:presLayoutVars>
          <dgm:hierBranch val="init"/>
        </dgm:presLayoutVars>
      </dgm:prSet>
      <dgm:spPr/>
    </dgm:pt>
    <dgm:pt modelId="{5BF92F6A-D5C2-454C-9B81-4A6633AC7DB7}" type="pres">
      <dgm:prSet presAssocID="{932AD3D1-AB5C-43E3-9D5C-116215D16C4D}" presName="rootComposite3" presStyleCnt="0"/>
      <dgm:spPr/>
    </dgm:pt>
    <dgm:pt modelId="{8436BE25-83EB-4173-B494-A640D9CC4975}" type="pres">
      <dgm:prSet presAssocID="{932AD3D1-AB5C-43E3-9D5C-116215D16C4D}" presName="rootText3" presStyleLbl="asst1" presStyleIdx="0" presStyleCnt="4" custScaleX="166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0DCF7C-798B-4504-9E6C-586C1E299984}" type="pres">
      <dgm:prSet presAssocID="{932AD3D1-AB5C-43E3-9D5C-116215D16C4D}" presName="rootConnector3" presStyleLbl="asst1" presStyleIdx="0" presStyleCnt="4"/>
      <dgm:spPr/>
      <dgm:t>
        <a:bodyPr/>
        <a:lstStyle/>
        <a:p>
          <a:endParaRPr lang="ru-RU"/>
        </a:p>
      </dgm:t>
    </dgm:pt>
    <dgm:pt modelId="{E15A0CDB-AD13-4294-BF8B-28949CD9EABE}" type="pres">
      <dgm:prSet presAssocID="{932AD3D1-AB5C-43E3-9D5C-116215D16C4D}" presName="hierChild6" presStyleCnt="0"/>
      <dgm:spPr/>
    </dgm:pt>
    <dgm:pt modelId="{6D919AB8-7604-4AA1-BE15-EC231189887A}" type="pres">
      <dgm:prSet presAssocID="{932AD3D1-AB5C-43E3-9D5C-116215D16C4D}" presName="hierChild7" presStyleCnt="0"/>
      <dgm:spPr/>
    </dgm:pt>
    <dgm:pt modelId="{B337337E-AD31-4BB1-A72D-8CB3C033F18F}" type="pres">
      <dgm:prSet presAssocID="{DC651325-D827-45F2-A5A0-F1F2BA76EE5A}" presName="Name111" presStyleLbl="parChTrans1D2" presStyleIdx="1" presStyleCnt="4"/>
      <dgm:spPr/>
      <dgm:t>
        <a:bodyPr/>
        <a:lstStyle/>
        <a:p>
          <a:endParaRPr lang="ru-RU"/>
        </a:p>
      </dgm:t>
    </dgm:pt>
    <dgm:pt modelId="{4FF74B78-4854-4D23-A100-68B948900037}" type="pres">
      <dgm:prSet presAssocID="{F301CB81-C151-46BB-A76A-5FE2EB6EE2DE}" presName="hierRoot3" presStyleCnt="0">
        <dgm:presLayoutVars>
          <dgm:hierBranch val="init"/>
        </dgm:presLayoutVars>
      </dgm:prSet>
      <dgm:spPr/>
    </dgm:pt>
    <dgm:pt modelId="{D2646EE7-EDD3-40EC-9650-458AFDB885F8}" type="pres">
      <dgm:prSet presAssocID="{F301CB81-C151-46BB-A76A-5FE2EB6EE2DE}" presName="rootComposite3" presStyleCnt="0"/>
      <dgm:spPr/>
    </dgm:pt>
    <dgm:pt modelId="{624D2C3E-53A1-4D38-9B56-4EC95C7EEC58}" type="pres">
      <dgm:prSet presAssocID="{F301CB81-C151-46BB-A76A-5FE2EB6EE2DE}" presName="rootText3" presStyleLbl="asst1" presStyleIdx="1" presStyleCnt="4" custScaleX="193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15E05-7B8F-42A8-BFB6-593BA69C587F}" type="pres">
      <dgm:prSet presAssocID="{F301CB81-C151-46BB-A76A-5FE2EB6EE2DE}" presName="rootConnector3" presStyleLbl="asst1" presStyleIdx="1" presStyleCnt="4"/>
      <dgm:spPr/>
      <dgm:t>
        <a:bodyPr/>
        <a:lstStyle/>
        <a:p>
          <a:endParaRPr lang="ru-RU"/>
        </a:p>
      </dgm:t>
    </dgm:pt>
    <dgm:pt modelId="{D1F955CC-C680-4F0B-8058-06230E7042E7}" type="pres">
      <dgm:prSet presAssocID="{F301CB81-C151-46BB-A76A-5FE2EB6EE2DE}" presName="hierChild6" presStyleCnt="0"/>
      <dgm:spPr/>
    </dgm:pt>
    <dgm:pt modelId="{A45F4B3D-3982-4509-AD9E-CDE27D7F616D}" type="pres">
      <dgm:prSet presAssocID="{F301CB81-C151-46BB-A76A-5FE2EB6EE2DE}" presName="hierChild7" presStyleCnt="0"/>
      <dgm:spPr/>
    </dgm:pt>
    <dgm:pt modelId="{7F3B0CAD-C59D-40F1-82CF-A5C3EB80A570}" type="pres">
      <dgm:prSet presAssocID="{B378E98F-B26E-47D0-A122-19ACB8FEE4B6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D7D3FEB4-32F0-4E53-8C48-2954E9D018B6}" type="pres">
      <dgm:prSet presAssocID="{FB92232A-513C-4F0A-AE28-CD7B4D213C8E}" presName="hierRoot3" presStyleCnt="0">
        <dgm:presLayoutVars>
          <dgm:hierBranch val="init"/>
        </dgm:presLayoutVars>
      </dgm:prSet>
      <dgm:spPr/>
    </dgm:pt>
    <dgm:pt modelId="{9EB196A2-2F07-4634-A3A8-9B0C8F2078E7}" type="pres">
      <dgm:prSet presAssocID="{FB92232A-513C-4F0A-AE28-CD7B4D213C8E}" presName="rootComposite3" presStyleCnt="0"/>
      <dgm:spPr/>
    </dgm:pt>
    <dgm:pt modelId="{F995E210-551C-46DB-A673-EB76EE635F2A}" type="pres">
      <dgm:prSet presAssocID="{FB92232A-513C-4F0A-AE28-CD7B4D213C8E}" presName="rootText3" presStyleLbl="asst1" presStyleIdx="2" presStyleCnt="4" custScaleX="163164" custScaleY="163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423E9-5FD3-4905-BC7A-2AA67F2BCC68}" type="pres">
      <dgm:prSet presAssocID="{FB92232A-513C-4F0A-AE28-CD7B4D213C8E}" presName="rootConnector3" presStyleLbl="asst1" presStyleIdx="2" presStyleCnt="4"/>
      <dgm:spPr/>
      <dgm:t>
        <a:bodyPr/>
        <a:lstStyle/>
        <a:p>
          <a:endParaRPr lang="ru-RU"/>
        </a:p>
      </dgm:t>
    </dgm:pt>
    <dgm:pt modelId="{E34078F2-B3DD-4F7F-8CA6-AF20EAEDD99F}" type="pres">
      <dgm:prSet presAssocID="{FB92232A-513C-4F0A-AE28-CD7B4D213C8E}" presName="hierChild6" presStyleCnt="0"/>
      <dgm:spPr/>
    </dgm:pt>
    <dgm:pt modelId="{B06E09DF-C077-4CCD-9B58-427DED397F2C}" type="pres">
      <dgm:prSet presAssocID="{FB92232A-513C-4F0A-AE28-CD7B4D213C8E}" presName="hierChild7" presStyleCnt="0"/>
      <dgm:spPr/>
    </dgm:pt>
    <dgm:pt modelId="{D0BB5574-AE04-4623-8D39-51DB00BEF75F}" type="pres">
      <dgm:prSet presAssocID="{A7975B17-B779-450B-AFBB-A062F0D53A5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AE8DA8C2-F119-434B-86F9-736A9ED7BB97}" type="pres">
      <dgm:prSet presAssocID="{ECC73340-C57D-4BBB-8E34-4F4C4A38B4E9}" presName="hierRoot3" presStyleCnt="0">
        <dgm:presLayoutVars>
          <dgm:hierBranch val="init"/>
        </dgm:presLayoutVars>
      </dgm:prSet>
      <dgm:spPr/>
    </dgm:pt>
    <dgm:pt modelId="{D76F51EA-D8CE-4B04-AF5E-11702B265C1E}" type="pres">
      <dgm:prSet presAssocID="{ECC73340-C57D-4BBB-8E34-4F4C4A38B4E9}" presName="rootComposite3" presStyleCnt="0"/>
      <dgm:spPr/>
    </dgm:pt>
    <dgm:pt modelId="{D56F8A31-D5B3-441F-BCFB-0B4F939831EE}" type="pres">
      <dgm:prSet presAssocID="{ECC73340-C57D-4BBB-8E34-4F4C4A38B4E9}" presName="rootText3" presStyleLbl="asst1" presStyleIdx="3" presStyleCnt="4" custScaleX="194818" custScaleY="163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E6AFD-B473-415A-862F-CB966A6FF60F}" type="pres">
      <dgm:prSet presAssocID="{ECC73340-C57D-4BBB-8E34-4F4C4A38B4E9}" presName="rootConnector3" presStyleLbl="asst1" presStyleIdx="3" presStyleCnt="4"/>
      <dgm:spPr/>
      <dgm:t>
        <a:bodyPr/>
        <a:lstStyle/>
        <a:p>
          <a:endParaRPr lang="ru-RU"/>
        </a:p>
      </dgm:t>
    </dgm:pt>
    <dgm:pt modelId="{D7E8F77E-758D-4326-9AE1-29C3F508BD50}" type="pres">
      <dgm:prSet presAssocID="{ECC73340-C57D-4BBB-8E34-4F4C4A38B4E9}" presName="hierChild6" presStyleCnt="0"/>
      <dgm:spPr/>
    </dgm:pt>
    <dgm:pt modelId="{AC122AF5-325F-4DDD-B592-7E16AB98CFF5}" type="pres">
      <dgm:prSet presAssocID="{ECC73340-C57D-4BBB-8E34-4F4C4A38B4E9}" presName="hierChild7" presStyleCnt="0"/>
      <dgm:spPr/>
    </dgm:pt>
  </dgm:ptLst>
  <dgm:cxnLst>
    <dgm:cxn modelId="{B757424F-50AE-4200-9C76-8F83FE4E1C80}" srcId="{9D984603-057B-4EEC-89D5-844AEB80CC84}" destId="{ECC73340-C57D-4BBB-8E34-4F4C4A38B4E9}" srcOrd="3" destOrd="0" parTransId="{A7975B17-B779-450B-AFBB-A062F0D53A5C}" sibTransId="{91B8DEB1-C057-4248-9547-D8863C4803E4}"/>
    <dgm:cxn modelId="{837B0639-EC86-442E-98FD-58FF5A01E173}" srcId="{EE619496-6114-48CC-AB59-D995174A5306}" destId="{9D984603-057B-4EEC-89D5-844AEB80CC84}" srcOrd="0" destOrd="0" parTransId="{E677547B-33D1-47BB-AEC1-5DB58B595D1D}" sibTransId="{9CA58EAD-D8BB-42E6-BEB3-0C36ACD20B18}"/>
    <dgm:cxn modelId="{868B9ECE-12CD-42D1-A21A-06F8EAC46F9F}" srcId="{9D984603-057B-4EEC-89D5-844AEB80CC84}" destId="{FB92232A-513C-4F0A-AE28-CD7B4D213C8E}" srcOrd="2" destOrd="0" parTransId="{B378E98F-B26E-47D0-A122-19ACB8FEE4B6}" sibTransId="{85F3B8C2-C5A6-48CC-B8C5-06D82666C4CD}"/>
    <dgm:cxn modelId="{0187F5BE-6169-4E38-B8B3-45AF418FE897}" type="presOf" srcId="{EE619496-6114-48CC-AB59-D995174A5306}" destId="{524470B2-0023-4E8B-8C3C-2C00ADCCCDE4}" srcOrd="0" destOrd="0" presId="urn:microsoft.com/office/officeart/2005/8/layout/orgChart1"/>
    <dgm:cxn modelId="{FF7A4421-BC2F-4FDE-843D-6194F12FEA58}" type="presOf" srcId="{9D984603-057B-4EEC-89D5-844AEB80CC84}" destId="{059BD16B-E07C-49EC-854D-735B5E76F8E3}" srcOrd="1" destOrd="0" presId="urn:microsoft.com/office/officeart/2005/8/layout/orgChart1"/>
    <dgm:cxn modelId="{E8050428-5B76-4772-9645-B3189C1BA4CE}" type="presOf" srcId="{ECC73340-C57D-4BBB-8E34-4F4C4A38B4E9}" destId="{D56F8A31-D5B3-441F-BCFB-0B4F939831EE}" srcOrd="0" destOrd="0" presId="urn:microsoft.com/office/officeart/2005/8/layout/orgChart1"/>
    <dgm:cxn modelId="{1797EEA6-560A-404E-B289-198A47A42E0E}" type="presOf" srcId="{F301CB81-C151-46BB-A76A-5FE2EB6EE2DE}" destId="{04B15E05-7B8F-42A8-BFB6-593BA69C587F}" srcOrd="1" destOrd="0" presId="urn:microsoft.com/office/officeart/2005/8/layout/orgChart1"/>
    <dgm:cxn modelId="{236B152E-AE17-485D-B536-DB3C7B8068E4}" type="presOf" srcId="{F301CB81-C151-46BB-A76A-5FE2EB6EE2DE}" destId="{624D2C3E-53A1-4D38-9B56-4EC95C7EEC58}" srcOrd="0" destOrd="0" presId="urn:microsoft.com/office/officeart/2005/8/layout/orgChart1"/>
    <dgm:cxn modelId="{2C728515-3975-4DB7-A385-AA76DF59C3CD}" srcId="{9D984603-057B-4EEC-89D5-844AEB80CC84}" destId="{F301CB81-C151-46BB-A76A-5FE2EB6EE2DE}" srcOrd="1" destOrd="0" parTransId="{DC651325-D827-45F2-A5A0-F1F2BA76EE5A}" sibTransId="{D17689B8-FB3C-4A8C-A680-07F2D223E105}"/>
    <dgm:cxn modelId="{10CBBB85-6EC6-44E8-ACC7-2F84DFF5DAC6}" type="presOf" srcId="{FB92232A-513C-4F0A-AE28-CD7B4D213C8E}" destId="{F995E210-551C-46DB-A673-EB76EE635F2A}" srcOrd="0" destOrd="0" presId="urn:microsoft.com/office/officeart/2005/8/layout/orgChart1"/>
    <dgm:cxn modelId="{2828FE87-CC4B-46DF-91F3-F2C0FB92CDD0}" type="presOf" srcId="{4D829711-5D42-4899-AB8B-09CC8C94A520}" destId="{C959297D-845B-4479-B037-D52D5C85DB29}" srcOrd="0" destOrd="0" presId="urn:microsoft.com/office/officeart/2005/8/layout/orgChart1"/>
    <dgm:cxn modelId="{D44CD759-BB28-43D9-9E2A-3A4EA58E358E}" type="presOf" srcId="{932AD3D1-AB5C-43E3-9D5C-116215D16C4D}" destId="{8436BE25-83EB-4173-B494-A640D9CC4975}" srcOrd="0" destOrd="0" presId="urn:microsoft.com/office/officeart/2005/8/layout/orgChart1"/>
    <dgm:cxn modelId="{E5631675-0CA2-4E85-B2E2-DF16C290C8A1}" type="presOf" srcId="{ECC73340-C57D-4BBB-8E34-4F4C4A38B4E9}" destId="{557E6AFD-B473-415A-862F-CB966A6FF60F}" srcOrd="1" destOrd="0" presId="urn:microsoft.com/office/officeart/2005/8/layout/orgChart1"/>
    <dgm:cxn modelId="{16EC1066-BFCA-4CE7-BDE6-64377E775E0D}" type="presOf" srcId="{DC651325-D827-45F2-A5A0-F1F2BA76EE5A}" destId="{B337337E-AD31-4BB1-A72D-8CB3C033F18F}" srcOrd="0" destOrd="0" presId="urn:microsoft.com/office/officeart/2005/8/layout/orgChart1"/>
    <dgm:cxn modelId="{9058DE86-6699-4251-A430-619BA915D6DD}" type="presOf" srcId="{9D984603-057B-4EEC-89D5-844AEB80CC84}" destId="{AD0D6596-7B42-4875-8D7A-606A551F89EA}" srcOrd="0" destOrd="0" presId="urn:microsoft.com/office/officeart/2005/8/layout/orgChart1"/>
    <dgm:cxn modelId="{4D611A94-8CB2-41EB-AA09-FC2228B22788}" type="presOf" srcId="{B378E98F-B26E-47D0-A122-19ACB8FEE4B6}" destId="{7F3B0CAD-C59D-40F1-82CF-A5C3EB80A570}" srcOrd="0" destOrd="0" presId="urn:microsoft.com/office/officeart/2005/8/layout/orgChart1"/>
    <dgm:cxn modelId="{E277D318-7FA8-4591-9348-4B535248FF3F}" type="presOf" srcId="{FB92232A-513C-4F0A-AE28-CD7B4D213C8E}" destId="{CE9423E9-5FD3-4905-BC7A-2AA67F2BCC68}" srcOrd="1" destOrd="0" presId="urn:microsoft.com/office/officeart/2005/8/layout/orgChart1"/>
    <dgm:cxn modelId="{1845643B-24F2-48B1-9963-504CC2A50B4F}" type="presOf" srcId="{932AD3D1-AB5C-43E3-9D5C-116215D16C4D}" destId="{A90DCF7C-798B-4504-9E6C-586C1E299984}" srcOrd="1" destOrd="0" presId="urn:microsoft.com/office/officeart/2005/8/layout/orgChart1"/>
    <dgm:cxn modelId="{2ACAC00A-0325-483D-B149-D6BB7B60AF22}" type="presOf" srcId="{A7975B17-B779-450B-AFBB-A062F0D53A5C}" destId="{D0BB5574-AE04-4623-8D39-51DB00BEF75F}" srcOrd="0" destOrd="0" presId="urn:microsoft.com/office/officeart/2005/8/layout/orgChart1"/>
    <dgm:cxn modelId="{27FC1917-23C3-4D2F-9CC1-2587B8CBCDB4}" srcId="{9D984603-057B-4EEC-89D5-844AEB80CC84}" destId="{932AD3D1-AB5C-43E3-9D5C-116215D16C4D}" srcOrd="0" destOrd="0" parTransId="{4D829711-5D42-4899-AB8B-09CC8C94A520}" sibTransId="{A9292AA8-3498-4A10-AF63-2411B13ACE11}"/>
    <dgm:cxn modelId="{5DED1330-0EAF-49F7-B029-DE78DADBC015}" type="presParOf" srcId="{524470B2-0023-4E8B-8C3C-2C00ADCCCDE4}" destId="{7646158A-5FA7-4142-908B-2FD88115961B}" srcOrd="0" destOrd="0" presId="urn:microsoft.com/office/officeart/2005/8/layout/orgChart1"/>
    <dgm:cxn modelId="{783BF623-11F9-4665-A760-623C64FB102C}" type="presParOf" srcId="{7646158A-5FA7-4142-908B-2FD88115961B}" destId="{D81D506F-E9FB-4A9B-868B-2AEE82890BF6}" srcOrd="0" destOrd="0" presId="urn:microsoft.com/office/officeart/2005/8/layout/orgChart1"/>
    <dgm:cxn modelId="{A27785F2-1A51-4BC9-91F7-3CEB64F217A3}" type="presParOf" srcId="{D81D506F-E9FB-4A9B-868B-2AEE82890BF6}" destId="{AD0D6596-7B42-4875-8D7A-606A551F89EA}" srcOrd="0" destOrd="0" presId="urn:microsoft.com/office/officeart/2005/8/layout/orgChart1"/>
    <dgm:cxn modelId="{F8A8D6AA-A47B-4AD5-976B-78E63C037F0B}" type="presParOf" srcId="{D81D506F-E9FB-4A9B-868B-2AEE82890BF6}" destId="{059BD16B-E07C-49EC-854D-735B5E76F8E3}" srcOrd="1" destOrd="0" presId="urn:microsoft.com/office/officeart/2005/8/layout/orgChart1"/>
    <dgm:cxn modelId="{747EC033-E9F7-47D6-A382-54115F46A6B8}" type="presParOf" srcId="{7646158A-5FA7-4142-908B-2FD88115961B}" destId="{A06E800E-0F4E-4B1D-91DE-1F27AEF87C43}" srcOrd="1" destOrd="0" presId="urn:microsoft.com/office/officeart/2005/8/layout/orgChart1"/>
    <dgm:cxn modelId="{1B437DCA-1B9C-408D-9A85-CB50C531934F}" type="presParOf" srcId="{7646158A-5FA7-4142-908B-2FD88115961B}" destId="{DC420EA3-2F4B-4107-B9DF-5235469950FE}" srcOrd="2" destOrd="0" presId="urn:microsoft.com/office/officeart/2005/8/layout/orgChart1"/>
    <dgm:cxn modelId="{5DDBB8E4-0B25-47C0-AC7A-873868F02133}" type="presParOf" srcId="{DC420EA3-2F4B-4107-B9DF-5235469950FE}" destId="{C959297D-845B-4479-B037-D52D5C85DB29}" srcOrd="0" destOrd="0" presId="urn:microsoft.com/office/officeart/2005/8/layout/orgChart1"/>
    <dgm:cxn modelId="{0F2D5D40-9B61-44C5-9F34-815934914247}" type="presParOf" srcId="{DC420EA3-2F4B-4107-B9DF-5235469950FE}" destId="{C8AE0BDD-0B20-437B-AD75-98CA8BC0C2A9}" srcOrd="1" destOrd="0" presId="urn:microsoft.com/office/officeart/2005/8/layout/orgChart1"/>
    <dgm:cxn modelId="{B4C97102-0EA2-4EE5-9368-A1159FAF5324}" type="presParOf" srcId="{C8AE0BDD-0B20-437B-AD75-98CA8BC0C2A9}" destId="{5BF92F6A-D5C2-454C-9B81-4A6633AC7DB7}" srcOrd="0" destOrd="0" presId="urn:microsoft.com/office/officeart/2005/8/layout/orgChart1"/>
    <dgm:cxn modelId="{4C5C9403-763B-4E14-831D-D7CF506818A6}" type="presParOf" srcId="{5BF92F6A-D5C2-454C-9B81-4A6633AC7DB7}" destId="{8436BE25-83EB-4173-B494-A640D9CC4975}" srcOrd="0" destOrd="0" presId="urn:microsoft.com/office/officeart/2005/8/layout/orgChart1"/>
    <dgm:cxn modelId="{4C777388-5C6D-4FAB-B005-5A59D0D1529D}" type="presParOf" srcId="{5BF92F6A-D5C2-454C-9B81-4A6633AC7DB7}" destId="{A90DCF7C-798B-4504-9E6C-586C1E299984}" srcOrd="1" destOrd="0" presId="urn:microsoft.com/office/officeart/2005/8/layout/orgChart1"/>
    <dgm:cxn modelId="{6506C219-9DC5-4D46-9965-DB547B76A4F9}" type="presParOf" srcId="{C8AE0BDD-0B20-437B-AD75-98CA8BC0C2A9}" destId="{E15A0CDB-AD13-4294-BF8B-28949CD9EABE}" srcOrd="1" destOrd="0" presId="urn:microsoft.com/office/officeart/2005/8/layout/orgChart1"/>
    <dgm:cxn modelId="{61F81494-7942-437D-A07F-E6C57BE69AAF}" type="presParOf" srcId="{C8AE0BDD-0B20-437B-AD75-98CA8BC0C2A9}" destId="{6D919AB8-7604-4AA1-BE15-EC231189887A}" srcOrd="2" destOrd="0" presId="urn:microsoft.com/office/officeart/2005/8/layout/orgChart1"/>
    <dgm:cxn modelId="{63A27700-5152-4587-83D8-E2AA501B0C74}" type="presParOf" srcId="{DC420EA3-2F4B-4107-B9DF-5235469950FE}" destId="{B337337E-AD31-4BB1-A72D-8CB3C033F18F}" srcOrd="2" destOrd="0" presId="urn:microsoft.com/office/officeart/2005/8/layout/orgChart1"/>
    <dgm:cxn modelId="{5D92C6EF-8ED8-4CB5-9C78-9A700AEB1A83}" type="presParOf" srcId="{DC420EA3-2F4B-4107-B9DF-5235469950FE}" destId="{4FF74B78-4854-4D23-A100-68B948900037}" srcOrd="3" destOrd="0" presId="urn:microsoft.com/office/officeart/2005/8/layout/orgChart1"/>
    <dgm:cxn modelId="{D95C5460-D3E8-43FB-A285-937B26174CAD}" type="presParOf" srcId="{4FF74B78-4854-4D23-A100-68B948900037}" destId="{D2646EE7-EDD3-40EC-9650-458AFDB885F8}" srcOrd="0" destOrd="0" presId="urn:microsoft.com/office/officeart/2005/8/layout/orgChart1"/>
    <dgm:cxn modelId="{B2E35A88-6584-4192-BF55-E0134184F07A}" type="presParOf" srcId="{D2646EE7-EDD3-40EC-9650-458AFDB885F8}" destId="{624D2C3E-53A1-4D38-9B56-4EC95C7EEC58}" srcOrd="0" destOrd="0" presId="urn:microsoft.com/office/officeart/2005/8/layout/orgChart1"/>
    <dgm:cxn modelId="{3DA4A827-163C-4773-9135-98051CA918DC}" type="presParOf" srcId="{D2646EE7-EDD3-40EC-9650-458AFDB885F8}" destId="{04B15E05-7B8F-42A8-BFB6-593BA69C587F}" srcOrd="1" destOrd="0" presId="urn:microsoft.com/office/officeart/2005/8/layout/orgChart1"/>
    <dgm:cxn modelId="{F4A4D8CE-E5EB-4C67-804C-50620B0BA5FB}" type="presParOf" srcId="{4FF74B78-4854-4D23-A100-68B948900037}" destId="{D1F955CC-C680-4F0B-8058-06230E7042E7}" srcOrd="1" destOrd="0" presId="urn:microsoft.com/office/officeart/2005/8/layout/orgChart1"/>
    <dgm:cxn modelId="{A798EDB8-80DE-40B0-A536-69360F9AA9EC}" type="presParOf" srcId="{4FF74B78-4854-4D23-A100-68B948900037}" destId="{A45F4B3D-3982-4509-AD9E-CDE27D7F616D}" srcOrd="2" destOrd="0" presId="urn:microsoft.com/office/officeart/2005/8/layout/orgChart1"/>
    <dgm:cxn modelId="{C0A0A486-563C-4918-8211-14F486DABA37}" type="presParOf" srcId="{DC420EA3-2F4B-4107-B9DF-5235469950FE}" destId="{7F3B0CAD-C59D-40F1-82CF-A5C3EB80A570}" srcOrd="4" destOrd="0" presId="urn:microsoft.com/office/officeart/2005/8/layout/orgChart1"/>
    <dgm:cxn modelId="{A14BC443-B523-4B7E-8C12-E46EA5EDC232}" type="presParOf" srcId="{DC420EA3-2F4B-4107-B9DF-5235469950FE}" destId="{D7D3FEB4-32F0-4E53-8C48-2954E9D018B6}" srcOrd="5" destOrd="0" presId="urn:microsoft.com/office/officeart/2005/8/layout/orgChart1"/>
    <dgm:cxn modelId="{87DD6043-AE02-4EC0-A6B1-01E4F47D0E88}" type="presParOf" srcId="{D7D3FEB4-32F0-4E53-8C48-2954E9D018B6}" destId="{9EB196A2-2F07-4634-A3A8-9B0C8F2078E7}" srcOrd="0" destOrd="0" presId="urn:microsoft.com/office/officeart/2005/8/layout/orgChart1"/>
    <dgm:cxn modelId="{83A2D9D7-164E-48A1-829C-8AD07F61E310}" type="presParOf" srcId="{9EB196A2-2F07-4634-A3A8-9B0C8F2078E7}" destId="{F995E210-551C-46DB-A673-EB76EE635F2A}" srcOrd="0" destOrd="0" presId="urn:microsoft.com/office/officeart/2005/8/layout/orgChart1"/>
    <dgm:cxn modelId="{E585D105-436A-45A4-AD53-30783F88A87C}" type="presParOf" srcId="{9EB196A2-2F07-4634-A3A8-9B0C8F2078E7}" destId="{CE9423E9-5FD3-4905-BC7A-2AA67F2BCC68}" srcOrd="1" destOrd="0" presId="urn:microsoft.com/office/officeart/2005/8/layout/orgChart1"/>
    <dgm:cxn modelId="{2CC0CB60-A342-42D6-BA5F-573057DF2B72}" type="presParOf" srcId="{D7D3FEB4-32F0-4E53-8C48-2954E9D018B6}" destId="{E34078F2-B3DD-4F7F-8CA6-AF20EAEDD99F}" srcOrd="1" destOrd="0" presId="urn:microsoft.com/office/officeart/2005/8/layout/orgChart1"/>
    <dgm:cxn modelId="{B863E669-3EEA-4B0A-B5A4-1C0FBB11DFC6}" type="presParOf" srcId="{D7D3FEB4-32F0-4E53-8C48-2954E9D018B6}" destId="{B06E09DF-C077-4CCD-9B58-427DED397F2C}" srcOrd="2" destOrd="0" presId="urn:microsoft.com/office/officeart/2005/8/layout/orgChart1"/>
    <dgm:cxn modelId="{6D5942FC-145E-4FF9-BFEB-BEB56AB091AA}" type="presParOf" srcId="{DC420EA3-2F4B-4107-B9DF-5235469950FE}" destId="{D0BB5574-AE04-4623-8D39-51DB00BEF75F}" srcOrd="6" destOrd="0" presId="urn:microsoft.com/office/officeart/2005/8/layout/orgChart1"/>
    <dgm:cxn modelId="{5838EC47-9CF9-426B-AEFB-9185D726EA0D}" type="presParOf" srcId="{DC420EA3-2F4B-4107-B9DF-5235469950FE}" destId="{AE8DA8C2-F119-434B-86F9-736A9ED7BB97}" srcOrd="7" destOrd="0" presId="urn:microsoft.com/office/officeart/2005/8/layout/orgChart1"/>
    <dgm:cxn modelId="{74BD6B3D-F281-49D1-98CB-0AA94134DACF}" type="presParOf" srcId="{AE8DA8C2-F119-434B-86F9-736A9ED7BB97}" destId="{D76F51EA-D8CE-4B04-AF5E-11702B265C1E}" srcOrd="0" destOrd="0" presId="urn:microsoft.com/office/officeart/2005/8/layout/orgChart1"/>
    <dgm:cxn modelId="{8A4E9A88-12FF-4913-9413-CA472665660C}" type="presParOf" srcId="{D76F51EA-D8CE-4B04-AF5E-11702B265C1E}" destId="{D56F8A31-D5B3-441F-BCFB-0B4F939831EE}" srcOrd="0" destOrd="0" presId="urn:microsoft.com/office/officeart/2005/8/layout/orgChart1"/>
    <dgm:cxn modelId="{89C1DF67-FE1B-4F33-AD3E-9F5CE8EBC893}" type="presParOf" srcId="{D76F51EA-D8CE-4B04-AF5E-11702B265C1E}" destId="{557E6AFD-B473-415A-862F-CB966A6FF60F}" srcOrd="1" destOrd="0" presId="urn:microsoft.com/office/officeart/2005/8/layout/orgChart1"/>
    <dgm:cxn modelId="{86493133-41C9-412E-B148-84E4C6684E6A}" type="presParOf" srcId="{AE8DA8C2-F119-434B-86F9-736A9ED7BB97}" destId="{D7E8F77E-758D-4326-9AE1-29C3F508BD50}" srcOrd="1" destOrd="0" presId="urn:microsoft.com/office/officeart/2005/8/layout/orgChart1"/>
    <dgm:cxn modelId="{747672A3-F8DD-480A-A299-A2C3C63FEC22}" type="presParOf" srcId="{AE8DA8C2-F119-434B-86F9-736A9ED7BB97}" destId="{AC122AF5-325F-4DDD-B592-7E16AB98CFF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5574-AE04-4623-8D39-51DB00BEF75F}">
      <dsp:nvSpPr>
        <dsp:cNvPr id="0" name=""/>
        <dsp:cNvSpPr/>
      </dsp:nvSpPr>
      <dsp:spPr>
        <a:xfrm>
          <a:off x="3075283" y="1158360"/>
          <a:ext cx="182573" cy="2308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431"/>
              </a:lnTo>
              <a:lnTo>
                <a:pt x="182573" y="230843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B0CAD-C59D-40F1-82CF-A5C3EB80A570}">
      <dsp:nvSpPr>
        <dsp:cNvPr id="0" name=""/>
        <dsp:cNvSpPr/>
      </dsp:nvSpPr>
      <dsp:spPr>
        <a:xfrm>
          <a:off x="2840145" y="1158360"/>
          <a:ext cx="235137" cy="2308431"/>
        </a:xfrm>
        <a:custGeom>
          <a:avLst/>
          <a:gdLst/>
          <a:ahLst/>
          <a:cxnLst/>
          <a:rect l="0" t="0" r="0" b="0"/>
          <a:pathLst>
            <a:path>
              <a:moveTo>
                <a:pt x="235137" y="0"/>
              </a:moveTo>
              <a:lnTo>
                <a:pt x="235137" y="2308431"/>
              </a:lnTo>
              <a:lnTo>
                <a:pt x="0" y="230843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7337E-AD31-4BB1-A72D-8CB3C033F18F}">
      <dsp:nvSpPr>
        <dsp:cNvPr id="0" name=""/>
        <dsp:cNvSpPr/>
      </dsp:nvSpPr>
      <dsp:spPr>
        <a:xfrm>
          <a:off x="3075283" y="1158360"/>
          <a:ext cx="182573" cy="799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845"/>
              </a:lnTo>
              <a:lnTo>
                <a:pt x="182573" y="79984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9297D-845B-4479-B037-D52D5C85DB29}">
      <dsp:nvSpPr>
        <dsp:cNvPr id="0" name=""/>
        <dsp:cNvSpPr/>
      </dsp:nvSpPr>
      <dsp:spPr>
        <a:xfrm>
          <a:off x="2892709" y="1158360"/>
          <a:ext cx="182573" cy="799845"/>
        </a:xfrm>
        <a:custGeom>
          <a:avLst/>
          <a:gdLst/>
          <a:ahLst/>
          <a:cxnLst/>
          <a:rect l="0" t="0" r="0" b="0"/>
          <a:pathLst>
            <a:path>
              <a:moveTo>
                <a:pt x="182573" y="0"/>
              </a:moveTo>
              <a:lnTo>
                <a:pt x="182573" y="799845"/>
              </a:lnTo>
              <a:lnTo>
                <a:pt x="0" y="79984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D6596-7B42-4875-8D7A-606A551F89EA}">
      <dsp:nvSpPr>
        <dsp:cNvPr id="0" name=""/>
        <dsp:cNvSpPr/>
      </dsp:nvSpPr>
      <dsp:spPr>
        <a:xfrm>
          <a:off x="1238673" y="288963"/>
          <a:ext cx="3673218" cy="869396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Властиві риси Голокосту</a:t>
          </a:r>
          <a:endParaRPr lang="ru-RU" sz="2400" kern="1200" dirty="0"/>
        </a:p>
      </dsp:txBody>
      <dsp:txXfrm>
        <a:off x="1238673" y="288963"/>
        <a:ext cx="3673218" cy="869396"/>
      </dsp:txXfrm>
    </dsp:sp>
    <dsp:sp modelId="{8436BE25-83EB-4173-B494-A640D9CC4975}">
      <dsp:nvSpPr>
        <dsp:cNvPr id="0" name=""/>
        <dsp:cNvSpPr/>
      </dsp:nvSpPr>
      <dsp:spPr>
        <a:xfrm>
          <a:off x="3060" y="1523507"/>
          <a:ext cx="2889648" cy="869396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Побудова таборів смерті в окупованих країнах Європи</a:t>
          </a:r>
          <a:endParaRPr lang="ru-RU" sz="1800" kern="1200" dirty="0"/>
        </a:p>
      </dsp:txBody>
      <dsp:txXfrm>
        <a:off x="3060" y="1523507"/>
        <a:ext cx="2889648" cy="869396"/>
      </dsp:txXfrm>
    </dsp:sp>
    <dsp:sp modelId="{624D2C3E-53A1-4D38-9B56-4EC95C7EEC58}">
      <dsp:nvSpPr>
        <dsp:cNvPr id="0" name=""/>
        <dsp:cNvSpPr/>
      </dsp:nvSpPr>
      <dsp:spPr>
        <a:xfrm>
          <a:off x="3257856" y="1523507"/>
          <a:ext cx="3363539" cy="869396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Використання хімічних та механічних засобів вбивства (крематорії тощо)</a:t>
          </a:r>
          <a:endParaRPr lang="ru-RU" sz="1800" kern="1200" dirty="0"/>
        </a:p>
      </dsp:txBody>
      <dsp:txXfrm>
        <a:off x="3257856" y="1523507"/>
        <a:ext cx="3363539" cy="869396"/>
      </dsp:txXfrm>
    </dsp:sp>
    <dsp:sp modelId="{F995E210-551C-46DB-A673-EB76EE635F2A}">
      <dsp:nvSpPr>
        <dsp:cNvPr id="0" name=""/>
        <dsp:cNvSpPr/>
      </dsp:nvSpPr>
      <dsp:spPr>
        <a:xfrm>
          <a:off x="3060" y="2758050"/>
          <a:ext cx="2837085" cy="1417481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Використання расистських теорій про неповноцінність чи недорозвиненість певних груп людей, які підлягали знищенню</a:t>
          </a:r>
          <a:endParaRPr lang="ru-RU" sz="1800" kern="1200" dirty="0"/>
        </a:p>
      </dsp:txBody>
      <dsp:txXfrm>
        <a:off x="3060" y="2758050"/>
        <a:ext cx="2837085" cy="1417481"/>
      </dsp:txXfrm>
    </dsp:sp>
    <dsp:sp modelId="{D56F8A31-D5B3-441F-BCFB-0B4F939831EE}">
      <dsp:nvSpPr>
        <dsp:cNvPr id="0" name=""/>
        <dsp:cNvSpPr/>
      </dsp:nvSpPr>
      <dsp:spPr>
        <a:xfrm>
          <a:off x="3257856" y="2758050"/>
          <a:ext cx="3387482" cy="1417481"/>
        </a:xfrm>
        <a:prstGeom prst="rect">
          <a:avLst/>
        </a:prstGeom>
        <a:solidFill>
          <a:schemeClr val="bg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Надзвичайна жорстокість і терор щодо мирних жителів, психічнохворих, ромів і гомосексуалістів</a:t>
          </a:r>
          <a:endParaRPr lang="ru-RU" sz="1800" kern="1200" dirty="0"/>
        </a:p>
      </dsp:txBody>
      <dsp:txXfrm>
        <a:off x="3257856" y="2758050"/>
        <a:ext cx="3387482" cy="1417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4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0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3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7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0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2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01208"/>
            <a:ext cx="1403649" cy="1331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75" y="1196752"/>
            <a:ext cx="7186101" cy="538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20" y="260648"/>
            <a:ext cx="8694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</a:rPr>
              <a:t>Трагедія </a:t>
            </a:r>
            <a:r>
              <a:rPr lang="uk-UA" sz="4800" b="1" dirty="0" err="1">
                <a:solidFill>
                  <a:srgbClr val="FF0000"/>
                </a:solidFill>
              </a:rPr>
              <a:t>Новозлатопільського</a:t>
            </a:r>
            <a:r>
              <a:rPr lang="uk-UA" sz="4800" b="1" dirty="0">
                <a:solidFill>
                  <a:srgbClr val="FF0000"/>
                </a:solidFill>
              </a:rPr>
              <a:t>  національного єврейського </a:t>
            </a:r>
            <a:r>
              <a:rPr lang="uk-UA" sz="4800" b="1" dirty="0" smtClean="0">
                <a:solidFill>
                  <a:srgbClr val="FF0000"/>
                </a:solidFill>
              </a:rPr>
              <a:t>округу </a:t>
            </a:r>
            <a:r>
              <a:rPr lang="uk-UA" sz="4800" b="1" dirty="0">
                <a:solidFill>
                  <a:srgbClr val="FF0000"/>
                </a:solidFill>
              </a:rPr>
              <a:t>як віддзеркалення </a:t>
            </a:r>
            <a:r>
              <a:rPr lang="uk-UA" sz="4800" b="1" dirty="0" err="1">
                <a:solidFill>
                  <a:srgbClr val="FF0000"/>
                </a:solidFill>
              </a:rPr>
              <a:t>Шоа</a:t>
            </a:r>
            <a:r>
              <a:rPr lang="uk-UA" sz="4800" b="1" dirty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 </a:t>
            </a:r>
            <a:r>
              <a:rPr lang="ru-RU" dirty="0" err="1"/>
              <a:t>Новозлатопол</a:t>
            </a:r>
            <a:r>
              <a:rPr lang="uk-UA" dirty="0"/>
              <a:t>і до війни мешкало 1147 євреїв, з них на фронт пішли 219, евакуйовано – 400, знищено фашистами 587 чоловік з 800 похованих у могилі «Жертвам фашизму» </a:t>
            </a:r>
            <a:r>
              <a:rPr lang="uk-UA" dirty="0" smtClean="0"/>
              <a:t>-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свідчення Тетяни </a:t>
            </a:r>
            <a:r>
              <a:rPr lang="uk-UA" dirty="0" err="1"/>
              <a:t>Загот</a:t>
            </a:r>
            <a:r>
              <a:rPr lang="uk-UA" dirty="0"/>
              <a:t>, секретаря сільської ради, якій пощастило вижити в роки війни і повернутись до рідного села.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44772" y="429594"/>
            <a:ext cx="5040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Я освобождал Украину,</a:t>
            </a:r>
          </a:p>
          <a:p>
            <a:pPr algn="ctr"/>
            <a:r>
              <a:rPr lang="ru-RU" sz="1600" b="1" dirty="0"/>
              <a:t>Шел через еврейские деревни.</a:t>
            </a:r>
          </a:p>
          <a:p>
            <a:pPr algn="ctr"/>
            <a:r>
              <a:rPr lang="ru-RU" sz="1600" b="1" dirty="0"/>
              <a:t>Идиш, их язык, — давно руина.</a:t>
            </a:r>
          </a:p>
          <a:p>
            <a:pPr algn="ctr"/>
            <a:r>
              <a:rPr lang="ru-RU" sz="1600" b="1" dirty="0"/>
              <a:t>Вымер он и года три как древний.</a:t>
            </a:r>
          </a:p>
          <a:p>
            <a:pPr algn="ctr"/>
            <a:r>
              <a:rPr lang="ru-RU" sz="1600" b="1" dirty="0"/>
              <a:t>Нет, не вымер — вырезан и выжжен.</a:t>
            </a:r>
          </a:p>
          <a:p>
            <a:pPr algn="ctr"/>
            <a:r>
              <a:rPr lang="ru-RU" sz="1600" b="1" dirty="0"/>
              <a:t>Слишком были, видно, языкаты.</a:t>
            </a:r>
          </a:p>
          <a:p>
            <a:pPr algn="ctr"/>
            <a:r>
              <a:rPr lang="ru-RU" sz="1600" b="1" dirty="0"/>
              <a:t>Все погибли, и никто не выжил,</a:t>
            </a:r>
          </a:p>
          <a:p>
            <a:pPr algn="ctr"/>
            <a:r>
              <a:rPr lang="ru-RU" sz="1600" b="1" dirty="0"/>
              <a:t>Только их восходы и закаты.</a:t>
            </a:r>
          </a:p>
          <a:p>
            <a:pPr algn="ctr"/>
            <a:r>
              <a:rPr lang="ru-RU" sz="1600" b="1" dirty="0"/>
              <a:t>В их стихах, то гладких, то горючих,</a:t>
            </a:r>
          </a:p>
          <a:p>
            <a:pPr algn="ctr"/>
            <a:r>
              <a:rPr lang="ru-RU" sz="1600" b="1" dirty="0"/>
              <a:t>то горячих, горечью горящих,</a:t>
            </a:r>
          </a:p>
          <a:p>
            <a:pPr algn="ctr"/>
            <a:r>
              <a:rPr lang="ru-RU" sz="1600" b="1" dirty="0"/>
              <a:t>в прошлом слишком, может быть, колючих,</a:t>
            </a:r>
          </a:p>
          <a:p>
            <a:pPr algn="ctr"/>
            <a:r>
              <a:rPr lang="ru-RU" sz="1600" b="1" dirty="0"/>
              <a:t>в настоящем — настоящих.</a:t>
            </a:r>
          </a:p>
          <a:p>
            <a:pPr algn="ctr"/>
            <a:r>
              <a:rPr lang="ru-RU" sz="1600" b="1" dirty="0" err="1"/>
              <a:t>Маркишом</a:t>
            </a:r>
            <a:r>
              <a:rPr lang="ru-RU" sz="1600" b="1" dirty="0"/>
              <a:t> описан и </a:t>
            </a:r>
            <a:r>
              <a:rPr lang="ru-RU" sz="1600" b="1" dirty="0" err="1"/>
              <a:t>Гофштейном</a:t>
            </a:r>
            <a:r>
              <a:rPr lang="ru-RU" sz="1600" b="1" dirty="0"/>
              <a:t>,</a:t>
            </a:r>
          </a:p>
          <a:p>
            <a:pPr algn="ctr"/>
            <a:r>
              <a:rPr lang="ru-RU" sz="1600" b="1" dirty="0" err="1"/>
              <a:t>Бергельсоном</a:t>
            </a:r>
            <a:r>
              <a:rPr lang="ru-RU" sz="1600" b="1" dirty="0"/>
              <a:t> тщательно рассказан</a:t>
            </a:r>
          </a:p>
          <a:p>
            <a:pPr algn="ctr"/>
            <a:r>
              <a:rPr lang="ru-RU" sz="1600" b="1" dirty="0"/>
              <a:t>этот мир, который и Эйнштейном</a:t>
            </a:r>
          </a:p>
          <a:p>
            <a:pPr algn="ctr"/>
            <a:r>
              <a:rPr lang="ru-RU" sz="1600" b="1" dirty="0"/>
              <a:t>не способен к жизни быть привязан.</a:t>
            </a:r>
          </a:p>
          <a:p>
            <a:pPr algn="ctr"/>
            <a:r>
              <a:rPr lang="ru-RU" sz="1600" b="1" dirty="0"/>
              <a:t>Но не как зерно, не как полову,</a:t>
            </a:r>
          </a:p>
          <a:p>
            <a:pPr algn="ctr"/>
            <a:r>
              <a:rPr lang="ru-RU" sz="1600" b="1" dirty="0"/>
              <a:t>а как пепел черный рассевают,</a:t>
            </a:r>
          </a:p>
          <a:p>
            <a:pPr algn="ctr"/>
            <a:r>
              <a:rPr lang="ru-RU" sz="1600" b="1" dirty="0"/>
              <a:t>чтоб сам-сто взошло другое слово</a:t>
            </a:r>
          </a:p>
          <a:p>
            <a:pPr algn="ctr"/>
            <a:r>
              <a:rPr lang="ru-RU" sz="1600" b="1" dirty="0"/>
              <a:t>там, где рты руины </a:t>
            </a:r>
            <a:r>
              <a:rPr lang="ru-RU" sz="1600" b="1" dirty="0" err="1"/>
              <a:t>раззевают</a:t>
            </a:r>
            <a:r>
              <a:rPr lang="ru-RU" sz="1600" b="1" dirty="0"/>
              <a:t>.</a:t>
            </a:r>
          </a:p>
          <a:p>
            <a:pPr algn="ctr"/>
            <a:r>
              <a:rPr lang="ru-RU" sz="1600" b="1" dirty="0"/>
              <a:t>Года три, как древен, как </a:t>
            </a:r>
            <a:r>
              <a:rPr lang="ru-RU" sz="1600" b="1" dirty="0" err="1"/>
              <a:t>античен</a:t>
            </a:r>
            <a:endParaRPr lang="ru-RU" sz="1600" b="1" dirty="0"/>
          </a:p>
          <a:p>
            <a:pPr algn="ctr"/>
            <a:r>
              <a:rPr lang="ru-RU" sz="1600" b="1" dirty="0"/>
              <a:t>тот язык, как человек убитый.</a:t>
            </a:r>
          </a:p>
          <a:p>
            <a:pPr algn="ctr"/>
            <a:r>
              <a:rPr lang="ru-RU" sz="1600" b="1" dirty="0"/>
              <a:t>Года три перстами в книге тычем,</a:t>
            </a:r>
          </a:p>
          <a:p>
            <a:pPr algn="ctr"/>
            <a:r>
              <a:rPr lang="ru-RU" sz="1600" b="1" dirty="0"/>
              <a:t>в алфавит, как клинопись, забытый</a:t>
            </a:r>
            <a:r>
              <a:rPr lang="ru-RU" dirty="0"/>
              <a:t>.</a:t>
            </a:r>
          </a:p>
          <a:p>
            <a:pPr algn="ctr"/>
            <a:endParaRPr lang="ru-RU" b="1" dirty="0"/>
          </a:p>
          <a:p>
            <a:pPr algn="ctr"/>
            <a:r>
              <a:rPr lang="uk-UA" b="1" dirty="0"/>
              <a:t>                                        Борис </a:t>
            </a:r>
            <a:r>
              <a:rPr lang="uk-UA" b="1" dirty="0" err="1"/>
              <a:t>Слуцкий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555776" cy="24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5646232"/>
            <a:ext cx="1615689" cy="1211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1" y="651934"/>
            <a:ext cx="3222701" cy="263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45" y="4057716"/>
            <a:ext cx="3642462" cy="2731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70" y="3501008"/>
            <a:ext cx="3942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Яд</a:t>
            </a:r>
            <a:r>
              <a:rPr lang="uk-UA" sz="2400" b="1" dirty="0" smtClean="0"/>
              <a:t> – ва-</a:t>
            </a:r>
            <a:r>
              <a:rPr lang="uk-UA" sz="2400" b="1" dirty="0" err="1"/>
              <a:t>Ш</a:t>
            </a:r>
            <a:r>
              <a:rPr lang="uk-UA" sz="2400" b="1" dirty="0" err="1" smtClean="0"/>
              <a:t>ем</a:t>
            </a:r>
            <a:r>
              <a:rPr lang="uk-UA" sz="2400" b="1" dirty="0" smtClean="0"/>
              <a:t>- музей катастрофи та героїзму єврейського народу в Єрусалимі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429000"/>
            <a:ext cx="374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60932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Зал пам'яті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04664"/>
            <a:ext cx="5325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</a:rPr>
              <a:t>Страница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Яд-Вашема</a:t>
            </a:r>
            <a:r>
              <a:rPr lang="uk-UA" sz="2800" dirty="0" smtClean="0">
                <a:solidFill>
                  <a:srgbClr val="FF0000"/>
                </a:solidFill>
              </a:rPr>
              <a:t> – </a:t>
            </a:r>
            <a:r>
              <a:rPr lang="uk-UA" sz="2800" dirty="0" err="1" smtClean="0">
                <a:solidFill>
                  <a:srgbClr val="FF0000"/>
                </a:solidFill>
              </a:rPr>
              <a:t>Златополь</a:t>
            </a:r>
            <a:r>
              <a:rPr lang="uk-UA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ы вечно наша скорбь и наша боль.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Страница Яд-Вашем – </a:t>
            </a:r>
            <a:r>
              <a:rPr lang="ru-RU" sz="2800" dirty="0" err="1" smtClean="0">
                <a:solidFill>
                  <a:srgbClr val="FF0000"/>
                </a:solidFill>
              </a:rPr>
              <a:t>Златополь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Расстреляный</a:t>
            </a:r>
            <a:r>
              <a:rPr lang="ru-RU" sz="2800" dirty="0" smtClean="0">
                <a:solidFill>
                  <a:srgbClr val="FF0000"/>
                </a:solidFill>
              </a:rPr>
              <a:t> еврейский </a:t>
            </a:r>
            <a:r>
              <a:rPr lang="ru-RU" sz="2800" dirty="0" err="1" smtClean="0">
                <a:solidFill>
                  <a:srgbClr val="FF0000"/>
                </a:solidFill>
              </a:rPr>
              <a:t>Златополь</a:t>
            </a:r>
            <a:r>
              <a:rPr lang="ru-RU" sz="2800" dirty="0" smtClean="0">
                <a:solidFill>
                  <a:srgbClr val="FF0000"/>
                </a:solidFill>
              </a:rPr>
              <a:t> 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1595669" cy="1116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880320" cy="2160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49" y="260648"/>
            <a:ext cx="3888432" cy="2593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514561"/>
            <a:ext cx="4889102" cy="3262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" y="3344798"/>
            <a:ext cx="3286720" cy="2190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33" y="2636912"/>
            <a:ext cx="411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Меморіал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єврейським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дітям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вбитим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нацистами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1673" y="5661248"/>
            <a:ext cx="218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Пам</a:t>
            </a:r>
            <a:r>
              <a:rPr lang="en-US" sz="2000" b="1" dirty="0" smtClean="0">
                <a:solidFill>
                  <a:srgbClr val="FF0000"/>
                </a:solidFill>
              </a:rPr>
              <a:t>`</a:t>
            </a:r>
            <a:r>
              <a:rPr lang="ru-RU" sz="2000" b="1" dirty="0" err="1" smtClean="0">
                <a:solidFill>
                  <a:srgbClr val="FF0000"/>
                </a:solidFill>
              </a:rPr>
              <a:t>ятник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Януш</a:t>
            </a:r>
            <a:r>
              <a:rPr lang="ru-RU" sz="2000" b="1" dirty="0" smtClean="0">
                <a:solidFill>
                  <a:srgbClr val="FF0000"/>
                </a:solidFill>
              </a:rPr>
              <a:t> Корчак з </a:t>
            </a:r>
            <a:r>
              <a:rPr lang="ru-RU" sz="2000" b="1" dirty="0" err="1" smtClean="0">
                <a:solidFill>
                  <a:srgbClr val="FF0000"/>
                </a:solidFill>
              </a:rPr>
              <a:t>дітьми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990855"/>
            <a:ext cx="517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Тисячі вогників символізують дитячі душі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923928" cy="294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10510"/>
            <a:ext cx="3096344" cy="310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750"/>
            <a:ext cx="4514850" cy="314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5730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Мітинг відкриття  пам'ятника загиблим в </a:t>
            </a:r>
            <a:r>
              <a:rPr lang="uk-UA" b="1" dirty="0" err="1" smtClean="0">
                <a:solidFill>
                  <a:srgbClr val="FF0000"/>
                </a:solidFill>
              </a:rPr>
              <a:t>Новозлатополі</a:t>
            </a:r>
            <a:r>
              <a:rPr lang="uk-UA" b="1" dirty="0" smtClean="0">
                <a:solidFill>
                  <a:srgbClr val="FF0000"/>
                </a:solidFill>
              </a:rPr>
              <a:t> в 2007 році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509120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Голова Запорізької ОДА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Є. Червоненко відкриває пам'ятник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429000"/>
            <a:ext cx="2123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Долина знищених громад у </a:t>
            </a:r>
            <a:r>
              <a:rPr lang="uk-UA" sz="2000" b="1" dirty="0" err="1" smtClean="0"/>
              <a:t>Яд</a:t>
            </a:r>
            <a:r>
              <a:rPr lang="uk-UA" sz="2000" b="1" dirty="0" smtClean="0"/>
              <a:t> – ва-Шемі.</a:t>
            </a:r>
          </a:p>
          <a:p>
            <a:r>
              <a:rPr lang="uk-UA" sz="2000" b="1" dirty="0" smtClean="0"/>
              <a:t>На </a:t>
            </a:r>
            <a:r>
              <a:rPr lang="uk-UA" sz="2000" b="1" dirty="0" err="1" smtClean="0"/>
              <a:t>камені</a:t>
            </a:r>
            <a:r>
              <a:rPr lang="uk-UA" sz="2000" b="1" dirty="0" smtClean="0"/>
              <a:t> вибито і назву </a:t>
            </a:r>
            <a:r>
              <a:rPr lang="uk-UA" sz="2000" b="1" dirty="0" err="1" smtClean="0"/>
              <a:t>Новозлатопільської</a:t>
            </a:r>
            <a:r>
              <a:rPr lang="uk-UA" sz="2000" b="1" dirty="0" smtClean="0"/>
              <a:t> громади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1691680" cy="13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0101"/>
            <a:ext cx="4932040" cy="3288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50101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Голокост – один з найбільших злочинів Другої Світової війни, скоєних нацистами. Ми не повинні забувати про нього, щоб подібні злочини більше ніколи не повторювались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149080"/>
            <a:ext cx="4788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Пам’ять про Голокост необхідна, щоб наші діти ніколи не стали жертвами, катами чи байдужими спостерігачами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                                        І. Бауер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1691680" cy="13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635896" cy="272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221088"/>
            <a:ext cx="392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Ягодкіна Ілона, учениця 10 класу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212976"/>
            <a:ext cx="360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Кеда Сергій Іванович, вчитель школи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229200"/>
            <a:ext cx="559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Миколаївська загальноосвітня школа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endParaRPr lang="uk-UA" sz="2400" b="1" dirty="0" smtClean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I </a:t>
            </a:r>
            <a:r>
              <a:rPr lang="uk-UA" sz="2400" b="1" dirty="0" smtClean="0">
                <a:solidFill>
                  <a:srgbClr val="00B0F0"/>
                </a:solidFill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</a:rPr>
              <a:t>III</a:t>
            </a:r>
            <a:r>
              <a:rPr lang="uk-UA" sz="2400" b="1" dirty="0" smtClean="0">
                <a:solidFill>
                  <a:srgbClr val="00B0F0"/>
                </a:solidFill>
              </a:rPr>
              <a:t> ступенів Бердянського району Запорізької області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67" y="4043973"/>
            <a:ext cx="3500516" cy="2625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5" y="260648"/>
            <a:ext cx="41213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Мета проекту – дослідити на прикладі трагедії </a:t>
            </a:r>
            <a:r>
              <a:rPr lang="uk-UA" sz="2400" b="1" dirty="0" err="1" smtClean="0"/>
              <a:t>Новозлатопільського</a:t>
            </a:r>
            <a:r>
              <a:rPr lang="uk-UA" sz="2400" b="1" dirty="0" smtClean="0"/>
              <a:t> єврейського національного округу  явище Голокосту (</a:t>
            </a:r>
            <a:r>
              <a:rPr lang="uk-UA" sz="2400" b="1" dirty="0" err="1"/>
              <a:t>Ш</a:t>
            </a:r>
            <a:r>
              <a:rPr lang="uk-UA" sz="2400" b="1" dirty="0" err="1" smtClean="0"/>
              <a:t>оа</a:t>
            </a:r>
            <a:r>
              <a:rPr lang="uk-UA" sz="2400" b="1" dirty="0" smtClean="0"/>
              <a:t>), як феномен ХХ століття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5685493"/>
            <a:ext cx="1538567" cy="115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10149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Завдання проекту – формування несприйняття різних форм насилля, перш за все ксенофобії;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у</a:t>
            </a:r>
            <a:r>
              <a:rPr lang="uk-UA" sz="2400" dirty="0" smtClean="0"/>
              <a:t>досконалення системи збереження історичної пам'яті народу серед учнівської молоді; 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у</a:t>
            </a:r>
            <a:r>
              <a:rPr lang="uk-UA" sz="2400" dirty="0" smtClean="0"/>
              <a:t>досконалення пошукової, наукової роботи;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п</a:t>
            </a:r>
            <a:r>
              <a:rPr lang="uk-UA" sz="2400" dirty="0" smtClean="0"/>
              <a:t>оширення системи етичних норм, правил поведінки, що склались у суспільстві на основі традиційних духовних і культурних цінностей та уявлень про добро, честь і гідність, громадянський обов'язок, совість, справедливість.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3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9270"/>
            <a:ext cx="1331639" cy="998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Голокост ( від </a:t>
            </a:r>
            <a:r>
              <a:rPr lang="uk-UA" sz="2400" b="1" dirty="0" err="1" smtClean="0"/>
              <a:t>англ</a:t>
            </a:r>
            <a:r>
              <a:rPr lang="uk-UA" sz="2400" b="1" dirty="0" smtClean="0"/>
              <a:t>. </a:t>
            </a:r>
            <a:r>
              <a:rPr lang="uk-UA" sz="2400" b="1" dirty="0"/>
              <a:t>т</a:t>
            </a:r>
            <a:r>
              <a:rPr lang="en-US" sz="2400" b="1" dirty="0" smtClean="0"/>
              <a:t>he holocaust</a:t>
            </a:r>
            <a:r>
              <a:rPr lang="uk-UA" sz="2400" b="1" dirty="0" smtClean="0"/>
              <a:t>, з дав.-гр. – «всеспалення» – переслідування і масове знищення євреїв нацистською Німеччиною у часи другої світової війни і колабораціоністами протягом 1933 – 1945 років.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89776393"/>
              </p:ext>
            </p:extLst>
          </p:nvPr>
        </p:nvGraphicFramePr>
        <p:xfrm>
          <a:off x="1524000" y="2060848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1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46946"/>
            <a:ext cx="1763687" cy="1404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Періодизація Голокосту</a:t>
            </a:r>
            <a:endParaRPr lang="ru-RU" sz="32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18012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buNone/>
            </a:pPr>
            <a:r>
              <a:rPr lang="uk-UA" sz="2000" b="1" dirty="0"/>
              <a:t>Коротка єврейська енциклопедія розглядає голокост в 4 етапи:</a:t>
            </a:r>
          </a:p>
          <a:p>
            <a:endParaRPr lang="uk-UA" sz="2000" b="1" dirty="0"/>
          </a:p>
          <a:p>
            <a:r>
              <a:rPr lang="uk-UA" sz="2000" b="1" dirty="0"/>
              <a:t>Січень 1933 — серпень 1939 — з моменту, коли Гітлер став рейхсканцлером Німеччини і до нападу на Польщу</a:t>
            </a:r>
          </a:p>
          <a:p>
            <a:endParaRPr lang="uk-UA" sz="2000" b="1" dirty="0"/>
          </a:p>
          <a:p>
            <a:r>
              <a:rPr lang="uk-UA" sz="2000" b="1" dirty="0"/>
              <a:t>Вересень 1939 — червень 1941 — з моменту включення західної Польщі до складу рейху і створення «Генерал-губернаторства» до нападу на СРСР</a:t>
            </a:r>
          </a:p>
          <a:p>
            <a:endParaRPr lang="uk-UA" sz="2000" b="1" dirty="0"/>
          </a:p>
          <a:p>
            <a:r>
              <a:rPr lang="uk-UA" sz="2000" b="1" dirty="0"/>
              <a:t>Червень 1941 — осінь 1943 — з моменту нападу на СРСР і до повного знищення гетто на його території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74420" y="4509120"/>
            <a:ext cx="637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Зима 1943— </a:t>
            </a:r>
            <a:r>
              <a:rPr lang="uk-UA" sz="2000" b="1" dirty="0"/>
              <a:t>травень 1945 — з початку масової      депортації    євреїв Західної Європи до таборів смерті і до кінця війни</a:t>
            </a:r>
            <a:r>
              <a:rPr lang="uk-UA" b="1" dirty="0"/>
              <a:t>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9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Життя людей – це скарб, найвища цінність, втрата яких - трагедія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42747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Жертвами Голокосту в СРСР стали 1,5 млн. чоловік</a:t>
            </a:r>
          </a:p>
          <a:p>
            <a:r>
              <a:rPr lang="uk-UA" sz="2000" b="1" dirty="0" smtClean="0"/>
              <a:t>На території України було знищено   850 – 900 тис. євреїв</a:t>
            </a:r>
          </a:p>
          <a:p>
            <a:r>
              <a:rPr lang="uk-UA" sz="2000" b="1" dirty="0" smtClean="0"/>
              <a:t>В Запорізькій області – 14 118  євреїв</a:t>
            </a:r>
          </a:p>
          <a:p>
            <a:r>
              <a:rPr lang="uk-UA" sz="2000" b="1" dirty="0" smtClean="0"/>
              <a:t>В </a:t>
            </a:r>
            <a:r>
              <a:rPr lang="uk-UA" sz="2000" b="1" dirty="0" err="1" smtClean="0"/>
              <a:t>Новозлатопільському</a:t>
            </a:r>
            <a:r>
              <a:rPr lang="uk-UA" sz="2000" b="1" dirty="0" smtClean="0"/>
              <a:t> районі – 1200 ( 25% довоєнного населення району) </a:t>
            </a:r>
          </a:p>
          <a:p>
            <a:r>
              <a:rPr lang="uk-UA" sz="2000" b="1" dirty="0" smtClean="0"/>
              <a:t>В </a:t>
            </a:r>
            <a:r>
              <a:rPr lang="uk-UA" sz="2000" b="1" dirty="0" err="1" smtClean="0"/>
              <a:t>Мерліковій</a:t>
            </a:r>
            <a:r>
              <a:rPr lang="uk-UA" sz="2000" b="1" dirty="0" smtClean="0"/>
              <a:t> балці ( поблизу Бердянська ) було розстріляно 900 євреїв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Бабин Яр – символ Голокосту в Україні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За різними оцінками в Бабиному Яру було вбито від 70 до 200 тис. чоловік, </a:t>
            </a:r>
            <a:r>
              <a:rPr lang="uk-UA" sz="2000" b="1" dirty="0"/>
              <a:t>п</a:t>
            </a:r>
            <a:r>
              <a:rPr lang="uk-UA" sz="2000" b="1" dirty="0" smtClean="0"/>
              <a:t>ереважно євреїв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9878"/>
            <a:ext cx="1907703" cy="154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1" y="4649740"/>
            <a:ext cx="2854536" cy="2138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98" y="3068960"/>
            <a:ext cx="2612079" cy="19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5922150"/>
            <a:ext cx="1247800" cy="935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" y="260648"/>
            <a:ext cx="3425751" cy="2762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05944" cy="2508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598476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Євреї напередодні Другої Світової війни відігравали значну роль у політичному, господарському, культурному житті України і зокрема, південного сходу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24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150"/>
            <a:ext cx="1247800" cy="935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1" y="188640"/>
            <a:ext cx="3290076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88640"/>
            <a:ext cx="4717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</a:t>
            </a:r>
            <a:r>
              <a:rPr lang="ru-RU" dirty="0" smtClean="0"/>
              <a:t> </a:t>
            </a:r>
            <a:r>
              <a:rPr lang="ru-RU" sz="2000" dirty="0"/>
              <a:t>22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 </a:t>
            </a:r>
            <a:r>
              <a:rPr lang="ru-RU" sz="2000" dirty="0"/>
              <a:t>1929 </a:t>
            </a:r>
            <a:r>
              <a:rPr lang="ru-RU" sz="2000" dirty="0" smtClean="0"/>
              <a:t>р. </a:t>
            </a:r>
            <a:r>
              <a:rPr lang="ru-RU" sz="2000" dirty="0"/>
              <a:t>в </a:t>
            </a:r>
            <a:r>
              <a:rPr lang="ru-RU" sz="2000" dirty="0" err="1" smtClean="0"/>
              <a:t>Запорізькому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Жовтневий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/>
              <a:t>район. </a:t>
            </a:r>
            <a:r>
              <a:rPr lang="ru-RU" sz="2000" dirty="0" smtClean="0"/>
              <a:t>До складу району </a:t>
            </a:r>
            <a:r>
              <a:rPr lang="ru-RU" sz="2000" dirty="0" err="1" smtClean="0"/>
              <a:t>увійшли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Гуляйпільского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Чубарівського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 smtClean="0"/>
              <a:t>Пологівского</a:t>
            </a:r>
            <a:r>
              <a:rPr lang="ru-RU" sz="2000" dirty="0"/>
              <a:t>) </a:t>
            </a:r>
            <a:r>
              <a:rPr lang="ru-RU" sz="2000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Запорізького</a:t>
            </a:r>
            <a:r>
              <a:rPr lang="ru-RU" sz="2000" dirty="0" smtClean="0"/>
              <a:t> округу, Старо-</a:t>
            </a:r>
            <a:r>
              <a:rPr lang="ru-RU" sz="2000" dirty="0" err="1" smtClean="0"/>
              <a:t>Керменчикського</a:t>
            </a:r>
            <a:r>
              <a:rPr lang="ru-RU" sz="2000" dirty="0" smtClean="0"/>
              <a:t> та Царе-</a:t>
            </a:r>
            <a:r>
              <a:rPr lang="ru-RU" sz="2000" dirty="0" err="1" smtClean="0"/>
              <a:t>Костянтинівського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Маріупольского</a:t>
            </a:r>
            <a:r>
              <a:rPr lang="ru-RU" sz="2000" dirty="0" smtClean="0"/>
              <a:t> округу.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</a:t>
            </a:r>
            <a:r>
              <a:rPr lang="ru-RU" sz="2000" dirty="0"/>
              <a:t>1930 </a:t>
            </a:r>
            <a:r>
              <a:rPr lang="ru-RU" sz="2000" dirty="0" smtClean="0"/>
              <a:t>р. </a:t>
            </a:r>
            <a:r>
              <a:rPr lang="ru-RU" sz="2000" dirty="0"/>
              <a:t>район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Новозлатопольського</a:t>
            </a:r>
            <a:r>
              <a:rPr lang="ru-RU" sz="2000" dirty="0" smtClean="0"/>
              <a:t>. З </a:t>
            </a:r>
            <a:r>
              <a:rPr lang="ru-RU" sz="2000" dirty="0"/>
              <a:t>1932 </a:t>
            </a:r>
            <a:r>
              <a:rPr lang="ru-RU" sz="2000" dirty="0" smtClean="0"/>
              <a:t>р. </a:t>
            </a:r>
            <a:r>
              <a:rPr lang="ru-RU" sz="2000" dirty="0"/>
              <a:t>район </a:t>
            </a:r>
            <a:r>
              <a:rPr lang="ru-RU" sz="2000" dirty="0" smtClean="0"/>
              <a:t>входив до складу </a:t>
            </a:r>
            <a:r>
              <a:rPr lang="ru-RU" sz="2000" dirty="0" err="1" smtClean="0"/>
              <a:t>Дніпропетровскої</a:t>
            </a:r>
            <a:r>
              <a:rPr lang="ru-RU" sz="2000" dirty="0" smtClean="0"/>
              <a:t>, </a:t>
            </a:r>
            <a:r>
              <a:rPr lang="ru-RU" sz="2000" dirty="0"/>
              <a:t>а </a:t>
            </a:r>
            <a:r>
              <a:rPr lang="ru-RU" sz="2000" dirty="0" smtClean="0"/>
              <a:t>з </a:t>
            </a:r>
            <a:r>
              <a:rPr lang="ru-RU" sz="2000" dirty="0"/>
              <a:t>1937 </a:t>
            </a:r>
            <a:r>
              <a:rPr lang="ru-RU" sz="2000" dirty="0" smtClean="0"/>
              <a:t>р. </a:t>
            </a:r>
            <a:r>
              <a:rPr lang="ru-RU" sz="2000" dirty="0"/>
              <a:t>- </a:t>
            </a:r>
            <a:r>
              <a:rPr lang="ru-RU" sz="2000" dirty="0" err="1" smtClean="0"/>
              <a:t>Запорізької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13827"/>
            <a:ext cx="2711874" cy="2020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589845"/>
            <a:ext cx="3024335" cy="2164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9330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Діти місцевої школи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5898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Сільськогосподарська артіль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5733256"/>
            <a:ext cx="1499659" cy="1124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600400" cy="2943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06217"/>
            <a:ext cx="3810000" cy="2771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85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 Тимчасова </a:t>
            </a:r>
            <a:r>
              <a:rPr lang="uk-UA" sz="2000" dirty="0"/>
              <a:t>зупинка лінії фронту у вересні 1941 року на Дніпрі і на підступах до Мелітополя дозволила евакуюватися на схід СРСР значної частини євреїв </a:t>
            </a:r>
            <a:r>
              <a:rPr lang="uk-UA" sz="2000" dirty="0" err="1" smtClean="0"/>
              <a:t>Новозлатопільського</a:t>
            </a:r>
            <a:r>
              <a:rPr lang="uk-UA" sz="2000" dirty="0" smtClean="0"/>
              <a:t> </a:t>
            </a:r>
            <a:r>
              <a:rPr lang="uk-UA" sz="2000" dirty="0"/>
              <a:t>району, але частина євреїв не змогла або не захотіла бігти. 6 жовтня 1941 року передові частини німецьких військ увірвалися в </a:t>
            </a:r>
            <a:r>
              <a:rPr lang="uk-UA" sz="2000" dirty="0" err="1"/>
              <a:t>Новозлатопіль</a:t>
            </a:r>
            <a:r>
              <a:rPr lang="uk-UA" sz="2000" dirty="0"/>
              <a:t>. З 5 жовтня по 9 жовтня 1941 року німецька армія захопила весь </a:t>
            </a:r>
            <a:r>
              <a:rPr lang="uk-UA" sz="2000" dirty="0" err="1" smtClean="0"/>
              <a:t>Новозлатопільський</a:t>
            </a:r>
            <a:r>
              <a:rPr lang="uk-UA" sz="2000" dirty="0" smtClean="0"/>
              <a:t> </a:t>
            </a:r>
            <a:r>
              <a:rPr lang="uk-UA" sz="2000" dirty="0"/>
              <a:t>район. Незабаром почалися розправи над євреями. Близько 800 євреїв, жителів району були вбиті </a:t>
            </a:r>
            <a:r>
              <a:rPr lang="uk-UA" sz="2000" dirty="0" smtClean="0"/>
              <a:t>у </a:t>
            </a:r>
            <a:r>
              <a:rPr lang="uk-UA" sz="2000" dirty="0" err="1" smtClean="0"/>
              <a:t>Новозлатополі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2754854"/>
            <a:ext cx="510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 цілому загинуло близько 1 200 євреїв </a:t>
            </a:r>
            <a:r>
              <a:rPr lang="uk-UA" sz="2000" b="1" dirty="0" err="1"/>
              <a:t>Новозлатопольского</a:t>
            </a:r>
            <a:r>
              <a:rPr lang="uk-UA" sz="2000" b="1" dirty="0"/>
              <a:t> району ( 25 % довоєнного єврейського населення району ) </a:t>
            </a:r>
            <a:r>
              <a:rPr lang="uk-UA" sz="2000" dirty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3" y="573325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 лютого 1942 року СС </a:t>
            </a:r>
            <a:r>
              <a:rPr lang="uk-UA" dirty="0" smtClean="0"/>
              <a:t>та поліцейські </a:t>
            </a:r>
            <a:r>
              <a:rPr lang="uk-UA" dirty="0"/>
              <a:t>влаштували облаву і потім розстріляли євреїв </a:t>
            </a:r>
            <a:r>
              <a:rPr lang="uk-UA" dirty="0" err="1" smtClean="0"/>
              <a:t>Октябрьфельдської</a:t>
            </a:r>
            <a:r>
              <a:rPr lang="uk-UA" dirty="0" smtClean="0"/>
              <a:t> </a:t>
            </a:r>
            <a:r>
              <a:rPr lang="uk-UA" dirty="0"/>
              <a:t>сільради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810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2016-03-24T17:45:46Z</dcterms:created>
  <dcterms:modified xsi:type="dcterms:W3CDTF">2016-04-12T14:34:42Z</dcterms:modified>
</cp:coreProperties>
</file>