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8.xml" ContentType="application/vnd.openxmlformats-officedocument.drawingml.diagramStyle+xml"/>
  <Override PartName="/ppt/diagrams/drawing7.xml" ContentType="application/vnd.ms-office.drawingml.diagramDrawing+xml"/>
  <Override PartName="/ppt/diagrams/drawing6.xml" ContentType="application/vnd.ms-office.drawingml.diagramDrawing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diagrams/drawing5.xml" ContentType="application/vnd.ms-office.drawingml.diagramDrawing+xml"/>
  <Override PartName="/ppt/diagrams/drawing4.xml" ContentType="application/vnd.ms-office.drawingml.diagramDrawing+xml"/>
  <Default Extension="jpg" ContentType="image/jpe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Default Extension="png" ContentType="image/png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790" autoAdjust="0"/>
  </p:normalViewPr>
  <p:slideViewPr>
    <p:cSldViewPr>
      <p:cViewPr varScale="1">
        <p:scale>
          <a:sx n="88" d="100"/>
          <a:sy n="88" d="100"/>
        </p:scale>
        <p:origin x="-106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1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image" Target="../media/image33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Relationship Id="rId6" Type="http://schemas.openxmlformats.org/officeDocument/2006/relationships/image" Target="../media/image201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image" Target="../media/image21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1.jpeg"/><Relationship Id="rId1" Type="http://schemas.openxmlformats.org/officeDocument/2006/relationships/image" Target="../media/image33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799A98-7D3C-45ED-B283-1277C004C583}" type="doc">
      <dgm:prSet loTypeId="urn:microsoft.com/office/officeart/2005/8/layout/radial4" loCatId="relationship" qsTypeId="urn:microsoft.com/office/officeart/2005/8/quickstyle/simple5" qsCatId="simple" csTypeId="urn:microsoft.com/office/officeart/2005/8/colors/accent3_1" csCatId="accent3" phldr="1"/>
      <dgm:spPr/>
      <dgm:t>
        <a:bodyPr/>
        <a:lstStyle/>
        <a:p>
          <a:endParaRPr lang="uk-UA"/>
        </a:p>
      </dgm:t>
    </dgm:pt>
    <dgm:pt modelId="{005D39F1-FE38-4DF3-A47B-F92E9CA6525B}">
      <dgm:prSet phldrT="[Текст]" custT="1"/>
      <dgm:spPr/>
      <dgm:t>
        <a:bodyPr/>
        <a:lstStyle/>
        <a:p>
          <a:r>
            <a:rPr lang="uk-UA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Актуальність дослідження</a:t>
          </a:r>
          <a:endParaRPr lang="uk-UA" sz="1800" b="1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7811A9-DB22-4CB0-B699-4513BFAAE8B7}" type="parTrans" cxnId="{1DB0FE00-D2C1-4DF2-9E0E-F1145E59A351}">
      <dgm:prSet/>
      <dgm:spPr/>
      <dgm:t>
        <a:bodyPr/>
        <a:lstStyle/>
        <a:p>
          <a:endParaRPr lang="uk-UA"/>
        </a:p>
      </dgm:t>
    </dgm:pt>
    <dgm:pt modelId="{CFEEF22C-A5D3-450C-A212-BDB66649A74A}" type="sibTrans" cxnId="{1DB0FE00-D2C1-4DF2-9E0E-F1145E59A351}">
      <dgm:prSet/>
      <dgm:spPr/>
      <dgm:t>
        <a:bodyPr/>
        <a:lstStyle/>
        <a:p>
          <a:endParaRPr lang="uk-UA"/>
        </a:p>
      </dgm:t>
    </dgm:pt>
    <dgm:pt modelId="{E064441E-1E5C-4841-B7C7-7A3254C7774E}">
      <dgm:prSet phldrT="[Текст]"/>
      <dgm:spPr/>
      <dgm:t>
        <a:bodyPr/>
        <a:lstStyle/>
        <a:p>
          <a:r>
            <a:rPr lang="uk-UA" dirty="0" smtClean="0"/>
            <a:t>Загроза існування окремих груп людей на підставі національних, етнічних, расових, релігійних ознак</a:t>
          </a:r>
          <a:endParaRPr lang="uk-UA" dirty="0"/>
        </a:p>
      </dgm:t>
    </dgm:pt>
    <dgm:pt modelId="{2F41672C-8D0D-486D-8202-3638EB144A89}" type="parTrans" cxnId="{3CBEB22A-4C8F-4329-9558-EFD3317DE004}">
      <dgm:prSet/>
      <dgm:spPr/>
      <dgm:t>
        <a:bodyPr/>
        <a:lstStyle/>
        <a:p>
          <a:endParaRPr lang="uk-UA"/>
        </a:p>
      </dgm:t>
    </dgm:pt>
    <dgm:pt modelId="{5B35F8CA-F8A1-4C70-A7F6-DC1828AA7F82}" type="sibTrans" cxnId="{3CBEB22A-4C8F-4329-9558-EFD3317DE004}">
      <dgm:prSet/>
      <dgm:spPr/>
      <dgm:t>
        <a:bodyPr/>
        <a:lstStyle/>
        <a:p>
          <a:endParaRPr lang="uk-UA"/>
        </a:p>
      </dgm:t>
    </dgm:pt>
    <dgm:pt modelId="{578B00F3-A4B1-4EE2-92C9-2E3ED7421B42}">
      <dgm:prSet phldrT="[Текст]"/>
      <dgm:spPr/>
      <dgm:t>
        <a:bodyPr/>
        <a:lstStyle/>
        <a:p>
          <a:r>
            <a:rPr lang="uk-UA" dirty="0" smtClean="0"/>
            <a:t>Геноцид - найбільш небезпечний злочин проти миру, безпеки людства </a:t>
          </a:r>
          <a:endParaRPr lang="uk-UA" dirty="0"/>
        </a:p>
      </dgm:t>
    </dgm:pt>
    <dgm:pt modelId="{DB3662B7-E93A-4927-A45F-C098181D95A8}" type="parTrans" cxnId="{3B515EA7-3F7D-44E4-9E66-4C900FCDA086}">
      <dgm:prSet/>
      <dgm:spPr/>
      <dgm:t>
        <a:bodyPr/>
        <a:lstStyle/>
        <a:p>
          <a:endParaRPr lang="uk-UA"/>
        </a:p>
      </dgm:t>
    </dgm:pt>
    <dgm:pt modelId="{0463ADA0-83BB-4D68-88EB-1E7575E92ED2}" type="sibTrans" cxnId="{3B515EA7-3F7D-44E4-9E66-4C900FCDA086}">
      <dgm:prSet/>
      <dgm:spPr/>
      <dgm:t>
        <a:bodyPr/>
        <a:lstStyle/>
        <a:p>
          <a:endParaRPr lang="uk-UA"/>
        </a:p>
      </dgm:t>
    </dgm:pt>
    <dgm:pt modelId="{BA2014C7-6B79-4867-9A49-6D9FCAD3C89E}">
      <dgm:prSet phldrT="[Текст]"/>
      <dgm:spPr/>
      <dgm:t>
        <a:bodyPr/>
        <a:lstStyle/>
        <a:p>
          <a:r>
            <a:rPr lang="uk-UA" dirty="0" smtClean="0"/>
            <a:t>В ХХ </a:t>
          </a:r>
          <a:r>
            <a:rPr lang="uk-UA" dirty="0" err="1" smtClean="0"/>
            <a:t>ст</a:t>
          </a:r>
          <a:r>
            <a:rPr lang="uk-UA" dirty="0" smtClean="0"/>
            <a:t> у світі потерпілими стали декілька мільйонів осіб. </a:t>
          </a:r>
          <a:endParaRPr lang="uk-UA" dirty="0"/>
        </a:p>
      </dgm:t>
    </dgm:pt>
    <dgm:pt modelId="{49AE90CE-5386-479E-90F5-92CF733A9646}" type="parTrans" cxnId="{D06C7AEA-456E-4264-88D7-C36158E7DF6B}">
      <dgm:prSet/>
      <dgm:spPr/>
      <dgm:t>
        <a:bodyPr/>
        <a:lstStyle/>
        <a:p>
          <a:endParaRPr lang="uk-UA"/>
        </a:p>
      </dgm:t>
    </dgm:pt>
    <dgm:pt modelId="{8BF9CB2C-E3D9-41B7-9B04-968947564690}" type="sibTrans" cxnId="{D06C7AEA-456E-4264-88D7-C36158E7DF6B}">
      <dgm:prSet/>
      <dgm:spPr/>
      <dgm:t>
        <a:bodyPr/>
        <a:lstStyle/>
        <a:p>
          <a:endParaRPr lang="uk-UA"/>
        </a:p>
      </dgm:t>
    </dgm:pt>
    <dgm:pt modelId="{5F5E85DE-3C11-4AD5-99A6-3817E6FFA04D}">
      <dgm:prSet/>
      <dgm:spPr/>
      <dgm:t>
        <a:bodyPr/>
        <a:lstStyle/>
        <a:p>
          <a:r>
            <a:rPr lang="uk-UA" dirty="0" smtClean="0"/>
            <a:t>Необхідність усвідомлення світовою спільнотою небезпеки геноциду </a:t>
          </a:r>
          <a:endParaRPr lang="uk-UA" dirty="0"/>
        </a:p>
      </dgm:t>
    </dgm:pt>
    <dgm:pt modelId="{FF870F48-A4B7-45DD-8163-3D78496C8037}" type="parTrans" cxnId="{EEC42576-3007-4266-AB2F-7310C39CEE95}">
      <dgm:prSet/>
      <dgm:spPr/>
      <dgm:t>
        <a:bodyPr/>
        <a:lstStyle/>
        <a:p>
          <a:endParaRPr lang="uk-UA"/>
        </a:p>
      </dgm:t>
    </dgm:pt>
    <dgm:pt modelId="{A14A16DF-6C80-4076-B5A6-685F7C65C3CA}" type="sibTrans" cxnId="{EEC42576-3007-4266-AB2F-7310C39CEE95}">
      <dgm:prSet/>
      <dgm:spPr/>
      <dgm:t>
        <a:bodyPr/>
        <a:lstStyle/>
        <a:p>
          <a:endParaRPr lang="uk-UA"/>
        </a:p>
      </dgm:t>
    </dgm:pt>
    <dgm:pt modelId="{A71EA169-B159-415C-8742-32CFED02668F}" type="pres">
      <dgm:prSet presAssocID="{79799A98-7D3C-45ED-B283-1277C004C58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7D20F5-FB9A-451C-A25F-F1C1D3FA16E5}" type="pres">
      <dgm:prSet presAssocID="{005D39F1-FE38-4DF3-A47B-F92E9CA6525B}" presName="centerShape" presStyleLbl="node0" presStyleIdx="0" presStyleCnt="1" custScaleX="140485" custScaleY="131913"/>
      <dgm:spPr/>
      <dgm:t>
        <a:bodyPr/>
        <a:lstStyle/>
        <a:p>
          <a:endParaRPr lang="uk-UA"/>
        </a:p>
      </dgm:t>
    </dgm:pt>
    <dgm:pt modelId="{CFDE60A3-BF20-4E5D-9559-D4502F549784}" type="pres">
      <dgm:prSet presAssocID="{2F41672C-8D0D-486D-8202-3638EB144A89}" presName="parTrans" presStyleLbl="bgSibTrans2D1" presStyleIdx="0" presStyleCnt="4"/>
      <dgm:spPr/>
      <dgm:t>
        <a:bodyPr/>
        <a:lstStyle/>
        <a:p>
          <a:endParaRPr lang="ru-RU"/>
        </a:p>
      </dgm:t>
    </dgm:pt>
    <dgm:pt modelId="{7B824613-66A4-41C3-B7D9-BFEBD2D08C18}" type="pres">
      <dgm:prSet presAssocID="{E064441E-1E5C-4841-B7C7-7A3254C7774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FEBA3D8-C1EB-45D4-B438-266D4E222465}" type="pres">
      <dgm:prSet presAssocID="{FF870F48-A4B7-45DD-8163-3D78496C8037}" presName="parTrans" presStyleLbl="bgSibTrans2D1" presStyleIdx="1" presStyleCnt="4"/>
      <dgm:spPr/>
      <dgm:t>
        <a:bodyPr/>
        <a:lstStyle/>
        <a:p>
          <a:endParaRPr lang="ru-RU"/>
        </a:p>
      </dgm:t>
    </dgm:pt>
    <dgm:pt modelId="{8D6E115F-15EA-490E-A3A8-A2BFA3FD14F0}" type="pres">
      <dgm:prSet presAssocID="{5F5E85DE-3C11-4AD5-99A6-3817E6FFA04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D8C51-03F8-4AD9-8891-3724DF5FD88A}" type="pres">
      <dgm:prSet presAssocID="{DB3662B7-E93A-4927-A45F-C098181D95A8}" presName="parTrans" presStyleLbl="bgSibTrans2D1" presStyleIdx="2" presStyleCnt="4"/>
      <dgm:spPr/>
      <dgm:t>
        <a:bodyPr/>
        <a:lstStyle/>
        <a:p>
          <a:endParaRPr lang="ru-RU"/>
        </a:p>
      </dgm:t>
    </dgm:pt>
    <dgm:pt modelId="{C555678D-DC18-4F90-8DD5-4E6A7CF7E7B7}" type="pres">
      <dgm:prSet presAssocID="{578B00F3-A4B1-4EE2-92C9-2E3ED7421B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B6D75E-D849-4CAC-AC31-7A67CD61FE11}" type="pres">
      <dgm:prSet presAssocID="{49AE90CE-5386-479E-90F5-92CF733A9646}" presName="parTrans" presStyleLbl="bgSibTrans2D1" presStyleIdx="3" presStyleCnt="4"/>
      <dgm:spPr/>
      <dgm:t>
        <a:bodyPr/>
        <a:lstStyle/>
        <a:p>
          <a:endParaRPr lang="ru-RU"/>
        </a:p>
      </dgm:t>
    </dgm:pt>
    <dgm:pt modelId="{446B8184-536A-4E6F-8406-4BAF87ECF933}" type="pres">
      <dgm:prSet presAssocID="{BA2014C7-6B79-4867-9A49-6D9FCAD3C89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06C7AEA-456E-4264-88D7-C36158E7DF6B}" srcId="{005D39F1-FE38-4DF3-A47B-F92E9CA6525B}" destId="{BA2014C7-6B79-4867-9A49-6D9FCAD3C89E}" srcOrd="3" destOrd="0" parTransId="{49AE90CE-5386-479E-90F5-92CF733A9646}" sibTransId="{8BF9CB2C-E3D9-41B7-9B04-968947564690}"/>
    <dgm:cxn modelId="{87B16622-A0E2-4248-BAEA-69B69C6FD0B9}" type="presOf" srcId="{BA2014C7-6B79-4867-9A49-6D9FCAD3C89E}" destId="{446B8184-536A-4E6F-8406-4BAF87ECF933}" srcOrd="0" destOrd="0" presId="urn:microsoft.com/office/officeart/2005/8/layout/radial4"/>
    <dgm:cxn modelId="{26E1F7AF-6B19-440A-82AD-1A95581AA6A8}" type="presOf" srcId="{5F5E85DE-3C11-4AD5-99A6-3817E6FFA04D}" destId="{8D6E115F-15EA-490E-A3A8-A2BFA3FD14F0}" srcOrd="0" destOrd="0" presId="urn:microsoft.com/office/officeart/2005/8/layout/radial4"/>
    <dgm:cxn modelId="{BFFFF1C9-2ADF-4E80-B2AD-DF2AF0DCF5A2}" type="presOf" srcId="{005D39F1-FE38-4DF3-A47B-F92E9CA6525B}" destId="{4B7D20F5-FB9A-451C-A25F-F1C1D3FA16E5}" srcOrd="0" destOrd="0" presId="urn:microsoft.com/office/officeart/2005/8/layout/radial4"/>
    <dgm:cxn modelId="{3CBEB22A-4C8F-4329-9558-EFD3317DE004}" srcId="{005D39F1-FE38-4DF3-A47B-F92E9CA6525B}" destId="{E064441E-1E5C-4841-B7C7-7A3254C7774E}" srcOrd="0" destOrd="0" parTransId="{2F41672C-8D0D-486D-8202-3638EB144A89}" sibTransId="{5B35F8CA-F8A1-4C70-A7F6-DC1828AA7F82}"/>
    <dgm:cxn modelId="{49B269FD-8F1A-4FBB-AA4B-928566FAF114}" type="presOf" srcId="{E064441E-1E5C-4841-B7C7-7A3254C7774E}" destId="{7B824613-66A4-41C3-B7D9-BFEBD2D08C18}" srcOrd="0" destOrd="0" presId="urn:microsoft.com/office/officeart/2005/8/layout/radial4"/>
    <dgm:cxn modelId="{51590236-4EC9-4950-AB3F-580D6A0E86DA}" type="presOf" srcId="{49AE90CE-5386-479E-90F5-92CF733A9646}" destId="{94B6D75E-D849-4CAC-AC31-7A67CD61FE11}" srcOrd="0" destOrd="0" presId="urn:microsoft.com/office/officeart/2005/8/layout/radial4"/>
    <dgm:cxn modelId="{F3EFA2D7-7199-4172-A4F0-6A30036C1287}" type="presOf" srcId="{FF870F48-A4B7-45DD-8163-3D78496C8037}" destId="{1FEBA3D8-C1EB-45D4-B438-266D4E222465}" srcOrd="0" destOrd="0" presId="urn:microsoft.com/office/officeart/2005/8/layout/radial4"/>
    <dgm:cxn modelId="{1DB0FE00-D2C1-4DF2-9E0E-F1145E59A351}" srcId="{79799A98-7D3C-45ED-B283-1277C004C583}" destId="{005D39F1-FE38-4DF3-A47B-F92E9CA6525B}" srcOrd="0" destOrd="0" parTransId="{BD7811A9-DB22-4CB0-B699-4513BFAAE8B7}" sibTransId="{CFEEF22C-A5D3-450C-A212-BDB66649A74A}"/>
    <dgm:cxn modelId="{F45AEBB9-9371-414C-8B7D-3BF22EF1D5D7}" type="presOf" srcId="{578B00F3-A4B1-4EE2-92C9-2E3ED7421B42}" destId="{C555678D-DC18-4F90-8DD5-4E6A7CF7E7B7}" srcOrd="0" destOrd="0" presId="urn:microsoft.com/office/officeart/2005/8/layout/radial4"/>
    <dgm:cxn modelId="{3B515EA7-3F7D-44E4-9E66-4C900FCDA086}" srcId="{005D39F1-FE38-4DF3-A47B-F92E9CA6525B}" destId="{578B00F3-A4B1-4EE2-92C9-2E3ED7421B42}" srcOrd="2" destOrd="0" parTransId="{DB3662B7-E93A-4927-A45F-C098181D95A8}" sibTransId="{0463ADA0-83BB-4D68-88EB-1E7575E92ED2}"/>
    <dgm:cxn modelId="{A979DC79-E171-452A-99E3-5D6A5E76D91F}" type="presOf" srcId="{79799A98-7D3C-45ED-B283-1277C004C583}" destId="{A71EA169-B159-415C-8742-32CFED02668F}" srcOrd="0" destOrd="0" presId="urn:microsoft.com/office/officeart/2005/8/layout/radial4"/>
    <dgm:cxn modelId="{0863D7C4-6F73-4158-8EEB-31CE237146EB}" type="presOf" srcId="{2F41672C-8D0D-486D-8202-3638EB144A89}" destId="{CFDE60A3-BF20-4E5D-9559-D4502F549784}" srcOrd="0" destOrd="0" presId="urn:microsoft.com/office/officeart/2005/8/layout/radial4"/>
    <dgm:cxn modelId="{EEC42576-3007-4266-AB2F-7310C39CEE95}" srcId="{005D39F1-FE38-4DF3-A47B-F92E9CA6525B}" destId="{5F5E85DE-3C11-4AD5-99A6-3817E6FFA04D}" srcOrd="1" destOrd="0" parTransId="{FF870F48-A4B7-45DD-8163-3D78496C8037}" sibTransId="{A14A16DF-6C80-4076-B5A6-685F7C65C3CA}"/>
    <dgm:cxn modelId="{1A5C5CF5-438A-4835-9478-FF1DC81B3B22}" type="presOf" srcId="{DB3662B7-E93A-4927-A45F-C098181D95A8}" destId="{FDBD8C51-03F8-4AD9-8891-3724DF5FD88A}" srcOrd="0" destOrd="0" presId="urn:microsoft.com/office/officeart/2005/8/layout/radial4"/>
    <dgm:cxn modelId="{9A5C7457-72D9-4FD5-8494-B6A7A797D6A2}" type="presParOf" srcId="{A71EA169-B159-415C-8742-32CFED02668F}" destId="{4B7D20F5-FB9A-451C-A25F-F1C1D3FA16E5}" srcOrd="0" destOrd="0" presId="urn:microsoft.com/office/officeart/2005/8/layout/radial4"/>
    <dgm:cxn modelId="{CF705A8E-B792-4362-9DDD-468B44584704}" type="presParOf" srcId="{A71EA169-B159-415C-8742-32CFED02668F}" destId="{CFDE60A3-BF20-4E5D-9559-D4502F549784}" srcOrd="1" destOrd="0" presId="urn:microsoft.com/office/officeart/2005/8/layout/radial4"/>
    <dgm:cxn modelId="{483398C2-C774-440A-8A84-28C102E5E0F5}" type="presParOf" srcId="{A71EA169-B159-415C-8742-32CFED02668F}" destId="{7B824613-66A4-41C3-B7D9-BFEBD2D08C18}" srcOrd="2" destOrd="0" presId="urn:microsoft.com/office/officeart/2005/8/layout/radial4"/>
    <dgm:cxn modelId="{FD2539C5-08BB-483A-B00C-89C12754139E}" type="presParOf" srcId="{A71EA169-B159-415C-8742-32CFED02668F}" destId="{1FEBA3D8-C1EB-45D4-B438-266D4E222465}" srcOrd="3" destOrd="0" presId="urn:microsoft.com/office/officeart/2005/8/layout/radial4"/>
    <dgm:cxn modelId="{40649011-0B35-43F1-9070-0AB26FEFDC3A}" type="presParOf" srcId="{A71EA169-B159-415C-8742-32CFED02668F}" destId="{8D6E115F-15EA-490E-A3A8-A2BFA3FD14F0}" srcOrd="4" destOrd="0" presId="urn:microsoft.com/office/officeart/2005/8/layout/radial4"/>
    <dgm:cxn modelId="{F3735527-B787-4932-B986-47226E8A14A8}" type="presParOf" srcId="{A71EA169-B159-415C-8742-32CFED02668F}" destId="{FDBD8C51-03F8-4AD9-8891-3724DF5FD88A}" srcOrd="5" destOrd="0" presId="urn:microsoft.com/office/officeart/2005/8/layout/radial4"/>
    <dgm:cxn modelId="{96C85EA2-4ABA-48F6-BBCF-C8CCE66F2522}" type="presParOf" srcId="{A71EA169-B159-415C-8742-32CFED02668F}" destId="{C555678D-DC18-4F90-8DD5-4E6A7CF7E7B7}" srcOrd="6" destOrd="0" presId="urn:microsoft.com/office/officeart/2005/8/layout/radial4"/>
    <dgm:cxn modelId="{3FDD9932-36AD-43D8-885D-C67AA8AA760D}" type="presParOf" srcId="{A71EA169-B159-415C-8742-32CFED02668F}" destId="{94B6D75E-D849-4CAC-AC31-7A67CD61FE11}" srcOrd="7" destOrd="0" presId="urn:microsoft.com/office/officeart/2005/8/layout/radial4"/>
    <dgm:cxn modelId="{3624319B-6000-4774-9937-929CFBA9B06B}" type="presParOf" srcId="{A71EA169-B159-415C-8742-32CFED02668F}" destId="{446B8184-536A-4E6F-8406-4BAF87ECF933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D89510-75F2-4117-A006-4CEB0F83A454}" type="doc">
      <dgm:prSet loTypeId="urn:microsoft.com/office/officeart/2005/8/layout/chevron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B576AB20-A444-43E3-9057-3E1B38BCD2AB}">
      <dgm:prSet phldrT="[Текст]"/>
      <dgm:spPr/>
      <dgm:t>
        <a:bodyPr/>
        <a:lstStyle/>
        <a:p>
          <a:r>
            <a:rPr lang="uk-UA" dirty="0" smtClean="0"/>
            <a:t>схарактеризувати подібні ознаки, характерні для таких смертоносних подій упродовж історії ХХ – початку ХХІ століття;</a:t>
          </a:r>
          <a:endParaRPr lang="uk-UA" dirty="0"/>
        </a:p>
      </dgm:t>
    </dgm:pt>
    <dgm:pt modelId="{F0EFE0AF-0899-4A6B-AA0A-89F5F9759A47}" type="parTrans" cxnId="{1897C809-EC2A-4A6C-BECC-3942EE459BEB}">
      <dgm:prSet/>
      <dgm:spPr/>
      <dgm:t>
        <a:bodyPr/>
        <a:lstStyle/>
        <a:p>
          <a:endParaRPr lang="uk-UA"/>
        </a:p>
      </dgm:t>
    </dgm:pt>
    <dgm:pt modelId="{FCAA0610-8EAB-4AA1-9177-254D88074C1F}" type="sibTrans" cxnId="{1897C809-EC2A-4A6C-BECC-3942EE459BEB}">
      <dgm:prSet/>
      <dgm:spPr/>
      <dgm:t>
        <a:bodyPr/>
        <a:lstStyle/>
        <a:p>
          <a:endParaRPr lang="uk-UA"/>
        </a:p>
      </dgm:t>
    </dgm:pt>
    <dgm:pt modelId="{E3A5FF87-C3AA-42B5-A898-8D0E8D37DC5B}">
      <dgm:prSet phldrT="[Текст]"/>
      <dgm:spPr/>
      <dgm:t>
        <a:bodyPr/>
        <a:lstStyle/>
        <a:p>
          <a:r>
            <a:rPr lang="uk-UA" b="1" smtClean="0"/>
            <a:t>Ч</a:t>
          </a:r>
          <a:endParaRPr lang="uk-UA" b="1" dirty="0"/>
        </a:p>
      </dgm:t>
    </dgm:pt>
    <dgm:pt modelId="{15652673-4CA6-4CA0-A5E8-C54D1D3C0694}" type="parTrans" cxnId="{C29E9CCC-DA58-4680-B85F-40C339B9701C}">
      <dgm:prSet/>
      <dgm:spPr/>
      <dgm:t>
        <a:bodyPr/>
        <a:lstStyle/>
        <a:p>
          <a:endParaRPr lang="uk-UA"/>
        </a:p>
      </dgm:t>
    </dgm:pt>
    <dgm:pt modelId="{039B1E19-8189-44BE-92A8-45FC8C907621}" type="sibTrans" cxnId="{C29E9CCC-DA58-4680-B85F-40C339B9701C}">
      <dgm:prSet/>
      <dgm:spPr/>
      <dgm:t>
        <a:bodyPr/>
        <a:lstStyle/>
        <a:p>
          <a:endParaRPr lang="uk-UA"/>
        </a:p>
      </dgm:t>
    </dgm:pt>
    <dgm:pt modelId="{A1CECC05-3AD8-456F-A13B-C9A785D6EAA5}">
      <dgm:prSet phldrT="[Текст]"/>
      <dgm:spPr/>
      <dgm:t>
        <a:bodyPr/>
        <a:lstStyle/>
        <a:p>
          <a:r>
            <a:rPr lang="uk-UA" dirty="0" smtClean="0"/>
            <a:t>проаналізувати генезис розвитку геноциду на прикладі Голодомору        1932-33 </a:t>
          </a:r>
          <a:r>
            <a:rPr lang="uk-UA" dirty="0" err="1" smtClean="0"/>
            <a:t>рр</a:t>
          </a:r>
          <a:r>
            <a:rPr lang="uk-UA" dirty="0" smtClean="0"/>
            <a:t>, 1946-1947 </a:t>
          </a:r>
          <a:r>
            <a:rPr lang="uk-UA" dirty="0" err="1" smtClean="0"/>
            <a:t>рр</a:t>
          </a:r>
          <a:r>
            <a:rPr lang="uk-UA" dirty="0" smtClean="0"/>
            <a:t> на Житомирщині;</a:t>
          </a:r>
          <a:endParaRPr lang="uk-UA" dirty="0"/>
        </a:p>
      </dgm:t>
    </dgm:pt>
    <dgm:pt modelId="{15708768-FD75-49E1-8A85-6A65B3D9C31A}" type="parTrans" cxnId="{49D00A98-09DD-46D2-8D3B-CBE3F98A1BF7}">
      <dgm:prSet/>
      <dgm:spPr/>
      <dgm:t>
        <a:bodyPr/>
        <a:lstStyle/>
        <a:p>
          <a:endParaRPr lang="uk-UA"/>
        </a:p>
      </dgm:t>
    </dgm:pt>
    <dgm:pt modelId="{AE0EFD89-B140-4DC7-B465-E0DDD572C25B}" type="sibTrans" cxnId="{49D00A98-09DD-46D2-8D3B-CBE3F98A1BF7}">
      <dgm:prSet/>
      <dgm:spPr/>
      <dgm:t>
        <a:bodyPr/>
        <a:lstStyle/>
        <a:p>
          <a:endParaRPr lang="uk-UA"/>
        </a:p>
      </dgm:t>
    </dgm:pt>
    <dgm:pt modelId="{797C033D-73C7-46DC-B69C-78812FE03310}">
      <dgm:prSet phldrT="[Текст]"/>
      <dgm:spPr/>
      <dgm:t>
        <a:bodyPr/>
        <a:lstStyle/>
        <a:p>
          <a:r>
            <a:rPr lang="uk-UA" b="1" smtClean="0"/>
            <a:t>І</a:t>
          </a:r>
          <a:endParaRPr lang="uk-UA" b="1" dirty="0"/>
        </a:p>
      </dgm:t>
    </dgm:pt>
    <dgm:pt modelId="{F2F9BBE8-8E2D-4587-9516-B5F3ABDD0FF1}" type="parTrans" cxnId="{022306D8-607C-4C3A-A4EB-59BB53176594}">
      <dgm:prSet/>
      <dgm:spPr/>
      <dgm:t>
        <a:bodyPr/>
        <a:lstStyle/>
        <a:p>
          <a:endParaRPr lang="uk-UA"/>
        </a:p>
      </dgm:t>
    </dgm:pt>
    <dgm:pt modelId="{1EE08CFF-C4B1-4F34-A411-48BACC36F0BF}" type="sibTrans" cxnId="{022306D8-607C-4C3A-A4EB-59BB53176594}">
      <dgm:prSet/>
      <dgm:spPr/>
      <dgm:t>
        <a:bodyPr/>
        <a:lstStyle/>
        <a:p>
          <a:endParaRPr lang="uk-UA"/>
        </a:p>
      </dgm:t>
    </dgm:pt>
    <dgm:pt modelId="{42BD1015-3457-4B74-87A5-4821662A35CA}">
      <dgm:prSet/>
      <dgm:spPr/>
      <dgm:t>
        <a:bodyPr/>
        <a:lstStyle/>
        <a:p>
          <a:r>
            <a:rPr lang="uk-UA" b="1" smtClean="0"/>
            <a:t>Д</a:t>
          </a:r>
          <a:endParaRPr lang="uk-UA" b="1" dirty="0"/>
        </a:p>
      </dgm:t>
    </dgm:pt>
    <dgm:pt modelId="{590252ED-B4FC-472B-ACCC-465699743ED9}" type="parTrans" cxnId="{6A4D7B4D-F73B-4C57-B05B-D62B31DD02EA}">
      <dgm:prSet/>
      <dgm:spPr/>
      <dgm:t>
        <a:bodyPr/>
        <a:lstStyle/>
        <a:p>
          <a:endParaRPr lang="uk-UA"/>
        </a:p>
      </dgm:t>
    </dgm:pt>
    <dgm:pt modelId="{1D4286FB-8760-4633-B58B-6C46678BCDB5}" type="sibTrans" cxnId="{6A4D7B4D-F73B-4C57-B05B-D62B31DD02EA}">
      <dgm:prSet/>
      <dgm:spPr/>
      <dgm:t>
        <a:bodyPr/>
        <a:lstStyle/>
        <a:p>
          <a:endParaRPr lang="uk-UA"/>
        </a:p>
      </dgm:t>
    </dgm:pt>
    <dgm:pt modelId="{97BE13AA-3287-4BEC-9958-FFE8A69AB3BD}">
      <dgm:prSet/>
      <dgm:spPr/>
      <dgm:t>
        <a:bodyPr/>
        <a:lstStyle/>
        <a:p>
          <a:r>
            <a:rPr lang="uk-UA" b="1" smtClean="0"/>
            <a:t>А</a:t>
          </a:r>
          <a:endParaRPr lang="uk-UA" b="1" dirty="0"/>
        </a:p>
      </dgm:t>
    </dgm:pt>
    <dgm:pt modelId="{D8049F4B-2DBB-4E23-89BA-E6DDBE0DE282}" type="parTrans" cxnId="{EAB796B4-B595-4CB8-B3F4-80DC4F5091A7}">
      <dgm:prSet/>
      <dgm:spPr/>
      <dgm:t>
        <a:bodyPr/>
        <a:lstStyle/>
        <a:p>
          <a:endParaRPr lang="uk-UA"/>
        </a:p>
      </dgm:t>
    </dgm:pt>
    <dgm:pt modelId="{C6E7D647-654E-4F27-A415-A26098FA0055}" type="sibTrans" cxnId="{EAB796B4-B595-4CB8-B3F4-80DC4F5091A7}">
      <dgm:prSet/>
      <dgm:spPr/>
      <dgm:t>
        <a:bodyPr/>
        <a:lstStyle/>
        <a:p>
          <a:endParaRPr lang="uk-UA"/>
        </a:p>
      </dgm:t>
    </dgm:pt>
    <dgm:pt modelId="{7463E54B-D223-4240-9D2A-B268CB8F61D3}">
      <dgm:prSet/>
      <dgm:spPr/>
      <dgm:t>
        <a:bodyPr/>
        <a:lstStyle/>
        <a:p>
          <a:r>
            <a:rPr lang="uk-UA" b="1" smtClean="0"/>
            <a:t>З</a:t>
          </a:r>
          <a:endParaRPr lang="uk-UA" b="1" dirty="0"/>
        </a:p>
      </dgm:t>
    </dgm:pt>
    <dgm:pt modelId="{F31DF006-6748-4D1B-88BD-85EFCD89E494}" type="parTrans" cxnId="{81A87D5D-974C-47FC-9A6E-4C5665B67A90}">
      <dgm:prSet/>
      <dgm:spPr/>
      <dgm:t>
        <a:bodyPr/>
        <a:lstStyle/>
        <a:p>
          <a:endParaRPr lang="uk-UA"/>
        </a:p>
      </dgm:t>
    </dgm:pt>
    <dgm:pt modelId="{2A36F6A2-B6BD-49D9-B499-B6BB635B3A88}" type="sibTrans" cxnId="{81A87D5D-974C-47FC-9A6E-4C5665B67A90}">
      <dgm:prSet/>
      <dgm:spPr/>
      <dgm:t>
        <a:bodyPr/>
        <a:lstStyle/>
        <a:p>
          <a:endParaRPr lang="uk-UA"/>
        </a:p>
      </dgm:t>
    </dgm:pt>
    <dgm:pt modelId="{5809DE58-59EE-4713-927A-38DCA2A6D574}">
      <dgm:prSet/>
      <dgm:spPr/>
      <dgm:t>
        <a:bodyPr/>
        <a:lstStyle/>
        <a:p>
          <a:r>
            <a:rPr lang="uk-UA" dirty="0" smtClean="0"/>
            <a:t>проаналізувати поняття геноциду і виявити його характерні риси як міжнародного злочину;</a:t>
          </a:r>
          <a:endParaRPr lang="uk-UA" dirty="0"/>
        </a:p>
      </dgm:t>
    </dgm:pt>
    <dgm:pt modelId="{65942BC2-7A50-416D-AF99-0D4C4398B5D8}" type="parTrans" cxnId="{BF558D30-23FE-4F86-A551-0F660B02457A}">
      <dgm:prSet/>
      <dgm:spPr/>
      <dgm:t>
        <a:bodyPr/>
        <a:lstStyle/>
        <a:p>
          <a:endParaRPr lang="uk-UA"/>
        </a:p>
      </dgm:t>
    </dgm:pt>
    <dgm:pt modelId="{16D20BF2-EC70-439D-82D2-A535A9CFD69E}" type="sibTrans" cxnId="{BF558D30-23FE-4F86-A551-0F660B02457A}">
      <dgm:prSet/>
      <dgm:spPr/>
      <dgm:t>
        <a:bodyPr/>
        <a:lstStyle/>
        <a:p>
          <a:endParaRPr lang="uk-UA"/>
        </a:p>
      </dgm:t>
    </dgm:pt>
    <dgm:pt modelId="{1CA7A6C9-F9CA-499B-AEF1-53C45ABA5FCA}">
      <dgm:prSet/>
      <dgm:spPr/>
      <dgm:t>
        <a:bodyPr/>
        <a:lstStyle/>
        <a:p>
          <a:r>
            <a:rPr lang="uk-UA" smtClean="0"/>
            <a:t>провести аналіз найбільш відомих геноциді ХХ – початку ХХІ століття;</a:t>
          </a:r>
          <a:endParaRPr lang="uk-UA"/>
        </a:p>
      </dgm:t>
    </dgm:pt>
    <dgm:pt modelId="{8060896A-E953-4D6F-9F83-463BF4B3DE82}" type="parTrans" cxnId="{FDF8F61A-BD38-4561-85C9-7F08C8A52928}">
      <dgm:prSet/>
      <dgm:spPr/>
      <dgm:t>
        <a:bodyPr/>
        <a:lstStyle/>
        <a:p>
          <a:endParaRPr lang="uk-UA"/>
        </a:p>
      </dgm:t>
    </dgm:pt>
    <dgm:pt modelId="{73DF82EC-984C-4DAF-8FE9-6560E96AA2C3}" type="sibTrans" cxnId="{FDF8F61A-BD38-4561-85C9-7F08C8A52928}">
      <dgm:prSet/>
      <dgm:spPr/>
      <dgm:t>
        <a:bodyPr/>
        <a:lstStyle/>
        <a:p>
          <a:endParaRPr lang="uk-UA"/>
        </a:p>
      </dgm:t>
    </dgm:pt>
    <dgm:pt modelId="{766435CE-D3AE-4322-9E9D-EECD17B3DC21}">
      <dgm:prSet phldrT="[Текст]"/>
      <dgm:spPr/>
      <dgm:t>
        <a:bodyPr/>
        <a:lstStyle/>
        <a:p>
          <a:r>
            <a:rPr lang="uk-UA" dirty="0" smtClean="0"/>
            <a:t>дослідити правові норми застосування Конвенції ООН “Про попередження злочину геноциду та покарання за нього” щодо Голодомору в Україні.</a:t>
          </a:r>
          <a:endParaRPr lang="uk-UA" dirty="0"/>
        </a:p>
      </dgm:t>
    </dgm:pt>
    <dgm:pt modelId="{DA8A4AB2-8F2A-475A-A9ED-361C69A7CA2F}" type="sibTrans" cxnId="{80C8BE3D-B882-4175-8DB8-42AB10B2DAB7}">
      <dgm:prSet/>
      <dgm:spPr/>
      <dgm:t>
        <a:bodyPr/>
        <a:lstStyle/>
        <a:p>
          <a:endParaRPr lang="uk-UA"/>
        </a:p>
      </dgm:t>
    </dgm:pt>
    <dgm:pt modelId="{D1AA08C8-56BD-4961-A9B2-5AA64C66CFD6}" type="parTrans" cxnId="{80C8BE3D-B882-4175-8DB8-42AB10B2DAB7}">
      <dgm:prSet/>
      <dgm:spPr/>
      <dgm:t>
        <a:bodyPr/>
        <a:lstStyle/>
        <a:p>
          <a:endParaRPr lang="uk-UA"/>
        </a:p>
      </dgm:t>
    </dgm:pt>
    <dgm:pt modelId="{23A45E88-F7F9-480C-814E-7B7F5502FF0C}">
      <dgm:prSet/>
      <dgm:spPr/>
      <dgm:t>
        <a:bodyPr/>
        <a:lstStyle/>
        <a:p>
          <a:r>
            <a:rPr lang="uk-UA" smtClean="0"/>
            <a:t>визначити фактори, що сприяють перетворенню ХХ ст в століття геноциду;</a:t>
          </a:r>
          <a:endParaRPr lang="uk-UA"/>
        </a:p>
      </dgm:t>
    </dgm:pt>
    <dgm:pt modelId="{D7B198F1-3612-4369-A49E-A3B1E006A0F8}" type="parTrans" cxnId="{73FB3616-845A-4F61-8625-30DABF1E237A}">
      <dgm:prSet/>
      <dgm:spPr/>
      <dgm:t>
        <a:bodyPr/>
        <a:lstStyle/>
        <a:p>
          <a:endParaRPr lang="uk-UA"/>
        </a:p>
      </dgm:t>
    </dgm:pt>
    <dgm:pt modelId="{A1DEBCEE-A75A-4473-8C00-5C510ED34371}" type="sibTrans" cxnId="{73FB3616-845A-4F61-8625-30DABF1E237A}">
      <dgm:prSet/>
      <dgm:spPr/>
      <dgm:t>
        <a:bodyPr/>
        <a:lstStyle/>
        <a:p>
          <a:endParaRPr lang="uk-UA"/>
        </a:p>
      </dgm:t>
    </dgm:pt>
    <dgm:pt modelId="{FF37680B-14F2-4310-9790-476644E75B33}">
      <dgm:prSet phldrT="[Текст]"/>
      <dgm:spPr/>
      <dgm:t>
        <a:bodyPr/>
        <a:lstStyle/>
        <a:p>
          <a:r>
            <a:rPr lang="uk-UA" b="1" smtClean="0"/>
            <a:t>А</a:t>
          </a:r>
          <a:endParaRPr lang="uk-UA" b="1" dirty="0"/>
        </a:p>
      </dgm:t>
    </dgm:pt>
    <dgm:pt modelId="{CC96B109-680A-4AEA-A7C1-BA0096C23618}" type="sibTrans" cxnId="{41477F73-0DA6-49A2-A5BC-8973DBC766AE}">
      <dgm:prSet/>
      <dgm:spPr/>
      <dgm:t>
        <a:bodyPr/>
        <a:lstStyle/>
        <a:p>
          <a:endParaRPr lang="uk-UA"/>
        </a:p>
      </dgm:t>
    </dgm:pt>
    <dgm:pt modelId="{B7D2CA38-919A-4A30-BC60-9FE32670884D}" type="parTrans" cxnId="{41477F73-0DA6-49A2-A5BC-8973DBC766AE}">
      <dgm:prSet/>
      <dgm:spPr/>
      <dgm:t>
        <a:bodyPr/>
        <a:lstStyle/>
        <a:p>
          <a:endParaRPr lang="uk-UA"/>
        </a:p>
      </dgm:t>
    </dgm:pt>
    <dgm:pt modelId="{5A04C810-6C06-491A-8053-BBD0D4FA2957}" type="pres">
      <dgm:prSet presAssocID="{C3D89510-75F2-4117-A006-4CEB0F83A45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1C1015D-182F-434A-A54E-53CF3BF35862}" type="pres">
      <dgm:prSet presAssocID="{7463E54B-D223-4240-9D2A-B268CB8F61D3}" presName="composite" presStyleCnt="0"/>
      <dgm:spPr/>
    </dgm:pt>
    <dgm:pt modelId="{9FC16A87-8ED0-4CE7-A388-88A1FDC93392}" type="pres">
      <dgm:prSet presAssocID="{7463E54B-D223-4240-9D2A-B268CB8F61D3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8116A78-CAC8-47EC-9C88-91C52D249A23}" type="pres">
      <dgm:prSet presAssocID="{7463E54B-D223-4240-9D2A-B268CB8F61D3}" presName="descendantText" presStyleLbl="alignAcc1" presStyleIdx="0" presStyleCnt="6" custLinFactNeighborY="21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5BF03-1DE5-4601-9480-5283B305E1EC}" type="pres">
      <dgm:prSet presAssocID="{2A36F6A2-B6BD-49D9-B499-B6BB635B3A88}" presName="sp" presStyleCnt="0"/>
      <dgm:spPr/>
    </dgm:pt>
    <dgm:pt modelId="{0ACC3A6D-7508-450D-ADD4-0A4A5FC31289}" type="pres">
      <dgm:prSet presAssocID="{97BE13AA-3287-4BEC-9958-FFE8A69AB3BD}" presName="composite" presStyleCnt="0"/>
      <dgm:spPr/>
    </dgm:pt>
    <dgm:pt modelId="{C7BADD78-9B3E-4F99-A31B-85BDB6950A8F}" type="pres">
      <dgm:prSet presAssocID="{97BE13AA-3287-4BEC-9958-FFE8A69AB3BD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359C62-DB60-4A8E-BBC2-51A262AF63CA}" type="pres">
      <dgm:prSet presAssocID="{97BE13AA-3287-4BEC-9958-FFE8A69AB3BD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569EC3-C04A-45BF-A5C7-DD60477FFE2B}" type="pres">
      <dgm:prSet presAssocID="{C6E7D647-654E-4F27-A415-A26098FA0055}" presName="sp" presStyleCnt="0"/>
      <dgm:spPr/>
    </dgm:pt>
    <dgm:pt modelId="{6DC0BC47-5680-44EC-B2CA-85942C71662F}" type="pres">
      <dgm:prSet presAssocID="{42BD1015-3457-4B74-87A5-4821662A35CA}" presName="composite" presStyleCnt="0"/>
      <dgm:spPr/>
    </dgm:pt>
    <dgm:pt modelId="{37EA247C-2394-4D9F-8000-AC1412E93336}" type="pres">
      <dgm:prSet presAssocID="{42BD1015-3457-4B74-87A5-4821662A35CA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E2F642-C29B-4713-9985-FFF013375FDA}" type="pres">
      <dgm:prSet presAssocID="{42BD1015-3457-4B74-87A5-4821662A35CA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4B0939-CD42-4402-B6F7-6BAF6247C119}" type="pres">
      <dgm:prSet presAssocID="{1D4286FB-8760-4633-B58B-6C46678BCDB5}" presName="sp" presStyleCnt="0"/>
      <dgm:spPr/>
    </dgm:pt>
    <dgm:pt modelId="{819BD1F6-7CE0-4950-B09A-BD2CCC7733AA}" type="pres">
      <dgm:prSet presAssocID="{FF37680B-14F2-4310-9790-476644E75B33}" presName="composite" presStyleCnt="0"/>
      <dgm:spPr/>
    </dgm:pt>
    <dgm:pt modelId="{BB19DC27-5F49-4332-9E61-70223093DE81}" type="pres">
      <dgm:prSet presAssocID="{FF37680B-14F2-4310-9790-476644E75B33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18DB8F8-4680-4C67-A497-7D83DD21F12E}" type="pres">
      <dgm:prSet presAssocID="{FF37680B-14F2-4310-9790-476644E75B33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CA3B6F-2314-4FA4-92C2-34AEC032990D}" type="pres">
      <dgm:prSet presAssocID="{CC96B109-680A-4AEA-A7C1-BA0096C23618}" presName="sp" presStyleCnt="0"/>
      <dgm:spPr/>
    </dgm:pt>
    <dgm:pt modelId="{C22E6EDD-8943-4656-9FB5-CE435CBA94B0}" type="pres">
      <dgm:prSet presAssocID="{E3A5FF87-C3AA-42B5-A898-8D0E8D37DC5B}" presName="composite" presStyleCnt="0"/>
      <dgm:spPr/>
    </dgm:pt>
    <dgm:pt modelId="{7D31352D-AAE1-4D6C-9C45-431B3392FB10}" type="pres">
      <dgm:prSet presAssocID="{E3A5FF87-C3AA-42B5-A898-8D0E8D37DC5B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F7B66-2777-4440-B091-F6A623DC4C58}" type="pres">
      <dgm:prSet presAssocID="{E3A5FF87-C3AA-42B5-A898-8D0E8D37DC5B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F1B4187-74EA-4C7D-A2A6-19AF57A0F73B}" type="pres">
      <dgm:prSet presAssocID="{039B1E19-8189-44BE-92A8-45FC8C907621}" presName="sp" presStyleCnt="0"/>
      <dgm:spPr/>
    </dgm:pt>
    <dgm:pt modelId="{0E1C6225-7DDF-4C5B-AB60-214A3D4BFDF8}" type="pres">
      <dgm:prSet presAssocID="{797C033D-73C7-46DC-B69C-78812FE03310}" presName="composite" presStyleCnt="0"/>
      <dgm:spPr/>
    </dgm:pt>
    <dgm:pt modelId="{A76A9FAD-030F-4CB1-B630-0A2BD511F41E}" type="pres">
      <dgm:prSet presAssocID="{797C033D-73C7-46DC-B69C-78812FE03310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627AC0-A96A-46F6-A471-A8BB32728E73}" type="pres">
      <dgm:prSet presAssocID="{797C033D-73C7-46DC-B69C-78812FE03310}" presName="descendantText" presStyleLbl="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21CCE68E-9628-42F0-8541-583A84000AC1}" type="presOf" srcId="{B576AB20-A444-43E3-9057-3E1B38BCD2AB}" destId="{A18DB8F8-4680-4C67-A497-7D83DD21F12E}" srcOrd="0" destOrd="0" presId="urn:microsoft.com/office/officeart/2005/8/layout/chevron2"/>
    <dgm:cxn modelId="{1E9B83F2-BA0A-4390-A6B9-71182D6F2521}" type="presOf" srcId="{A1CECC05-3AD8-456F-A13B-C9A785D6EAA5}" destId="{B47F7B66-2777-4440-B091-F6A623DC4C58}" srcOrd="0" destOrd="0" presId="urn:microsoft.com/office/officeart/2005/8/layout/chevron2"/>
    <dgm:cxn modelId="{022306D8-607C-4C3A-A4EB-59BB53176594}" srcId="{C3D89510-75F2-4117-A006-4CEB0F83A454}" destId="{797C033D-73C7-46DC-B69C-78812FE03310}" srcOrd="5" destOrd="0" parTransId="{F2F9BBE8-8E2D-4587-9516-B5F3ABDD0FF1}" sibTransId="{1EE08CFF-C4B1-4F34-A411-48BACC36F0BF}"/>
    <dgm:cxn modelId="{8D204A59-E485-4804-90F4-0543B1D57DC4}" type="presOf" srcId="{E3A5FF87-C3AA-42B5-A898-8D0E8D37DC5B}" destId="{7D31352D-AAE1-4D6C-9C45-431B3392FB10}" srcOrd="0" destOrd="0" presId="urn:microsoft.com/office/officeart/2005/8/layout/chevron2"/>
    <dgm:cxn modelId="{BF558D30-23FE-4F86-A551-0F660B02457A}" srcId="{7463E54B-D223-4240-9D2A-B268CB8F61D3}" destId="{5809DE58-59EE-4713-927A-38DCA2A6D574}" srcOrd="0" destOrd="0" parTransId="{65942BC2-7A50-416D-AF99-0D4C4398B5D8}" sibTransId="{16D20BF2-EC70-439D-82D2-A535A9CFD69E}"/>
    <dgm:cxn modelId="{5BFF2F58-5627-4E6A-B363-244F3757DA7D}" type="presOf" srcId="{FF37680B-14F2-4310-9790-476644E75B33}" destId="{BB19DC27-5F49-4332-9E61-70223093DE81}" srcOrd="0" destOrd="0" presId="urn:microsoft.com/office/officeart/2005/8/layout/chevron2"/>
    <dgm:cxn modelId="{35F51F10-39BD-4C8C-9DD9-CD2A42CE4336}" type="presOf" srcId="{42BD1015-3457-4B74-87A5-4821662A35CA}" destId="{37EA247C-2394-4D9F-8000-AC1412E93336}" srcOrd="0" destOrd="0" presId="urn:microsoft.com/office/officeart/2005/8/layout/chevron2"/>
    <dgm:cxn modelId="{DC0F1536-6221-44B9-9418-87FD96C994F3}" type="presOf" srcId="{97BE13AA-3287-4BEC-9958-FFE8A69AB3BD}" destId="{C7BADD78-9B3E-4F99-A31B-85BDB6950A8F}" srcOrd="0" destOrd="0" presId="urn:microsoft.com/office/officeart/2005/8/layout/chevron2"/>
    <dgm:cxn modelId="{FDF8F61A-BD38-4561-85C9-7F08C8A52928}" srcId="{97BE13AA-3287-4BEC-9958-FFE8A69AB3BD}" destId="{1CA7A6C9-F9CA-499B-AEF1-53C45ABA5FCA}" srcOrd="0" destOrd="0" parTransId="{8060896A-E953-4D6F-9F83-463BF4B3DE82}" sibTransId="{73DF82EC-984C-4DAF-8FE9-6560E96AA2C3}"/>
    <dgm:cxn modelId="{09ECD3CB-8F31-4433-8240-96F2B7929F24}" type="presOf" srcId="{797C033D-73C7-46DC-B69C-78812FE03310}" destId="{A76A9FAD-030F-4CB1-B630-0A2BD511F41E}" srcOrd="0" destOrd="0" presId="urn:microsoft.com/office/officeart/2005/8/layout/chevron2"/>
    <dgm:cxn modelId="{80C8BE3D-B882-4175-8DB8-42AB10B2DAB7}" srcId="{797C033D-73C7-46DC-B69C-78812FE03310}" destId="{766435CE-D3AE-4322-9E9D-EECD17B3DC21}" srcOrd="0" destOrd="0" parTransId="{D1AA08C8-56BD-4961-A9B2-5AA64C66CFD6}" sibTransId="{DA8A4AB2-8F2A-475A-A9ED-361C69A7CA2F}"/>
    <dgm:cxn modelId="{FCE9F8B6-9280-42F3-9021-30884F71CAA3}" type="presOf" srcId="{5809DE58-59EE-4713-927A-38DCA2A6D574}" destId="{38116A78-CAC8-47EC-9C88-91C52D249A23}" srcOrd="0" destOrd="0" presId="urn:microsoft.com/office/officeart/2005/8/layout/chevron2"/>
    <dgm:cxn modelId="{EAB796B4-B595-4CB8-B3F4-80DC4F5091A7}" srcId="{C3D89510-75F2-4117-A006-4CEB0F83A454}" destId="{97BE13AA-3287-4BEC-9958-FFE8A69AB3BD}" srcOrd="1" destOrd="0" parTransId="{D8049F4B-2DBB-4E23-89BA-E6DDBE0DE282}" sibTransId="{C6E7D647-654E-4F27-A415-A26098FA0055}"/>
    <dgm:cxn modelId="{1177FDE1-BD0D-4321-B1CC-3B958958E82A}" type="presOf" srcId="{766435CE-D3AE-4322-9E9D-EECD17B3DC21}" destId="{2B627AC0-A96A-46F6-A471-A8BB32728E73}" srcOrd="0" destOrd="0" presId="urn:microsoft.com/office/officeart/2005/8/layout/chevron2"/>
    <dgm:cxn modelId="{49D00A98-09DD-46D2-8D3B-CBE3F98A1BF7}" srcId="{E3A5FF87-C3AA-42B5-A898-8D0E8D37DC5B}" destId="{A1CECC05-3AD8-456F-A13B-C9A785D6EAA5}" srcOrd="0" destOrd="0" parTransId="{15708768-FD75-49E1-8A85-6A65B3D9C31A}" sibTransId="{AE0EFD89-B140-4DC7-B465-E0DDD572C25B}"/>
    <dgm:cxn modelId="{81A87D5D-974C-47FC-9A6E-4C5665B67A90}" srcId="{C3D89510-75F2-4117-A006-4CEB0F83A454}" destId="{7463E54B-D223-4240-9D2A-B268CB8F61D3}" srcOrd="0" destOrd="0" parTransId="{F31DF006-6748-4D1B-88BD-85EFCD89E494}" sibTransId="{2A36F6A2-B6BD-49D9-B499-B6BB635B3A88}"/>
    <dgm:cxn modelId="{503C59F6-02D5-48F9-BDEF-9D8A0824413A}" type="presOf" srcId="{1CA7A6C9-F9CA-499B-AEF1-53C45ABA5FCA}" destId="{20359C62-DB60-4A8E-BBC2-51A262AF63CA}" srcOrd="0" destOrd="0" presId="urn:microsoft.com/office/officeart/2005/8/layout/chevron2"/>
    <dgm:cxn modelId="{73FB3616-845A-4F61-8625-30DABF1E237A}" srcId="{42BD1015-3457-4B74-87A5-4821662A35CA}" destId="{23A45E88-F7F9-480C-814E-7B7F5502FF0C}" srcOrd="0" destOrd="0" parTransId="{D7B198F1-3612-4369-A49E-A3B1E006A0F8}" sibTransId="{A1DEBCEE-A75A-4473-8C00-5C510ED34371}"/>
    <dgm:cxn modelId="{1A234046-DE44-4453-B8B8-4D1AAB1AA341}" type="presOf" srcId="{23A45E88-F7F9-480C-814E-7B7F5502FF0C}" destId="{4FE2F642-C29B-4713-9985-FFF013375FDA}" srcOrd="0" destOrd="0" presId="urn:microsoft.com/office/officeart/2005/8/layout/chevron2"/>
    <dgm:cxn modelId="{C29E9CCC-DA58-4680-B85F-40C339B9701C}" srcId="{C3D89510-75F2-4117-A006-4CEB0F83A454}" destId="{E3A5FF87-C3AA-42B5-A898-8D0E8D37DC5B}" srcOrd="4" destOrd="0" parTransId="{15652673-4CA6-4CA0-A5E8-C54D1D3C0694}" sibTransId="{039B1E19-8189-44BE-92A8-45FC8C907621}"/>
    <dgm:cxn modelId="{CA144C8F-109D-408B-85B0-08B91A492E29}" type="presOf" srcId="{7463E54B-D223-4240-9D2A-B268CB8F61D3}" destId="{9FC16A87-8ED0-4CE7-A388-88A1FDC93392}" srcOrd="0" destOrd="0" presId="urn:microsoft.com/office/officeart/2005/8/layout/chevron2"/>
    <dgm:cxn modelId="{6A4D7B4D-F73B-4C57-B05B-D62B31DD02EA}" srcId="{C3D89510-75F2-4117-A006-4CEB0F83A454}" destId="{42BD1015-3457-4B74-87A5-4821662A35CA}" srcOrd="2" destOrd="0" parTransId="{590252ED-B4FC-472B-ACCC-465699743ED9}" sibTransId="{1D4286FB-8760-4633-B58B-6C46678BCDB5}"/>
    <dgm:cxn modelId="{1897C809-EC2A-4A6C-BECC-3942EE459BEB}" srcId="{FF37680B-14F2-4310-9790-476644E75B33}" destId="{B576AB20-A444-43E3-9057-3E1B38BCD2AB}" srcOrd="0" destOrd="0" parTransId="{F0EFE0AF-0899-4A6B-AA0A-89F5F9759A47}" sibTransId="{FCAA0610-8EAB-4AA1-9177-254D88074C1F}"/>
    <dgm:cxn modelId="{8C2F0859-35F8-4CB3-88E7-FE5EEEA121A2}" type="presOf" srcId="{C3D89510-75F2-4117-A006-4CEB0F83A454}" destId="{5A04C810-6C06-491A-8053-BBD0D4FA2957}" srcOrd="0" destOrd="0" presId="urn:microsoft.com/office/officeart/2005/8/layout/chevron2"/>
    <dgm:cxn modelId="{41477F73-0DA6-49A2-A5BC-8973DBC766AE}" srcId="{C3D89510-75F2-4117-A006-4CEB0F83A454}" destId="{FF37680B-14F2-4310-9790-476644E75B33}" srcOrd="3" destOrd="0" parTransId="{B7D2CA38-919A-4A30-BC60-9FE32670884D}" sibTransId="{CC96B109-680A-4AEA-A7C1-BA0096C23618}"/>
    <dgm:cxn modelId="{1F85E614-7FB8-4E6B-959E-E234B052DB4A}" type="presParOf" srcId="{5A04C810-6C06-491A-8053-BBD0D4FA2957}" destId="{01C1015D-182F-434A-A54E-53CF3BF35862}" srcOrd="0" destOrd="0" presId="urn:microsoft.com/office/officeart/2005/8/layout/chevron2"/>
    <dgm:cxn modelId="{2FAD0003-BC59-4CEB-9A25-5AABDFA5C053}" type="presParOf" srcId="{01C1015D-182F-434A-A54E-53CF3BF35862}" destId="{9FC16A87-8ED0-4CE7-A388-88A1FDC93392}" srcOrd="0" destOrd="0" presId="urn:microsoft.com/office/officeart/2005/8/layout/chevron2"/>
    <dgm:cxn modelId="{86A4320C-E992-4113-AD19-BF387AE0D336}" type="presParOf" srcId="{01C1015D-182F-434A-A54E-53CF3BF35862}" destId="{38116A78-CAC8-47EC-9C88-91C52D249A23}" srcOrd="1" destOrd="0" presId="urn:microsoft.com/office/officeart/2005/8/layout/chevron2"/>
    <dgm:cxn modelId="{4498AEB4-44BA-4E8C-8FFC-710D5B82D9AB}" type="presParOf" srcId="{5A04C810-6C06-491A-8053-BBD0D4FA2957}" destId="{3455BF03-1DE5-4601-9480-5283B305E1EC}" srcOrd="1" destOrd="0" presId="urn:microsoft.com/office/officeart/2005/8/layout/chevron2"/>
    <dgm:cxn modelId="{FFF45C98-9338-4684-9D88-6FD1E3F7D57B}" type="presParOf" srcId="{5A04C810-6C06-491A-8053-BBD0D4FA2957}" destId="{0ACC3A6D-7508-450D-ADD4-0A4A5FC31289}" srcOrd="2" destOrd="0" presId="urn:microsoft.com/office/officeart/2005/8/layout/chevron2"/>
    <dgm:cxn modelId="{FB5F2037-B2F9-45D3-B654-2E8AE1A47187}" type="presParOf" srcId="{0ACC3A6D-7508-450D-ADD4-0A4A5FC31289}" destId="{C7BADD78-9B3E-4F99-A31B-85BDB6950A8F}" srcOrd="0" destOrd="0" presId="urn:microsoft.com/office/officeart/2005/8/layout/chevron2"/>
    <dgm:cxn modelId="{CC895EBE-AC2F-4CAF-863C-50585700D1D4}" type="presParOf" srcId="{0ACC3A6D-7508-450D-ADD4-0A4A5FC31289}" destId="{20359C62-DB60-4A8E-BBC2-51A262AF63CA}" srcOrd="1" destOrd="0" presId="urn:microsoft.com/office/officeart/2005/8/layout/chevron2"/>
    <dgm:cxn modelId="{4EAD9788-C4D6-4925-B59F-B27C383DDF7B}" type="presParOf" srcId="{5A04C810-6C06-491A-8053-BBD0D4FA2957}" destId="{0D569EC3-C04A-45BF-A5C7-DD60477FFE2B}" srcOrd="3" destOrd="0" presId="urn:microsoft.com/office/officeart/2005/8/layout/chevron2"/>
    <dgm:cxn modelId="{7736E8D7-3E7B-42A3-A0AB-D0A8EBCBF2F4}" type="presParOf" srcId="{5A04C810-6C06-491A-8053-BBD0D4FA2957}" destId="{6DC0BC47-5680-44EC-B2CA-85942C71662F}" srcOrd="4" destOrd="0" presId="urn:microsoft.com/office/officeart/2005/8/layout/chevron2"/>
    <dgm:cxn modelId="{D64393CB-D3E4-48A4-8A76-C10BDA84A8AE}" type="presParOf" srcId="{6DC0BC47-5680-44EC-B2CA-85942C71662F}" destId="{37EA247C-2394-4D9F-8000-AC1412E93336}" srcOrd="0" destOrd="0" presId="urn:microsoft.com/office/officeart/2005/8/layout/chevron2"/>
    <dgm:cxn modelId="{28E557E9-6171-4661-87AA-4DF16ADC5DC6}" type="presParOf" srcId="{6DC0BC47-5680-44EC-B2CA-85942C71662F}" destId="{4FE2F642-C29B-4713-9985-FFF013375FDA}" srcOrd="1" destOrd="0" presId="urn:microsoft.com/office/officeart/2005/8/layout/chevron2"/>
    <dgm:cxn modelId="{33DB71F4-63AE-4F00-8ECB-BA8C49EF72E4}" type="presParOf" srcId="{5A04C810-6C06-491A-8053-BBD0D4FA2957}" destId="{B64B0939-CD42-4402-B6F7-6BAF6247C119}" srcOrd="5" destOrd="0" presId="urn:microsoft.com/office/officeart/2005/8/layout/chevron2"/>
    <dgm:cxn modelId="{50978D7C-7246-4205-96BB-F5C6B0AB5CE0}" type="presParOf" srcId="{5A04C810-6C06-491A-8053-BBD0D4FA2957}" destId="{819BD1F6-7CE0-4950-B09A-BD2CCC7733AA}" srcOrd="6" destOrd="0" presId="urn:microsoft.com/office/officeart/2005/8/layout/chevron2"/>
    <dgm:cxn modelId="{C49496C6-7724-4541-B339-BE099672A1E3}" type="presParOf" srcId="{819BD1F6-7CE0-4950-B09A-BD2CCC7733AA}" destId="{BB19DC27-5F49-4332-9E61-70223093DE81}" srcOrd="0" destOrd="0" presId="urn:microsoft.com/office/officeart/2005/8/layout/chevron2"/>
    <dgm:cxn modelId="{48E104C5-FDD9-4AD7-853D-397941728EA6}" type="presParOf" srcId="{819BD1F6-7CE0-4950-B09A-BD2CCC7733AA}" destId="{A18DB8F8-4680-4C67-A497-7D83DD21F12E}" srcOrd="1" destOrd="0" presId="urn:microsoft.com/office/officeart/2005/8/layout/chevron2"/>
    <dgm:cxn modelId="{9E92FBCA-DCA4-4BA5-85D9-38F12F601557}" type="presParOf" srcId="{5A04C810-6C06-491A-8053-BBD0D4FA2957}" destId="{CACA3B6F-2314-4FA4-92C2-34AEC032990D}" srcOrd="7" destOrd="0" presId="urn:microsoft.com/office/officeart/2005/8/layout/chevron2"/>
    <dgm:cxn modelId="{276F2441-9E3C-485F-BB2E-9AB993537610}" type="presParOf" srcId="{5A04C810-6C06-491A-8053-BBD0D4FA2957}" destId="{C22E6EDD-8943-4656-9FB5-CE435CBA94B0}" srcOrd="8" destOrd="0" presId="urn:microsoft.com/office/officeart/2005/8/layout/chevron2"/>
    <dgm:cxn modelId="{18C9F197-2D6C-44BB-97C0-9614FDD6170E}" type="presParOf" srcId="{C22E6EDD-8943-4656-9FB5-CE435CBA94B0}" destId="{7D31352D-AAE1-4D6C-9C45-431B3392FB10}" srcOrd="0" destOrd="0" presId="urn:microsoft.com/office/officeart/2005/8/layout/chevron2"/>
    <dgm:cxn modelId="{2E044186-D2AF-42D4-B348-84E4D022FEEA}" type="presParOf" srcId="{C22E6EDD-8943-4656-9FB5-CE435CBA94B0}" destId="{B47F7B66-2777-4440-B091-F6A623DC4C58}" srcOrd="1" destOrd="0" presId="urn:microsoft.com/office/officeart/2005/8/layout/chevron2"/>
    <dgm:cxn modelId="{DE5D996C-15CF-4B1A-9F2D-08EA3CE4B8F1}" type="presParOf" srcId="{5A04C810-6C06-491A-8053-BBD0D4FA2957}" destId="{9F1B4187-74EA-4C7D-A2A6-19AF57A0F73B}" srcOrd="9" destOrd="0" presId="urn:microsoft.com/office/officeart/2005/8/layout/chevron2"/>
    <dgm:cxn modelId="{6CF23233-568B-4400-A28A-EC1B3A885B91}" type="presParOf" srcId="{5A04C810-6C06-491A-8053-BBD0D4FA2957}" destId="{0E1C6225-7DDF-4C5B-AB60-214A3D4BFDF8}" srcOrd="10" destOrd="0" presId="urn:microsoft.com/office/officeart/2005/8/layout/chevron2"/>
    <dgm:cxn modelId="{028BD5EE-E982-4D0E-9332-8BAEDC2B84ED}" type="presParOf" srcId="{0E1C6225-7DDF-4C5B-AB60-214A3D4BFDF8}" destId="{A76A9FAD-030F-4CB1-B630-0A2BD511F41E}" srcOrd="0" destOrd="0" presId="urn:microsoft.com/office/officeart/2005/8/layout/chevron2"/>
    <dgm:cxn modelId="{66294BF0-44E8-48ED-A6F6-1397B7090AE3}" type="presParOf" srcId="{0E1C6225-7DDF-4C5B-AB60-214A3D4BFDF8}" destId="{2B627AC0-A96A-46F6-A471-A8BB32728E7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5A31B-EA2F-471D-A895-99C4BF5B1387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FA4C92C-15A5-48D2-9767-6F59B7588466}">
      <dgm:prSet phldrT="[Текст]"/>
      <dgm:spPr/>
      <dgm:t>
        <a:bodyPr/>
        <a:lstStyle/>
        <a:p>
          <a:r>
            <a:rPr lang="uk-UA" b="1" dirty="0" smtClean="0"/>
            <a:t>Убивство членів будь-якої расової,  релігійної, етнічної групи</a:t>
          </a:r>
          <a:endParaRPr lang="uk-UA" b="1" dirty="0"/>
        </a:p>
      </dgm:t>
    </dgm:pt>
    <dgm:pt modelId="{00EACC0D-8DFA-43DF-A277-6FF5C4DBB8D4}" type="parTrans" cxnId="{327A15B0-3161-4901-86BE-4342B403E63E}">
      <dgm:prSet/>
      <dgm:spPr/>
      <dgm:t>
        <a:bodyPr/>
        <a:lstStyle/>
        <a:p>
          <a:endParaRPr lang="uk-UA"/>
        </a:p>
      </dgm:t>
    </dgm:pt>
    <dgm:pt modelId="{C95B7453-79AE-4A3C-8EF2-2DFC2C31F69B}" type="sibTrans" cxnId="{327A15B0-3161-4901-86BE-4342B403E63E}">
      <dgm:prSet/>
      <dgm:spPr/>
      <dgm:t>
        <a:bodyPr/>
        <a:lstStyle/>
        <a:p>
          <a:endParaRPr lang="uk-UA"/>
        </a:p>
      </dgm:t>
    </dgm:pt>
    <dgm:pt modelId="{20C28658-427E-4482-9C74-E88680F616D4}">
      <dgm:prSet phldrT="[Текст]"/>
      <dgm:spPr/>
      <dgm:t>
        <a:bodyPr/>
        <a:lstStyle/>
        <a:p>
          <a:r>
            <a:rPr lang="uk-UA" b="1" dirty="0" smtClean="0"/>
            <a:t>Спричинення серйозних тілесних пошкоджень або розумового розладу</a:t>
          </a:r>
          <a:endParaRPr lang="uk-UA" b="1" dirty="0"/>
        </a:p>
      </dgm:t>
    </dgm:pt>
    <dgm:pt modelId="{78597B7B-5F8F-49B7-A1A8-1C2FABFC96D8}" type="parTrans" cxnId="{B1BD0B0C-3C6A-455A-9ADF-C3280C224BFD}">
      <dgm:prSet/>
      <dgm:spPr/>
      <dgm:t>
        <a:bodyPr/>
        <a:lstStyle/>
        <a:p>
          <a:endParaRPr lang="uk-UA"/>
        </a:p>
      </dgm:t>
    </dgm:pt>
    <dgm:pt modelId="{5BE34945-660B-4D9A-8FAF-BEDF49DB95A3}" type="sibTrans" cxnId="{B1BD0B0C-3C6A-455A-9ADF-C3280C224BFD}">
      <dgm:prSet/>
      <dgm:spPr/>
      <dgm:t>
        <a:bodyPr/>
        <a:lstStyle/>
        <a:p>
          <a:endParaRPr lang="uk-UA"/>
        </a:p>
      </dgm:t>
    </dgm:pt>
    <dgm:pt modelId="{1973170B-25AA-49E0-A5B5-86176D48CF59}">
      <dgm:prSet phldrT="[Текст]"/>
      <dgm:spPr/>
      <dgm:t>
        <a:bodyPr/>
        <a:lstStyle/>
        <a:p>
          <a:r>
            <a:rPr lang="uk-UA" b="1" dirty="0" smtClean="0"/>
            <a:t>Навмисне створення таких життєвих умов, які спрямовані на фізичне знищення</a:t>
          </a:r>
          <a:endParaRPr lang="uk-UA" b="1" dirty="0"/>
        </a:p>
      </dgm:t>
    </dgm:pt>
    <dgm:pt modelId="{C5503908-BE6E-41CC-9F5F-4646795E2898}" type="parTrans" cxnId="{60E9AFB1-A003-4531-8913-18F970786332}">
      <dgm:prSet/>
      <dgm:spPr/>
      <dgm:t>
        <a:bodyPr/>
        <a:lstStyle/>
        <a:p>
          <a:endParaRPr lang="uk-UA"/>
        </a:p>
      </dgm:t>
    </dgm:pt>
    <dgm:pt modelId="{71EBA00B-B2C3-4F64-B016-A95B55D0F8D5}" type="sibTrans" cxnId="{60E9AFB1-A003-4531-8913-18F970786332}">
      <dgm:prSet/>
      <dgm:spPr/>
      <dgm:t>
        <a:bodyPr/>
        <a:lstStyle/>
        <a:p>
          <a:endParaRPr lang="uk-UA"/>
        </a:p>
      </dgm:t>
    </dgm:pt>
    <dgm:pt modelId="{86829BA7-9DB5-4ABF-A0EF-6FC6A1D67255}">
      <dgm:prSet phldrT="[Текст]"/>
      <dgm:spPr/>
      <dgm:t>
        <a:bodyPr/>
        <a:lstStyle/>
        <a:p>
          <a:r>
            <a:rPr lang="uk-UA" b="1" dirty="0" smtClean="0"/>
            <a:t>Заходи, спрямовані на запобігання дітонародженню всередині такої групи</a:t>
          </a:r>
          <a:endParaRPr lang="uk-UA" b="1" dirty="0"/>
        </a:p>
      </dgm:t>
    </dgm:pt>
    <dgm:pt modelId="{6732C21E-85AF-480D-865D-FB3BAA4AC17A}" type="parTrans" cxnId="{C4D18494-7804-4017-B300-B7E7C5075ACF}">
      <dgm:prSet/>
      <dgm:spPr/>
      <dgm:t>
        <a:bodyPr/>
        <a:lstStyle/>
        <a:p>
          <a:endParaRPr lang="uk-UA"/>
        </a:p>
      </dgm:t>
    </dgm:pt>
    <dgm:pt modelId="{92D7AD00-A8C8-454C-B85D-9E1C3694E70D}" type="sibTrans" cxnId="{C4D18494-7804-4017-B300-B7E7C5075ACF}">
      <dgm:prSet/>
      <dgm:spPr/>
      <dgm:t>
        <a:bodyPr/>
        <a:lstStyle/>
        <a:p>
          <a:endParaRPr lang="uk-UA"/>
        </a:p>
      </dgm:t>
    </dgm:pt>
    <dgm:pt modelId="{746CDF27-BB0E-43A4-9F2D-6652ECA857EE}">
      <dgm:prSet phldrT="[Текст]"/>
      <dgm:spPr/>
      <dgm:t>
        <a:bodyPr/>
        <a:lstStyle/>
        <a:p>
          <a:r>
            <a:rPr lang="uk-UA" b="1" dirty="0" smtClean="0"/>
            <a:t>Насильницька передача дітей однієї людської групи в іншу</a:t>
          </a:r>
          <a:endParaRPr lang="uk-UA" b="1" dirty="0"/>
        </a:p>
      </dgm:t>
    </dgm:pt>
    <dgm:pt modelId="{7C0A5990-5729-44D2-A75A-F220971C87A5}" type="parTrans" cxnId="{63A6C174-7F52-4664-982E-93A5BAEF259D}">
      <dgm:prSet/>
      <dgm:spPr/>
      <dgm:t>
        <a:bodyPr/>
        <a:lstStyle/>
        <a:p>
          <a:endParaRPr lang="uk-UA"/>
        </a:p>
      </dgm:t>
    </dgm:pt>
    <dgm:pt modelId="{4B6FB5D9-0E2E-4CEB-8F4F-B37D7FC6DEBB}" type="sibTrans" cxnId="{63A6C174-7F52-4664-982E-93A5BAEF259D}">
      <dgm:prSet/>
      <dgm:spPr/>
      <dgm:t>
        <a:bodyPr/>
        <a:lstStyle/>
        <a:p>
          <a:endParaRPr lang="uk-UA"/>
        </a:p>
      </dgm:t>
    </dgm:pt>
    <dgm:pt modelId="{55E4659F-B291-4677-BFDB-604F310E89BF}" type="pres">
      <dgm:prSet presAssocID="{71E5A31B-EA2F-471D-A895-99C4BF5B13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DAFF68-5839-4C95-B3F7-F6BB4228B07A}" type="pres">
      <dgm:prSet presAssocID="{CFA4C92C-15A5-48D2-9767-6F59B7588466}" presName="node" presStyleLbl="node1" presStyleIdx="0" presStyleCnt="5" custLinFactNeighborX="-9675" custLinFactNeighborY="-8293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B86EC22-FE12-44C7-8A99-0AFF1420EA88}" type="pres">
      <dgm:prSet presAssocID="{C95B7453-79AE-4A3C-8EF2-2DFC2C31F69B}" presName="sibTrans" presStyleCnt="0"/>
      <dgm:spPr/>
    </dgm:pt>
    <dgm:pt modelId="{75691162-C410-4865-9B0F-9923B5375E00}" type="pres">
      <dgm:prSet presAssocID="{20C28658-427E-4482-9C74-E88680F616D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08695DD8-65F6-4074-BAC9-58817C70A2A2}" type="pres">
      <dgm:prSet presAssocID="{5BE34945-660B-4D9A-8FAF-BEDF49DB95A3}" presName="sibTrans" presStyleCnt="0"/>
      <dgm:spPr/>
    </dgm:pt>
    <dgm:pt modelId="{31CD55B0-95A4-40A0-80A7-6E38D45F60FE}" type="pres">
      <dgm:prSet presAssocID="{1973170B-25AA-49E0-A5B5-86176D48CF5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0E199E-D7D8-49F8-83C6-D25D83C50506}" type="pres">
      <dgm:prSet presAssocID="{71EBA00B-B2C3-4F64-B016-A95B55D0F8D5}" presName="sibTrans" presStyleCnt="0"/>
      <dgm:spPr/>
    </dgm:pt>
    <dgm:pt modelId="{AEE8ED4A-F003-444A-AE9E-D9E493678F76}" type="pres">
      <dgm:prSet presAssocID="{86829BA7-9DB5-4ABF-A0EF-6FC6A1D6725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F91612D-F4BE-4DD3-ADFB-8D306013F00C}" type="pres">
      <dgm:prSet presAssocID="{92D7AD00-A8C8-454C-B85D-9E1C3694E70D}" presName="sibTrans" presStyleCnt="0"/>
      <dgm:spPr/>
    </dgm:pt>
    <dgm:pt modelId="{01E6A18B-F38B-49EA-A6E2-4298BEE53DF1}" type="pres">
      <dgm:prSet presAssocID="{746CDF27-BB0E-43A4-9F2D-6652ECA857EE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489ED1C5-A64F-42AB-84CC-AD7E0BAA6E56}" type="presOf" srcId="{1973170B-25AA-49E0-A5B5-86176D48CF59}" destId="{31CD55B0-95A4-40A0-80A7-6E38D45F60FE}" srcOrd="0" destOrd="0" presId="urn:microsoft.com/office/officeart/2005/8/layout/default#1"/>
    <dgm:cxn modelId="{0AC2E1D3-5099-4B86-894B-420F5A2D4614}" type="presOf" srcId="{CFA4C92C-15A5-48D2-9767-6F59B7588466}" destId="{2FDAFF68-5839-4C95-B3F7-F6BB4228B07A}" srcOrd="0" destOrd="0" presId="urn:microsoft.com/office/officeart/2005/8/layout/default#1"/>
    <dgm:cxn modelId="{63A6C174-7F52-4664-982E-93A5BAEF259D}" srcId="{71E5A31B-EA2F-471D-A895-99C4BF5B1387}" destId="{746CDF27-BB0E-43A4-9F2D-6652ECA857EE}" srcOrd="4" destOrd="0" parTransId="{7C0A5990-5729-44D2-A75A-F220971C87A5}" sibTransId="{4B6FB5D9-0E2E-4CEB-8F4F-B37D7FC6DEBB}"/>
    <dgm:cxn modelId="{60E9AFB1-A003-4531-8913-18F970786332}" srcId="{71E5A31B-EA2F-471D-A895-99C4BF5B1387}" destId="{1973170B-25AA-49E0-A5B5-86176D48CF59}" srcOrd="2" destOrd="0" parTransId="{C5503908-BE6E-41CC-9F5F-4646795E2898}" sibTransId="{71EBA00B-B2C3-4F64-B016-A95B55D0F8D5}"/>
    <dgm:cxn modelId="{C4D18494-7804-4017-B300-B7E7C5075ACF}" srcId="{71E5A31B-EA2F-471D-A895-99C4BF5B1387}" destId="{86829BA7-9DB5-4ABF-A0EF-6FC6A1D67255}" srcOrd="3" destOrd="0" parTransId="{6732C21E-85AF-480D-865D-FB3BAA4AC17A}" sibTransId="{92D7AD00-A8C8-454C-B85D-9E1C3694E70D}"/>
    <dgm:cxn modelId="{D292C4EF-1DA5-412F-B9E4-87AF39349300}" type="presOf" srcId="{86829BA7-9DB5-4ABF-A0EF-6FC6A1D67255}" destId="{AEE8ED4A-F003-444A-AE9E-D9E493678F76}" srcOrd="0" destOrd="0" presId="urn:microsoft.com/office/officeart/2005/8/layout/default#1"/>
    <dgm:cxn modelId="{B1BD0B0C-3C6A-455A-9ADF-C3280C224BFD}" srcId="{71E5A31B-EA2F-471D-A895-99C4BF5B1387}" destId="{20C28658-427E-4482-9C74-E88680F616D4}" srcOrd="1" destOrd="0" parTransId="{78597B7B-5F8F-49B7-A1A8-1C2FABFC96D8}" sibTransId="{5BE34945-660B-4D9A-8FAF-BEDF49DB95A3}"/>
    <dgm:cxn modelId="{7C6D997F-9AF3-4895-8F26-A3A7A7E28E9C}" type="presOf" srcId="{746CDF27-BB0E-43A4-9F2D-6652ECA857EE}" destId="{01E6A18B-F38B-49EA-A6E2-4298BEE53DF1}" srcOrd="0" destOrd="0" presId="urn:microsoft.com/office/officeart/2005/8/layout/default#1"/>
    <dgm:cxn modelId="{327A15B0-3161-4901-86BE-4342B403E63E}" srcId="{71E5A31B-EA2F-471D-A895-99C4BF5B1387}" destId="{CFA4C92C-15A5-48D2-9767-6F59B7588466}" srcOrd="0" destOrd="0" parTransId="{00EACC0D-8DFA-43DF-A277-6FF5C4DBB8D4}" sibTransId="{C95B7453-79AE-4A3C-8EF2-2DFC2C31F69B}"/>
    <dgm:cxn modelId="{BC69A1FF-C698-42E1-ACC1-1A773E39851C}" type="presOf" srcId="{71E5A31B-EA2F-471D-A895-99C4BF5B1387}" destId="{55E4659F-B291-4677-BFDB-604F310E89BF}" srcOrd="0" destOrd="0" presId="urn:microsoft.com/office/officeart/2005/8/layout/default#1"/>
    <dgm:cxn modelId="{489F2089-60F9-4FFF-8951-EE6DF82D066F}" type="presOf" srcId="{20C28658-427E-4482-9C74-E88680F616D4}" destId="{75691162-C410-4865-9B0F-9923B5375E00}" srcOrd="0" destOrd="0" presId="urn:microsoft.com/office/officeart/2005/8/layout/default#1"/>
    <dgm:cxn modelId="{A1890710-8138-4937-9D8B-1EEB5C63C755}" type="presParOf" srcId="{55E4659F-B291-4677-BFDB-604F310E89BF}" destId="{2FDAFF68-5839-4C95-B3F7-F6BB4228B07A}" srcOrd="0" destOrd="0" presId="urn:microsoft.com/office/officeart/2005/8/layout/default#1"/>
    <dgm:cxn modelId="{1F29C593-E61E-44E0-9FF1-DCF8E6C7454F}" type="presParOf" srcId="{55E4659F-B291-4677-BFDB-604F310E89BF}" destId="{EB86EC22-FE12-44C7-8A99-0AFF1420EA88}" srcOrd="1" destOrd="0" presId="urn:microsoft.com/office/officeart/2005/8/layout/default#1"/>
    <dgm:cxn modelId="{0938C75B-52FD-4BCA-855E-8FD972E8A263}" type="presParOf" srcId="{55E4659F-B291-4677-BFDB-604F310E89BF}" destId="{75691162-C410-4865-9B0F-9923B5375E00}" srcOrd="2" destOrd="0" presId="urn:microsoft.com/office/officeart/2005/8/layout/default#1"/>
    <dgm:cxn modelId="{0F1673FD-EFF3-4C4A-91A6-35389970D043}" type="presParOf" srcId="{55E4659F-B291-4677-BFDB-604F310E89BF}" destId="{08695DD8-65F6-4074-BAC9-58817C70A2A2}" srcOrd="3" destOrd="0" presId="urn:microsoft.com/office/officeart/2005/8/layout/default#1"/>
    <dgm:cxn modelId="{A5761C3A-22F1-4638-89A6-A449C9E68F2C}" type="presParOf" srcId="{55E4659F-B291-4677-BFDB-604F310E89BF}" destId="{31CD55B0-95A4-40A0-80A7-6E38D45F60FE}" srcOrd="4" destOrd="0" presId="urn:microsoft.com/office/officeart/2005/8/layout/default#1"/>
    <dgm:cxn modelId="{42C0B2F4-7E6B-485F-ADB6-39CF36370D4F}" type="presParOf" srcId="{55E4659F-B291-4677-BFDB-604F310E89BF}" destId="{170E199E-D7D8-49F8-83C6-D25D83C50506}" srcOrd="5" destOrd="0" presId="urn:microsoft.com/office/officeart/2005/8/layout/default#1"/>
    <dgm:cxn modelId="{AC2C925F-BFDD-4A62-8359-F6BF3D5596DF}" type="presParOf" srcId="{55E4659F-B291-4677-BFDB-604F310E89BF}" destId="{AEE8ED4A-F003-444A-AE9E-D9E493678F76}" srcOrd="6" destOrd="0" presId="urn:microsoft.com/office/officeart/2005/8/layout/default#1"/>
    <dgm:cxn modelId="{7B28B4DA-C575-4C7C-8B6E-C55CCF272541}" type="presParOf" srcId="{55E4659F-B291-4677-BFDB-604F310E89BF}" destId="{7F91612D-F4BE-4DD3-ADFB-8D306013F00C}" srcOrd="7" destOrd="0" presId="urn:microsoft.com/office/officeart/2005/8/layout/default#1"/>
    <dgm:cxn modelId="{4F0335FF-9E42-4A3D-A40E-61B6A491EA1B}" type="presParOf" srcId="{55E4659F-B291-4677-BFDB-604F310E89BF}" destId="{01E6A18B-F38B-49EA-A6E2-4298BEE53DF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5069E1-1847-460E-9FBE-76E18615C43A}" type="doc">
      <dgm:prSet loTypeId="urn:microsoft.com/office/officeart/2005/8/layout/hList7#1" loCatId="list" qsTypeId="urn:microsoft.com/office/officeart/2005/8/quickstyle/3d4" qsCatId="3D" csTypeId="urn:microsoft.com/office/officeart/2005/8/colors/accent1_2" csCatId="accent1" phldr="1"/>
      <dgm:spPr/>
    </dgm:pt>
    <dgm:pt modelId="{1A325154-ED64-4834-9675-C483A38AB87D}">
      <dgm:prSet phldrT="[Текст]" custT="1"/>
      <dgm:spPr/>
      <dgm:t>
        <a:bodyPr/>
        <a:lstStyle/>
        <a:p>
          <a:r>
            <a:rPr lang="uk-UA" sz="1600" b="1" smtClean="0"/>
            <a:t>Посилення політичної та економічної нестабільності</a:t>
          </a:r>
          <a:endParaRPr lang="uk-UA" sz="1600" b="1" dirty="0"/>
        </a:p>
      </dgm:t>
    </dgm:pt>
    <dgm:pt modelId="{9026DF4D-1EC0-45FB-84B1-A1B3D607EC88}" type="parTrans" cxnId="{8ED74858-5B71-4259-8910-1318562FB1A7}">
      <dgm:prSet/>
      <dgm:spPr/>
      <dgm:t>
        <a:bodyPr/>
        <a:lstStyle/>
        <a:p>
          <a:endParaRPr lang="uk-UA"/>
        </a:p>
      </dgm:t>
    </dgm:pt>
    <dgm:pt modelId="{87DDF0D3-B675-41F3-B8CF-BDDEDCBCB90F}" type="sibTrans" cxnId="{8ED74858-5B71-4259-8910-1318562FB1A7}">
      <dgm:prSet/>
      <dgm:spPr/>
      <dgm:t>
        <a:bodyPr/>
        <a:lstStyle/>
        <a:p>
          <a:endParaRPr lang="uk-UA"/>
        </a:p>
      </dgm:t>
    </dgm:pt>
    <dgm:pt modelId="{A147B046-591F-4000-80B5-9E5FCBC35998}">
      <dgm:prSet phldrT="[Текст]" custT="1"/>
      <dgm:spPr/>
      <dgm:t>
        <a:bodyPr/>
        <a:lstStyle/>
        <a:p>
          <a:r>
            <a:rPr lang="uk-UA" sz="1600" b="1" dirty="0" smtClean="0"/>
            <a:t>Країна знаходиться в стані громадянської війни і в ній існує беззаконня</a:t>
          </a:r>
          <a:endParaRPr lang="uk-UA" sz="1600" b="1" dirty="0"/>
        </a:p>
      </dgm:t>
    </dgm:pt>
    <dgm:pt modelId="{D741E350-F567-44F6-A353-F22EFF1B5128}" type="parTrans" cxnId="{F52E1CC7-C0DF-4296-B097-EB30942592A1}">
      <dgm:prSet/>
      <dgm:spPr/>
      <dgm:t>
        <a:bodyPr/>
        <a:lstStyle/>
        <a:p>
          <a:endParaRPr lang="uk-UA"/>
        </a:p>
      </dgm:t>
    </dgm:pt>
    <dgm:pt modelId="{B889BEED-1AEB-4749-89DD-E30F611D2F35}" type="sibTrans" cxnId="{F52E1CC7-C0DF-4296-B097-EB30942592A1}">
      <dgm:prSet/>
      <dgm:spPr/>
      <dgm:t>
        <a:bodyPr/>
        <a:lstStyle/>
        <a:p>
          <a:endParaRPr lang="uk-UA"/>
        </a:p>
      </dgm:t>
    </dgm:pt>
    <dgm:pt modelId="{6821AF85-91E6-4BD0-96AD-FADC5B747E77}">
      <dgm:prSet phldrT="[Текст]" custT="1"/>
      <dgm:spPr/>
      <dgm:t>
        <a:bodyPr/>
        <a:lstStyle/>
        <a:p>
          <a:r>
            <a:rPr lang="uk-UA" sz="1500" b="1" dirty="0" smtClean="0"/>
            <a:t>Загальна  дегуманізація суспільства, коли  </a:t>
          </a:r>
          <a:r>
            <a:rPr lang="uk-UA" sz="1500" b="1" dirty="0" err="1" smtClean="0"/>
            <a:t>виправдову-ється</a:t>
          </a:r>
          <a:r>
            <a:rPr lang="uk-UA" sz="1500" b="1" dirty="0" smtClean="0"/>
            <a:t> насильство</a:t>
          </a:r>
          <a:endParaRPr lang="uk-UA" sz="1500" b="1" dirty="0"/>
        </a:p>
      </dgm:t>
    </dgm:pt>
    <dgm:pt modelId="{239AE42A-AD26-44C2-B367-CD932F234228}" type="parTrans" cxnId="{C380863C-B3A4-4C18-BCDA-E5D7A1A6C4C1}">
      <dgm:prSet/>
      <dgm:spPr/>
      <dgm:t>
        <a:bodyPr/>
        <a:lstStyle/>
        <a:p>
          <a:endParaRPr lang="uk-UA"/>
        </a:p>
      </dgm:t>
    </dgm:pt>
    <dgm:pt modelId="{BA150706-23B3-45D9-A921-FC357BEF1267}" type="sibTrans" cxnId="{C380863C-B3A4-4C18-BCDA-E5D7A1A6C4C1}">
      <dgm:prSet/>
      <dgm:spPr/>
      <dgm:t>
        <a:bodyPr/>
        <a:lstStyle/>
        <a:p>
          <a:endParaRPr lang="uk-UA"/>
        </a:p>
      </dgm:t>
    </dgm:pt>
    <dgm:pt modelId="{384FC7B3-AC9B-4490-9E02-D0A38CDCB0A7}">
      <dgm:prSet custT="1"/>
      <dgm:spPr/>
      <dgm:t>
        <a:bodyPr/>
        <a:lstStyle/>
        <a:p>
          <a:r>
            <a:rPr lang="uk-UA" sz="1600" b="1" dirty="0" smtClean="0"/>
            <a:t>Країна знаходиться в стані війни з іншою країною</a:t>
          </a:r>
          <a:endParaRPr lang="uk-UA" sz="1600" b="1" dirty="0"/>
        </a:p>
      </dgm:t>
    </dgm:pt>
    <dgm:pt modelId="{68B1E064-5EB4-4939-BA06-B5E9EE1A658D}" type="parTrans" cxnId="{E22D517A-A749-4265-BD76-90596C73A791}">
      <dgm:prSet/>
      <dgm:spPr/>
      <dgm:t>
        <a:bodyPr/>
        <a:lstStyle/>
        <a:p>
          <a:endParaRPr lang="uk-UA"/>
        </a:p>
      </dgm:t>
    </dgm:pt>
    <dgm:pt modelId="{824D4A12-DFC9-42F5-9681-BED149FF2EF4}" type="sibTrans" cxnId="{E22D517A-A749-4265-BD76-90596C73A791}">
      <dgm:prSet/>
      <dgm:spPr/>
      <dgm:t>
        <a:bodyPr/>
        <a:lstStyle/>
        <a:p>
          <a:endParaRPr lang="uk-UA"/>
        </a:p>
      </dgm:t>
    </dgm:pt>
    <dgm:pt modelId="{3C627EED-06DE-4BA5-878E-4E83545A31C7}">
      <dgm:prSet custT="1"/>
      <dgm:spPr/>
      <dgm:t>
        <a:bodyPr/>
        <a:lstStyle/>
        <a:p>
          <a:r>
            <a:rPr lang="uk-UA" sz="1600" b="1" dirty="0" smtClean="0"/>
            <a:t>В країні існує тоталітарна система або авторитарний уряд</a:t>
          </a:r>
          <a:endParaRPr lang="uk-UA" sz="1600" b="1" dirty="0"/>
        </a:p>
      </dgm:t>
    </dgm:pt>
    <dgm:pt modelId="{D48AA023-928C-4E5A-B841-9A156523CA1E}" type="sibTrans" cxnId="{AD27B3CF-CE5B-4C9F-ADBE-7EE4F9AAC3C9}">
      <dgm:prSet/>
      <dgm:spPr/>
      <dgm:t>
        <a:bodyPr/>
        <a:lstStyle/>
        <a:p>
          <a:endParaRPr lang="uk-UA"/>
        </a:p>
      </dgm:t>
    </dgm:pt>
    <dgm:pt modelId="{EA2AC1BD-EEC7-41CA-9334-D45BB9ED7919}" type="parTrans" cxnId="{AD27B3CF-CE5B-4C9F-ADBE-7EE4F9AAC3C9}">
      <dgm:prSet/>
      <dgm:spPr/>
      <dgm:t>
        <a:bodyPr/>
        <a:lstStyle/>
        <a:p>
          <a:endParaRPr lang="uk-UA"/>
        </a:p>
      </dgm:t>
    </dgm:pt>
    <dgm:pt modelId="{EEBAECF1-6C76-496D-A42D-41548283A23C}" type="pres">
      <dgm:prSet presAssocID="{055069E1-1847-460E-9FBE-76E18615C43A}" presName="Name0" presStyleCnt="0">
        <dgm:presLayoutVars>
          <dgm:dir/>
          <dgm:resizeHandles val="exact"/>
        </dgm:presLayoutVars>
      </dgm:prSet>
      <dgm:spPr/>
    </dgm:pt>
    <dgm:pt modelId="{BE08AA9D-47DB-4D52-8570-6BDFBAD3E39C}" type="pres">
      <dgm:prSet presAssocID="{055069E1-1847-460E-9FBE-76E18615C43A}" presName="fgShape" presStyleLbl="fgShp" presStyleIdx="0" presStyleCnt="1"/>
      <dgm:spPr/>
    </dgm:pt>
    <dgm:pt modelId="{E7D2BB77-A69C-4C4A-9710-3EBB388575AA}" type="pres">
      <dgm:prSet presAssocID="{055069E1-1847-460E-9FBE-76E18615C43A}" presName="linComp" presStyleCnt="0"/>
      <dgm:spPr/>
    </dgm:pt>
    <dgm:pt modelId="{4DD3C538-DDE9-4003-86D9-1DD27B97B9CB}" type="pres">
      <dgm:prSet presAssocID="{1A325154-ED64-4834-9675-C483A38AB87D}" presName="compNode" presStyleCnt="0"/>
      <dgm:spPr/>
    </dgm:pt>
    <dgm:pt modelId="{6ABF8822-FE1B-4FE1-8E14-25E66805B776}" type="pres">
      <dgm:prSet presAssocID="{1A325154-ED64-4834-9675-C483A38AB87D}" presName="bkgdShape" presStyleLbl="node1" presStyleIdx="0" presStyleCnt="5"/>
      <dgm:spPr/>
      <dgm:t>
        <a:bodyPr/>
        <a:lstStyle/>
        <a:p>
          <a:endParaRPr lang="uk-UA"/>
        </a:p>
      </dgm:t>
    </dgm:pt>
    <dgm:pt modelId="{9953639D-C163-48AE-8F7B-473A1B7B69C9}" type="pres">
      <dgm:prSet presAssocID="{1A325154-ED64-4834-9675-C483A38AB87D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EC1BA0-1C98-4342-8924-80B1A23698F1}" type="pres">
      <dgm:prSet presAssocID="{1A325154-ED64-4834-9675-C483A38AB87D}" presName="invisiNode" presStyleLbl="node1" presStyleIdx="0" presStyleCnt="5"/>
      <dgm:spPr/>
    </dgm:pt>
    <dgm:pt modelId="{38AB3CA1-D91C-4D8B-884E-0059B915A2AD}" type="pres">
      <dgm:prSet presAssocID="{1A325154-ED64-4834-9675-C483A38AB87D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7000" r="-37000"/>
          </a:stretch>
        </a:blipFill>
      </dgm:spPr>
    </dgm:pt>
    <dgm:pt modelId="{5BBDB11A-E6A3-4E05-A860-DACF25416DB7}" type="pres">
      <dgm:prSet presAssocID="{87DDF0D3-B675-41F3-B8CF-BDDEDCBCB90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6CBE374-4B2A-4A6F-AEC6-77670647257B}" type="pres">
      <dgm:prSet presAssocID="{3C627EED-06DE-4BA5-878E-4E83545A31C7}" presName="compNode" presStyleCnt="0"/>
      <dgm:spPr/>
    </dgm:pt>
    <dgm:pt modelId="{37837813-731E-4063-81CD-29702401B500}" type="pres">
      <dgm:prSet presAssocID="{3C627EED-06DE-4BA5-878E-4E83545A31C7}" presName="bkgdShape" presStyleLbl="node1" presStyleIdx="1" presStyleCnt="5"/>
      <dgm:spPr/>
      <dgm:t>
        <a:bodyPr/>
        <a:lstStyle/>
        <a:p>
          <a:endParaRPr lang="uk-UA"/>
        </a:p>
      </dgm:t>
    </dgm:pt>
    <dgm:pt modelId="{1B897C94-15C8-4035-848D-DF22029C7706}" type="pres">
      <dgm:prSet presAssocID="{3C627EED-06DE-4BA5-878E-4E83545A31C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9621BBF-04E1-4451-859A-4CCE58815387}" type="pres">
      <dgm:prSet presAssocID="{3C627EED-06DE-4BA5-878E-4E83545A31C7}" presName="invisiNode" presStyleLbl="node1" presStyleIdx="1" presStyleCnt="5"/>
      <dgm:spPr/>
    </dgm:pt>
    <dgm:pt modelId="{A34BC290-157B-40D8-A18F-018CC09E1ABF}" type="pres">
      <dgm:prSet presAssocID="{3C627EED-06DE-4BA5-878E-4E83545A31C7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7FEC9665-ED82-4504-943D-E1FD6786D512}" type="pres">
      <dgm:prSet presAssocID="{D48AA023-928C-4E5A-B841-9A156523CA1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70D2479C-C719-4F8A-8AD1-D46C81F5EBBA}" type="pres">
      <dgm:prSet presAssocID="{384FC7B3-AC9B-4490-9E02-D0A38CDCB0A7}" presName="compNode" presStyleCnt="0"/>
      <dgm:spPr/>
    </dgm:pt>
    <dgm:pt modelId="{DE2152AC-4E22-4392-A92B-3A15397F9721}" type="pres">
      <dgm:prSet presAssocID="{384FC7B3-AC9B-4490-9E02-D0A38CDCB0A7}" presName="bkgdShape" presStyleLbl="node1" presStyleIdx="2" presStyleCnt="5"/>
      <dgm:spPr/>
      <dgm:t>
        <a:bodyPr/>
        <a:lstStyle/>
        <a:p>
          <a:endParaRPr lang="uk-UA"/>
        </a:p>
      </dgm:t>
    </dgm:pt>
    <dgm:pt modelId="{C408A45E-3183-4D0B-B921-73661140C8E4}" type="pres">
      <dgm:prSet presAssocID="{384FC7B3-AC9B-4490-9E02-D0A38CDCB0A7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7971413-B982-482D-BE85-203302FACC5A}" type="pres">
      <dgm:prSet presAssocID="{384FC7B3-AC9B-4490-9E02-D0A38CDCB0A7}" presName="invisiNode" presStyleLbl="node1" presStyleIdx="2" presStyleCnt="5"/>
      <dgm:spPr/>
    </dgm:pt>
    <dgm:pt modelId="{3E16D4B5-F9A0-4603-BD34-4C55061C73C0}" type="pres">
      <dgm:prSet presAssocID="{384FC7B3-AC9B-4490-9E02-D0A38CDCB0A7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  <dgm:pt modelId="{D00D4472-CA1C-42FA-853E-1A7FE51890F4}" type="pres">
      <dgm:prSet presAssocID="{824D4A12-DFC9-42F5-9681-BED149FF2EF4}" presName="sibTrans" presStyleLbl="sibTrans2D1" presStyleIdx="0" presStyleCnt="0"/>
      <dgm:spPr/>
      <dgm:t>
        <a:bodyPr/>
        <a:lstStyle/>
        <a:p>
          <a:endParaRPr lang="ru-RU"/>
        </a:p>
      </dgm:t>
    </dgm:pt>
    <dgm:pt modelId="{128C45F2-4B9E-43EC-9A3A-23660A6BDB80}" type="pres">
      <dgm:prSet presAssocID="{A147B046-591F-4000-80B5-9E5FCBC35998}" presName="compNode" presStyleCnt="0"/>
      <dgm:spPr/>
    </dgm:pt>
    <dgm:pt modelId="{6D7DB6E9-9FCB-4303-A243-627BC331EC89}" type="pres">
      <dgm:prSet presAssocID="{A147B046-591F-4000-80B5-9E5FCBC35998}" presName="bkgdShape" presStyleLbl="node1" presStyleIdx="3" presStyleCnt="5"/>
      <dgm:spPr/>
      <dgm:t>
        <a:bodyPr/>
        <a:lstStyle/>
        <a:p>
          <a:endParaRPr lang="uk-UA"/>
        </a:p>
      </dgm:t>
    </dgm:pt>
    <dgm:pt modelId="{4DE7E33D-1342-4A9F-82FD-BCBB8BBD8667}" type="pres">
      <dgm:prSet presAssocID="{A147B046-591F-4000-80B5-9E5FCBC35998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63C8DC4-558B-4B62-B03C-CC60081445B5}" type="pres">
      <dgm:prSet presAssocID="{A147B046-591F-4000-80B5-9E5FCBC35998}" presName="invisiNode" presStyleLbl="node1" presStyleIdx="3" presStyleCnt="5"/>
      <dgm:spPr/>
    </dgm:pt>
    <dgm:pt modelId="{58B809CC-309E-45FB-A30E-F36ECB8E72FA}" type="pres">
      <dgm:prSet presAssocID="{A147B046-591F-4000-80B5-9E5FCBC35998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</dgm:spPr>
    </dgm:pt>
    <dgm:pt modelId="{E1F94D18-4A75-401F-B98D-7B8267509884}" type="pres">
      <dgm:prSet presAssocID="{B889BEED-1AEB-4749-89DD-E30F611D2F35}" presName="sibTrans" presStyleLbl="sibTrans2D1" presStyleIdx="0" presStyleCnt="0"/>
      <dgm:spPr/>
      <dgm:t>
        <a:bodyPr/>
        <a:lstStyle/>
        <a:p>
          <a:endParaRPr lang="ru-RU"/>
        </a:p>
      </dgm:t>
    </dgm:pt>
    <dgm:pt modelId="{86B46B29-A6CC-441F-B430-933414B3C47C}" type="pres">
      <dgm:prSet presAssocID="{6821AF85-91E6-4BD0-96AD-FADC5B747E77}" presName="compNode" presStyleCnt="0"/>
      <dgm:spPr/>
    </dgm:pt>
    <dgm:pt modelId="{BA674BEA-98C1-494E-9C28-04C2334BC059}" type="pres">
      <dgm:prSet presAssocID="{6821AF85-91E6-4BD0-96AD-FADC5B747E77}" presName="bkgdShape" presStyleLbl="node1" presStyleIdx="4" presStyleCnt="5"/>
      <dgm:spPr/>
      <dgm:t>
        <a:bodyPr/>
        <a:lstStyle/>
        <a:p>
          <a:endParaRPr lang="uk-UA"/>
        </a:p>
      </dgm:t>
    </dgm:pt>
    <dgm:pt modelId="{B6C04CE3-7908-4DA9-A1F5-9731378F0814}" type="pres">
      <dgm:prSet presAssocID="{6821AF85-91E6-4BD0-96AD-FADC5B747E77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FB90CD0-CBEC-48CA-B7A9-6CB5DE0B618C}" type="pres">
      <dgm:prSet presAssocID="{6821AF85-91E6-4BD0-96AD-FADC5B747E77}" presName="invisiNode" presStyleLbl="node1" presStyleIdx="4" presStyleCnt="5"/>
      <dgm:spPr/>
    </dgm:pt>
    <dgm:pt modelId="{B45A4B24-D52A-4075-9EF9-371328C18359}" type="pres">
      <dgm:prSet presAssocID="{6821AF85-91E6-4BD0-96AD-FADC5B747E77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0000" r="-30000"/>
          </a:stretch>
        </a:blipFill>
      </dgm:spPr>
    </dgm:pt>
  </dgm:ptLst>
  <dgm:cxnLst>
    <dgm:cxn modelId="{F6519D2A-92D1-41A8-962C-3C162D799E93}" type="presOf" srcId="{1A325154-ED64-4834-9675-C483A38AB87D}" destId="{9953639D-C163-48AE-8F7B-473A1B7B69C9}" srcOrd="1" destOrd="0" presId="urn:microsoft.com/office/officeart/2005/8/layout/hList7#1"/>
    <dgm:cxn modelId="{F52E1CC7-C0DF-4296-B097-EB30942592A1}" srcId="{055069E1-1847-460E-9FBE-76E18615C43A}" destId="{A147B046-591F-4000-80B5-9E5FCBC35998}" srcOrd="3" destOrd="0" parTransId="{D741E350-F567-44F6-A353-F22EFF1B5128}" sibTransId="{B889BEED-1AEB-4749-89DD-E30F611D2F35}"/>
    <dgm:cxn modelId="{DD22DB4A-79A8-4509-BA24-FFD5DF2B943E}" type="presOf" srcId="{D48AA023-928C-4E5A-B841-9A156523CA1E}" destId="{7FEC9665-ED82-4504-943D-E1FD6786D512}" srcOrd="0" destOrd="0" presId="urn:microsoft.com/office/officeart/2005/8/layout/hList7#1"/>
    <dgm:cxn modelId="{C22778AF-E7DC-45D7-94D5-48793F13D769}" type="presOf" srcId="{87DDF0D3-B675-41F3-B8CF-BDDEDCBCB90F}" destId="{5BBDB11A-E6A3-4E05-A860-DACF25416DB7}" srcOrd="0" destOrd="0" presId="urn:microsoft.com/office/officeart/2005/8/layout/hList7#1"/>
    <dgm:cxn modelId="{5B54FB24-B010-481C-A60D-A84B036B7211}" type="presOf" srcId="{824D4A12-DFC9-42F5-9681-BED149FF2EF4}" destId="{D00D4472-CA1C-42FA-853E-1A7FE51890F4}" srcOrd="0" destOrd="0" presId="urn:microsoft.com/office/officeart/2005/8/layout/hList7#1"/>
    <dgm:cxn modelId="{AD27B3CF-CE5B-4C9F-ADBE-7EE4F9AAC3C9}" srcId="{055069E1-1847-460E-9FBE-76E18615C43A}" destId="{3C627EED-06DE-4BA5-878E-4E83545A31C7}" srcOrd="1" destOrd="0" parTransId="{EA2AC1BD-EEC7-41CA-9334-D45BB9ED7919}" sibTransId="{D48AA023-928C-4E5A-B841-9A156523CA1E}"/>
    <dgm:cxn modelId="{346BBB5F-7370-41BC-9408-3B28D087D1F2}" type="presOf" srcId="{6821AF85-91E6-4BD0-96AD-FADC5B747E77}" destId="{BA674BEA-98C1-494E-9C28-04C2334BC059}" srcOrd="0" destOrd="0" presId="urn:microsoft.com/office/officeart/2005/8/layout/hList7#1"/>
    <dgm:cxn modelId="{711887E1-19E4-46CD-9F6C-CCA0496DD8C6}" type="presOf" srcId="{A147B046-591F-4000-80B5-9E5FCBC35998}" destId="{6D7DB6E9-9FCB-4303-A243-627BC331EC89}" srcOrd="0" destOrd="0" presId="urn:microsoft.com/office/officeart/2005/8/layout/hList7#1"/>
    <dgm:cxn modelId="{4DF71C2E-076A-44C2-AF51-68F20283F63C}" type="presOf" srcId="{6821AF85-91E6-4BD0-96AD-FADC5B747E77}" destId="{B6C04CE3-7908-4DA9-A1F5-9731378F0814}" srcOrd="1" destOrd="0" presId="urn:microsoft.com/office/officeart/2005/8/layout/hList7#1"/>
    <dgm:cxn modelId="{8C7DBCCA-2916-4C28-8590-4D4048CA3C49}" type="presOf" srcId="{055069E1-1847-460E-9FBE-76E18615C43A}" destId="{EEBAECF1-6C76-496D-A42D-41548283A23C}" srcOrd="0" destOrd="0" presId="urn:microsoft.com/office/officeart/2005/8/layout/hList7#1"/>
    <dgm:cxn modelId="{E22D517A-A749-4265-BD76-90596C73A791}" srcId="{055069E1-1847-460E-9FBE-76E18615C43A}" destId="{384FC7B3-AC9B-4490-9E02-D0A38CDCB0A7}" srcOrd="2" destOrd="0" parTransId="{68B1E064-5EB4-4939-BA06-B5E9EE1A658D}" sibTransId="{824D4A12-DFC9-42F5-9681-BED149FF2EF4}"/>
    <dgm:cxn modelId="{8C8BD1CA-89B3-4F54-8478-92554EFD4C3E}" type="presOf" srcId="{384FC7B3-AC9B-4490-9E02-D0A38CDCB0A7}" destId="{DE2152AC-4E22-4392-A92B-3A15397F9721}" srcOrd="0" destOrd="0" presId="urn:microsoft.com/office/officeart/2005/8/layout/hList7#1"/>
    <dgm:cxn modelId="{1AB11793-CAD0-4B36-8E4F-56548DF17DDF}" type="presOf" srcId="{A147B046-591F-4000-80B5-9E5FCBC35998}" destId="{4DE7E33D-1342-4A9F-82FD-BCBB8BBD8667}" srcOrd="1" destOrd="0" presId="urn:microsoft.com/office/officeart/2005/8/layout/hList7#1"/>
    <dgm:cxn modelId="{16E20EDC-4741-472E-BCF7-9ED9DF35D7B7}" type="presOf" srcId="{B889BEED-1AEB-4749-89DD-E30F611D2F35}" destId="{E1F94D18-4A75-401F-B98D-7B8267509884}" srcOrd="0" destOrd="0" presId="urn:microsoft.com/office/officeart/2005/8/layout/hList7#1"/>
    <dgm:cxn modelId="{8ED74858-5B71-4259-8910-1318562FB1A7}" srcId="{055069E1-1847-460E-9FBE-76E18615C43A}" destId="{1A325154-ED64-4834-9675-C483A38AB87D}" srcOrd="0" destOrd="0" parTransId="{9026DF4D-1EC0-45FB-84B1-A1B3D607EC88}" sibTransId="{87DDF0D3-B675-41F3-B8CF-BDDEDCBCB90F}"/>
    <dgm:cxn modelId="{5DB517A2-2DB7-4823-9868-A7114F5AB5FD}" type="presOf" srcId="{1A325154-ED64-4834-9675-C483A38AB87D}" destId="{6ABF8822-FE1B-4FE1-8E14-25E66805B776}" srcOrd="0" destOrd="0" presId="urn:microsoft.com/office/officeart/2005/8/layout/hList7#1"/>
    <dgm:cxn modelId="{6DB5B950-5CAA-43DE-B0E6-C89BECFC809D}" type="presOf" srcId="{384FC7B3-AC9B-4490-9E02-D0A38CDCB0A7}" destId="{C408A45E-3183-4D0B-B921-73661140C8E4}" srcOrd="1" destOrd="0" presId="urn:microsoft.com/office/officeart/2005/8/layout/hList7#1"/>
    <dgm:cxn modelId="{B5EF0940-0D74-451B-92E1-DE6DDE392550}" type="presOf" srcId="{3C627EED-06DE-4BA5-878E-4E83545A31C7}" destId="{1B897C94-15C8-4035-848D-DF22029C7706}" srcOrd="1" destOrd="0" presId="urn:microsoft.com/office/officeart/2005/8/layout/hList7#1"/>
    <dgm:cxn modelId="{C380863C-B3A4-4C18-BCDA-E5D7A1A6C4C1}" srcId="{055069E1-1847-460E-9FBE-76E18615C43A}" destId="{6821AF85-91E6-4BD0-96AD-FADC5B747E77}" srcOrd="4" destOrd="0" parTransId="{239AE42A-AD26-44C2-B367-CD932F234228}" sibTransId="{BA150706-23B3-45D9-A921-FC357BEF1267}"/>
    <dgm:cxn modelId="{79B16AFB-7A14-40C1-84E6-C96D2D00BB61}" type="presOf" srcId="{3C627EED-06DE-4BA5-878E-4E83545A31C7}" destId="{37837813-731E-4063-81CD-29702401B500}" srcOrd="0" destOrd="0" presId="urn:microsoft.com/office/officeart/2005/8/layout/hList7#1"/>
    <dgm:cxn modelId="{2D903A5B-2875-4C8D-86BE-C9159F1DCDB7}" type="presParOf" srcId="{EEBAECF1-6C76-496D-A42D-41548283A23C}" destId="{BE08AA9D-47DB-4D52-8570-6BDFBAD3E39C}" srcOrd="0" destOrd="0" presId="urn:microsoft.com/office/officeart/2005/8/layout/hList7#1"/>
    <dgm:cxn modelId="{4911BCCD-CA7A-49EC-B15A-2139C602AD8D}" type="presParOf" srcId="{EEBAECF1-6C76-496D-A42D-41548283A23C}" destId="{E7D2BB77-A69C-4C4A-9710-3EBB388575AA}" srcOrd="1" destOrd="0" presId="urn:microsoft.com/office/officeart/2005/8/layout/hList7#1"/>
    <dgm:cxn modelId="{4AC04C1D-33F6-4982-80CF-3F80D400EE85}" type="presParOf" srcId="{E7D2BB77-A69C-4C4A-9710-3EBB388575AA}" destId="{4DD3C538-DDE9-4003-86D9-1DD27B97B9CB}" srcOrd="0" destOrd="0" presId="urn:microsoft.com/office/officeart/2005/8/layout/hList7#1"/>
    <dgm:cxn modelId="{A5340F6A-5452-497D-8D34-EDB717FC257E}" type="presParOf" srcId="{4DD3C538-DDE9-4003-86D9-1DD27B97B9CB}" destId="{6ABF8822-FE1B-4FE1-8E14-25E66805B776}" srcOrd="0" destOrd="0" presId="urn:microsoft.com/office/officeart/2005/8/layout/hList7#1"/>
    <dgm:cxn modelId="{53E3488C-55F1-4504-90DD-3FD5835DCCB2}" type="presParOf" srcId="{4DD3C538-DDE9-4003-86D9-1DD27B97B9CB}" destId="{9953639D-C163-48AE-8F7B-473A1B7B69C9}" srcOrd="1" destOrd="0" presId="urn:microsoft.com/office/officeart/2005/8/layout/hList7#1"/>
    <dgm:cxn modelId="{CE0E0DA9-99F1-4B35-A3F8-04B7733CD68A}" type="presParOf" srcId="{4DD3C538-DDE9-4003-86D9-1DD27B97B9CB}" destId="{EAEC1BA0-1C98-4342-8924-80B1A23698F1}" srcOrd="2" destOrd="0" presId="urn:microsoft.com/office/officeart/2005/8/layout/hList7#1"/>
    <dgm:cxn modelId="{0D6E16C7-8014-40AF-BC79-42CC4C8AC9B0}" type="presParOf" srcId="{4DD3C538-DDE9-4003-86D9-1DD27B97B9CB}" destId="{38AB3CA1-D91C-4D8B-884E-0059B915A2AD}" srcOrd="3" destOrd="0" presId="urn:microsoft.com/office/officeart/2005/8/layout/hList7#1"/>
    <dgm:cxn modelId="{9CDBFE89-1EFF-46D5-BE43-2CE889AD1680}" type="presParOf" srcId="{E7D2BB77-A69C-4C4A-9710-3EBB388575AA}" destId="{5BBDB11A-E6A3-4E05-A860-DACF25416DB7}" srcOrd="1" destOrd="0" presId="urn:microsoft.com/office/officeart/2005/8/layout/hList7#1"/>
    <dgm:cxn modelId="{76DB3069-2DC3-4C3E-926F-7BAD7903E57E}" type="presParOf" srcId="{E7D2BB77-A69C-4C4A-9710-3EBB388575AA}" destId="{E6CBE374-4B2A-4A6F-AEC6-77670647257B}" srcOrd="2" destOrd="0" presId="urn:microsoft.com/office/officeart/2005/8/layout/hList7#1"/>
    <dgm:cxn modelId="{FBB8C62D-E4E8-403F-B57C-3ACCFEFF5D4A}" type="presParOf" srcId="{E6CBE374-4B2A-4A6F-AEC6-77670647257B}" destId="{37837813-731E-4063-81CD-29702401B500}" srcOrd="0" destOrd="0" presId="urn:microsoft.com/office/officeart/2005/8/layout/hList7#1"/>
    <dgm:cxn modelId="{AFA9F2B6-1851-4682-9C40-7201FCC420F4}" type="presParOf" srcId="{E6CBE374-4B2A-4A6F-AEC6-77670647257B}" destId="{1B897C94-15C8-4035-848D-DF22029C7706}" srcOrd="1" destOrd="0" presId="urn:microsoft.com/office/officeart/2005/8/layout/hList7#1"/>
    <dgm:cxn modelId="{9F21C5B1-F080-4217-B929-91ADE43FF9E4}" type="presParOf" srcId="{E6CBE374-4B2A-4A6F-AEC6-77670647257B}" destId="{69621BBF-04E1-4451-859A-4CCE58815387}" srcOrd="2" destOrd="0" presId="urn:microsoft.com/office/officeart/2005/8/layout/hList7#1"/>
    <dgm:cxn modelId="{C5FD4787-4DD2-4585-BB89-698BCAC7FC7D}" type="presParOf" srcId="{E6CBE374-4B2A-4A6F-AEC6-77670647257B}" destId="{A34BC290-157B-40D8-A18F-018CC09E1ABF}" srcOrd="3" destOrd="0" presId="urn:microsoft.com/office/officeart/2005/8/layout/hList7#1"/>
    <dgm:cxn modelId="{23EE97DB-CA18-4FCC-A071-5402F63D255F}" type="presParOf" srcId="{E7D2BB77-A69C-4C4A-9710-3EBB388575AA}" destId="{7FEC9665-ED82-4504-943D-E1FD6786D512}" srcOrd="3" destOrd="0" presId="urn:microsoft.com/office/officeart/2005/8/layout/hList7#1"/>
    <dgm:cxn modelId="{C7496006-166B-4F8B-B488-2863354B6EA7}" type="presParOf" srcId="{E7D2BB77-A69C-4C4A-9710-3EBB388575AA}" destId="{70D2479C-C719-4F8A-8AD1-D46C81F5EBBA}" srcOrd="4" destOrd="0" presId="urn:microsoft.com/office/officeart/2005/8/layout/hList7#1"/>
    <dgm:cxn modelId="{FE831559-484F-4680-B1FD-3757FD5FCF4C}" type="presParOf" srcId="{70D2479C-C719-4F8A-8AD1-D46C81F5EBBA}" destId="{DE2152AC-4E22-4392-A92B-3A15397F9721}" srcOrd="0" destOrd="0" presId="urn:microsoft.com/office/officeart/2005/8/layout/hList7#1"/>
    <dgm:cxn modelId="{776ECCD8-511D-4DE4-A34A-B90B57B01ED1}" type="presParOf" srcId="{70D2479C-C719-4F8A-8AD1-D46C81F5EBBA}" destId="{C408A45E-3183-4D0B-B921-73661140C8E4}" srcOrd="1" destOrd="0" presId="urn:microsoft.com/office/officeart/2005/8/layout/hList7#1"/>
    <dgm:cxn modelId="{301A4688-7ECA-4A3A-BAC1-D3BE93C6745D}" type="presParOf" srcId="{70D2479C-C719-4F8A-8AD1-D46C81F5EBBA}" destId="{E7971413-B982-482D-BE85-203302FACC5A}" srcOrd="2" destOrd="0" presId="urn:microsoft.com/office/officeart/2005/8/layout/hList7#1"/>
    <dgm:cxn modelId="{E569F3AE-B29F-4B42-923E-2758D47EB821}" type="presParOf" srcId="{70D2479C-C719-4F8A-8AD1-D46C81F5EBBA}" destId="{3E16D4B5-F9A0-4603-BD34-4C55061C73C0}" srcOrd="3" destOrd="0" presId="urn:microsoft.com/office/officeart/2005/8/layout/hList7#1"/>
    <dgm:cxn modelId="{C8CFD836-3F9D-4B35-A7D2-2024440A8D63}" type="presParOf" srcId="{E7D2BB77-A69C-4C4A-9710-3EBB388575AA}" destId="{D00D4472-CA1C-42FA-853E-1A7FE51890F4}" srcOrd="5" destOrd="0" presId="urn:microsoft.com/office/officeart/2005/8/layout/hList7#1"/>
    <dgm:cxn modelId="{342290FC-E307-4D05-9141-CFDDAE6E2EAA}" type="presParOf" srcId="{E7D2BB77-A69C-4C4A-9710-3EBB388575AA}" destId="{128C45F2-4B9E-43EC-9A3A-23660A6BDB80}" srcOrd="6" destOrd="0" presId="urn:microsoft.com/office/officeart/2005/8/layout/hList7#1"/>
    <dgm:cxn modelId="{EDC15FC9-D4CF-45C4-A235-D9AF5FBD120C}" type="presParOf" srcId="{128C45F2-4B9E-43EC-9A3A-23660A6BDB80}" destId="{6D7DB6E9-9FCB-4303-A243-627BC331EC89}" srcOrd="0" destOrd="0" presId="urn:microsoft.com/office/officeart/2005/8/layout/hList7#1"/>
    <dgm:cxn modelId="{7FECE36A-8B3A-41D0-8617-CEE22B434E51}" type="presParOf" srcId="{128C45F2-4B9E-43EC-9A3A-23660A6BDB80}" destId="{4DE7E33D-1342-4A9F-82FD-BCBB8BBD8667}" srcOrd="1" destOrd="0" presId="urn:microsoft.com/office/officeart/2005/8/layout/hList7#1"/>
    <dgm:cxn modelId="{C550A809-D769-41AB-B845-3CCC330E07E5}" type="presParOf" srcId="{128C45F2-4B9E-43EC-9A3A-23660A6BDB80}" destId="{763C8DC4-558B-4B62-B03C-CC60081445B5}" srcOrd="2" destOrd="0" presId="urn:microsoft.com/office/officeart/2005/8/layout/hList7#1"/>
    <dgm:cxn modelId="{B9684E2B-257D-4C4D-B81B-CDD99C88E634}" type="presParOf" srcId="{128C45F2-4B9E-43EC-9A3A-23660A6BDB80}" destId="{58B809CC-309E-45FB-A30E-F36ECB8E72FA}" srcOrd="3" destOrd="0" presId="urn:microsoft.com/office/officeart/2005/8/layout/hList7#1"/>
    <dgm:cxn modelId="{0074A7FE-92F4-46D0-9270-9D613140AA6F}" type="presParOf" srcId="{E7D2BB77-A69C-4C4A-9710-3EBB388575AA}" destId="{E1F94D18-4A75-401F-B98D-7B8267509884}" srcOrd="7" destOrd="0" presId="urn:microsoft.com/office/officeart/2005/8/layout/hList7#1"/>
    <dgm:cxn modelId="{820984FD-A7AF-4061-A577-AFA4D433ECFE}" type="presParOf" srcId="{E7D2BB77-A69C-4C4A-9710-3EBB388575AA}" destId="{86B46B29-A6CC-441F-B430-933414B3C47C}" srcOrd="8" destOrd="0" presId="urn:microsoft.com/office/officeart/2005/8/layout/hList7#1"/>
    <dgm:cxn modelId="{47D51E26-AF36-462A-8F89-7322E63FE227}" type="presParOf" srcId="{86B46B29-A6CC-441F-B430-933414B3C47C}" destId="{BA674BEA-98C1-494E-9C28-04C2334BC059}" srcOrd="0" destOrd="0" presId="urn:microsoft.com/office/officeart/2005/8/layout/hList7#1"/>
    <dgm:cxn modelId="{3F3FF215-DEA3-4655-860A-74F04FBF5E3D}" type="presParOf" srcId="{86B46B29-A6CC-441F-B430-933414B3C47C}" destId="{B6C04CE3-7908-4DA9-A1F5-9731378F0814}" srcOrd="1" destOrd="0" presId="urn:microsoft.com/office/officeart/2005/8/layout/hList7#1"/>
    <dgm:cxn modelId="{96EB0648-9206-484B-BB1C-58590B0C8C71}" type="presParOf" srcId="{86B46B29-A6CC-441F-B430-933414B3C47C}" destId="{DFB90CD0-CBEC-48CA-B7A9-6CB5DE0B618C}" srcOrd="2" destOrd="0" presId="urn:microsoft.com/office/officeart/2005/8/layout/hList7#1"/>
    <dgm:cxn modelId="{DF0051F5-BBD3-45D7-87CE-969AF5633EE1}" type="presParOf" srcId="{86B46B29-A6CC-441F-B430-933414B3C47C}" destId="{B45A4B24-D52A-4075-9EF9-371328C18359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48CE3F-903B-4934-8F35-244C4F7663BD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8F1CEA4-03AA-4344-80E9-D50CA87DDA1E}">
      <dgm:prSet phldrT="[Текст]"/>
      <dgm:spPr/>
      <dgm:t>
        <a:bodyPr/>
        <a:lstStyle/>
        <a:p>
          <a:r>
            <a:rPr lang="uk-UA" b="1" u="sng" smtClean="0"/>
            <a:t>Депортація</a:t>
          </a:r>
          <a:r>
            <a:rPr lang="uk-UA" b="1" smtClean="0"/>
            <a:t> - насильницьке вигнання людей з місць їх проживання (депортація кримських татар)</a:t>
          </a:r>
          <a:endParaRPr lang="uk-UA" b="1" dirty="0"/>
        </a:p>
      </dgm:t>
    </dgm:pt>
    <dgm:pt modelId="{A7BAA780-D636-46A8-BE83-A6C631843BEC}" type="parTrans" cxnId="{FD57E979-1126-4ECF-BCBD-CF601E3469C2}">
      <dgm:prSet/>
      <dgm:spPr/>
      <dgm:t>
        <a:bodyPr/>
        <a:lstStyle/>
        <a:p>
          <a:endParaRPr lang="uk-UA"/>
        </a:p>
      </dgm:t>
    </dgm:pt>
    <dgm:pt modelId="{786684D8-53E9-48CE-839C-04849341430C}" type="sibTrans" cxnId="{FD57E979-1126-4ECF-BCBD-CF601E3469C2}">
      <dgm:prSet/>
      <dgm:spPr/>
      <dgm:t>
        <a:bodyPr/>
        <a:lstStyle/>
        <a:p>
          <a:endParaRPr lang="uk-UA"/>
        </a:p>
      </dgm:t>
    </dgm:pt>
    <dgm:pt modelId="{A56465C7-5917-4CD9-8302-111ACFA735C2}">
      <dgm:prSet phldrT="[Текст]"/>
      <dgm:spPr/>
      <dgm:t>
        <a:bodyPr/>
        <a:lstStyle/>
        <a:p>
          <a:r>
            <a:rPr lang="uk-UA" b="1" u="sng" smtClean="0"/>
            <a:t>Демоцід</a:t>
          </a:r>
          <a:r>
            <a:rPr lang="uk-UA" b="1" smtClean="0"/>
            <a:t> - масові вбивства, що здійснюються урядом  проти неозброєного цивільного населення (Червоні кхмери в Камбоджі)</a:t>
          </a:r>
          <a:endParaRPr lang="uk-UA" b="1" dirty="0"/>
        </a:p>
      </dgm:t>
    </dgm:pt>
    <dgm:pt modelId="{F678669C-FDC6-4745-BC1D-828478A3563E}" type="parTrans" cxnId="{4C88CDF8-1333-4AEB-B62B-F7C98F7B305E}">
      <dgm:prSet/>
      <dgm:spPr/>
      <dgm:t>
        <a:bodyPr/>
        <a:lstStyle/>
        <a:p>
          <a:endParaRPr lang="uk-UA"/>
        </a:p>
      </dgm:t>
    </dgm:pt>
    <dgm:pt modelId="{4128D766-BF62-4F09-8B0F-795E4F1F3A34}" type="sibTrans" cxnId="{4C88CDF8-1333-4AEB-B62B-F7C98F7B305E}">
      <dgm:prSet/>
      <dgm:spPr/>
      <dgm:t>
        <a:bodyPr/>
        <a:lstStyle/>
        <a:p>
          <a:endParaRPr lang="uk-UA"/>
        </a:p>
      </dgm:t>
    </dgm:pt>
    <dgm:pt modelId="{F1DC0960-B7CE-4789-B1E4-9BB89A28935D}">
      <dgm:prSet phldrT="[Текст]"/>
      <dgm:spPr/>
      <dgm:t>
        <a:bodyPr/>
        <a:lstStyle/>
        <a:p>
          <a:r>
            <a:rPr lang="uk-UA" b="1" u="sng" smtClean="0"/>
            <a:t>Етнічна чистка</a:t>
          </a:r>
          <a:r>
            <a:rPr lang="uk-UA" b="1" smtClean="0"/>
            <a:t>, яка супроводжується неймовірними звірствами (Голокост)</a:t>
          </a:r>
          <a:endParaRPr lang="uk-UA" b="1" dirty="0"/>
        </a:p>
      </dgm:t>
    </dgm:pt>
    <dgm:pt modelId="{95E3C556-2D0E-4DA0-82EE-6DCD4CDC908B}" type="parTrans" cxnId="{BB01FCEA-7DCE-4D9F-946B-D77A794E4EED}">
      <dgm:prSet/>
      <dgm:spPr/>
      <dgm:t>
        <a:bodyPr/>
        <a:lstStyle/>
        <a:p>
          <a:endParaRPr lang="uk-UA"/>
        </a:p>
      </dgm:t>
    </dgm:pt>
    <dgm:pt modelId="{BA25B9EA-F310-425E-B6F0-B109E11D03EF}" type="sibTrans" cxnId="{BB01FCEA-7DCE-4D9F-946B-D77A794E4EED}">
      <dgm:prSet/>
      <dgm:spPr/>
      <dgm:t>
        <a:bodyPr/>
        <a:lstStyle/>
        <a:p>
          <a:endParaRPr lang="uk-UA"/>
        </a:p>
      </dgm:t>
    </dgm:pt>
    <dgm:pt modelId="{C45FB757-6AF8-4F25-A022-69C6AE8C91D7}">
      <dgm:prSet/>
      <dgm:spPr/>
      <dgm:t>
        <a:bodyPr/>
        <a:lstStyle/>
        <a:p>
          <a:r>
            <a:rPr lang="uk-UA" b="1" u="sng" smtClean="0"/>
            <a:t>Етноцид</a:t>
          </a:r>
          <a:r>
            <a:rPr lang="uk-UA" b="1" smtClean="0"/>
            <a:t> - знищення культури народу, що веде до його зникнення (Геноцид вірмен)</a:t>
          </a:r>
          <a:endParaRPr lang="uk-UA" b="1" dirty="0"/>
        </a:p>
      </dgm:t>
    </dgm:pt>
    <dgm:pt modelId="{1AC780F5-7A10-4EAF-9316-E7A734E397E4}" type="parTrans" cxnId="{7DA0BA04-CBEC-449E-B51C-DE8BC71EB2DF}">
      <dgm:prSet/>
      <dgm:spPr/>
      <dgm:t>
        <a:bodyPr/>
        <a:lstStyle/>
        <a:p>
          <a:endParaRPr lang="uk-UA"/>
        </a:p>
      </dgm:t>
    </dgm:pt>
    <dgm:pt modelId="{B01A4F78-6027-476C-BED9-6C59981F4801}" type="sibTrans" cxnId="{7DA0BA04-CBEC-449E-B51C-DE8BC71EB2DF}">
      <dgm:prSet/>
      <dgm:spPr/>
      <dgm:t>
        <a:bodyPr/>
        <a:lstStyle/>
        <a:p>
          <a:endParaRPr lang="uk-UA"/>
        </a:p>
      </dgm:t>
    </dgm:pt>
    <dgm:pt modelId="{215055DC-6F29-4E91-94C8-63A691463321}">
      <dgm:prSet/>
      <dgm:spPr/>
      <dgm:t>
        <a:bodyPr/>
        <a:lstStyle/>
        <a:p>
          <a:r>
            <a:rPr lang="uk-UA" b="1" u="sng" smtClean="0"/>
            <a:t>Різанина</a:t>
          </a:r>
          <a:r>
            <a:rPr lang="uk-UA" b="1" smtClean="0"/>
            <a:t> - повальні вбивства без розбору людей, які навмисно зібрані в певному місці в певний час (Геноцид в Руанді)</a:t>
          </a:r>
          <a:endParaRPr lang="uk-UA" b="1" dirty="0"/>
        </a:p>
      </dgm:t>
    </dgm:pt>
    <dgm:pt modelId="{05C2DF6D-0CB2-4909-B2E8-A224E42369AA}" type="parTrans" cxnId="{30693151-45E5-4259-88FA-0325CFF0F9D6}">
      <dgm:prSet/>
      <dgm:spPr/>
      <dgm:t>
        <a:bodyPr/>
        <a:lstStyle/>
        <a:p>
          <a:endParaRPr lang="uk-UA"/>
        </a:p>
      </dgm:t>
    </dgm:pt>
    <dgm:pt modelId="{C7031385-DA27-447B-A0CE-A7DDA59AA899}" type="sibTrans" cxnId="{30693151-45E5-4259-88FA-0325CFF0F9D6}">
      <dgm:prSet/>
      <dgm:spPr/>
      <dgm:t>
        <a:bodyPr/>
        <a:lstStyle/>
        <a:p>
          <a:endParaRPr lang="uk-UA"/>
        </a:p>
      </dgm:t>
    </dgm:pt>
    <dgm:pt modelId="{3C4F4150-0587-4042-9C5B-B62D5E24806F}">
      <dgm:prSet/>
      <dgm:spPr/>
      <dgm:t>
        <a:bodyPr/>
        <a:lstStyle/>
        <a:p>
          <a:r>
            <a:rPr lang="uk-UA" b="1" u="sng" smtClean="0"/>
            <a:t>Мор голодом </a:t>
          </a:r>
          <a:r>
            <a:rPr lang="uk-UA" b="1" smtClean="0"/>
            <a:t>(Голодомор в Україні</a:t>
          </a:r>
          <a:r>
            <a:rPr lang="uk-UA" smtClean="0"/>
            <a:t>)</a:t>
          </a:r>
          <a:endParaRPr lang="uk-UA" dirty="0"/>
        </a:p>
      </dgm:t>
    </dgm:pt>
    <dgm:pt modelId="{788A3CB4-5275-4CFB-BEB5-8D9A7238ADF3}" type="parTrans" cxnId="{9D61B583-B34D-48CF-A77D-2E1908A5D9C7}">
      <dgm:prSet/>
      <dgm:spPr/>
      <dgm:t>
        <a:bodyPr/>
        <a:lstStyle/>
        <a:p>
          <a:endParaRPr lang="uk-UA"/>
        </a:p>
      </dgm:t>
    </dgm:pt>
    <dgm:pt modelId="{BD336CD5-2344-4B37-9436-4666EF74FC8C}" type="sibTrans" cxnId="{9D61B583-B34D-48CF-A77D-2E1908A5D9C7}">
      <dgm:prSet/>
      <dgm:spPr/>
      <dgm:t>
        <a:bodyPr/>
        <a:lstStyle/>
        <a:p>
          <a:endParaRPr lang="uk-UA"/>
        </a:p>
      </dgm:t>
    </dgm:pt>
    <dgm:pt modelId="{1D13051A-8527-45C8-862E-124F34AA5E29}" type="pres">
      <dgm:prSet presAssocID="{7448CE3F-903B-4934-8F35-244C4F7663B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99B658B-B2BA-4DB0-8DD5-BAB974E46355}" type="pres">
      <dgm:prSet presAssocID="{C8F1CEA4-03AA-4344-80E9-D50CA87DDA1E}" presName="composite" presStyleCnt="0"/>
      <dgm:spPr/>
    </dgm:pt>
    <dgm:pt modelId="{7B715041-3817-4257-8167-A5EB7CD6C9C7}" type="pres">
      <dgm:prSet presAssocID="{C8F1CEA4-03AA-4344-80E9-D50CA87DDA1E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D25225F-4DB4-47AF-9BDC-9A30D7E5A9C5}" type="pres">
      <dgm:prSet presAssocID="{C8F1CEA4-03AA-4344-80E9-D50CA87DDA1E}" presName="rect2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5000" r="-55000"/>
          </a:stretch>
        </a:blipFill>
      </dgm:spPr>
    </dgm:pt>
    <dgm:pt modelId="{03869848-ED0E-4AAA-8FAF-0BF226F47CAA}" type="pres">
      <dgm:prSet presAssocID="{786684D8-53E9-48CE-839C-04849341430C}" presName="sibTrans" presStyleCnt="0"/>
      <dgm:spPr/>
    </dgm:pt>
    <dgm:pt modelId="{E1074458-92AD-41E4-A990-A66DE1B14247}" type="pres">
      <dgm:prSet presAssocID="{A56465C7-5917-4CD9-8302-111ACFA735C2}" presName="composite" presStyleCnt="0"/>
      <dgm:spPr/>
    </dgm:pt>
    <dgm:pt modelId="{C22B2F0B-BAE5-447C-9C30-F26EAAC3E222}" type="pres">
      <dgm:prSet presAssocID="{A56465C7-5917-4CD9-8302-111ACFA735C2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627AE50-23F2-4296-A53D-DA7EAEB0CB4B}" type="pres">
      <dgm:prSet presAssocID="{A56465C7-5917-4CD9-8302-111ACFA735C2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4000" r="-64000"/>
          </a:stretch>
        </a:blipFill>
      </dgm:spPr>
    </dgm:pt>
    <dgm:pt modelId="{7AEBAA89-AAC7-4D8B-8DD8-A29A2C7F50DB}" type="pres">
      <dgm:prSet presAssocID="{4128D766-BF62-4F09-8B0F-795E4F1F3A34}" presName="sibTrans" presStyleCnt="0"/>
      <dgm:spPr/>
    </dgm:pt>
    <dgm:pt modelId="{D6B730FF-CC56-40BB-A709-12B13299A13F}" type="pres">
      <dgm:prSet presAssocID="{F1DC0960-B7CE-4789-B1E4-9BB89A28935D}" presName="composite" presStyleCnt="0"/>
      <dgm:spPr/>
    </dgm:pt>
    <dgm:pt modelId="{476F6C56-02AA-478D-A190-6FA1C7A32FEA}" type="pres">
      <dgm:prSet presAssocID="{F1DC0960-B7CE-4789-B1E4-9BB89A28935D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49C4A1C-1DAD-4A3D-ACA8-CF866DEB5F55}" type="pres">
      <dgm:prSet presAssocID="{F1DC0960-B7CE-4789-B1E4-9BB89A28935D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84000" r="-84000"/>
          </a:stretch>
        </a:blipFill>
      </dgm:spPr>
    </dgm:pt>
    <dgm:pt modelId="{BE77C097-F153-49AC-96D0-036ED55C7A43}" type="pres">
      <dgm:prSet presAssocID="{BA25B9EA-F310-425E-B6F0-B109E11D03EF}" presName="sibTrans" presStyleCnt="0"/>
      <dgm:spPr/>
    </dgm:pt>
    <dgm:pt modelId="{DE50EAE9-C1AA-45A8-B64C-AC5EC8A70FD8}" type="pres">
      <dgm:prSet presAssocID="{C45FB757-6AF8-4F25-A022-69C6AE8C91D7}" presName="composite" presStyleCnt="0"/>
      <dgm:spPr/>
    </dgm:pt>
    <dgm:pt modelId="{593D1575-61C0-4E2D-B60A-8C8F541D35EC}" type="pres">
      <dgm:prSet presAssocID="{C45FB757-6AF8-4F25-A022-69C6AE8C91D7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CF326A9-7029-444D-8D9B-A82E7A35044F}" type="pres">
      <dgm:prSet presAssocID="{C45FB757-6AF8-4F25-A022-69C6AE8C91D7}" presName="rect2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0000" r="-50000"/>
          </a:stretch>
        </a:blipFill>
      </dgm:spPr>
    </dgm:pt>
    <dgm:pt modelId="{6915A8B6-9EC3-49AA-AB3A-D79682801DBD}" type="pres">
      <dgm:prSet presAssocID="{B01A4F78-6027-476C-BED9-6C59981F4801}" presName="sibTrans" presStyleCnt="0"/>
      <dgm:spPr/>
    </dgm:pt>
    <dgm:pt modelId="{8BE03922-6037-4484-894C-BD004A68961A}" type="pres">
      <dgm:prSet presAssocID="{215055DC-6F29-4E91-94C8-63A691463321}" presName="composite" presStyleCnt="0"/>
      <dgm:spPr/>
    </dgm:pt>
    <dgm:pt modelId="{C26CF8EB-EA1A-420B-88AD-AA045889F615}" type="pres">
      <dgm:prSet presAssocID="{215055DC-6F29-4E91-94C8-63A691463321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0E3EF0-C4EC-4C9B-9347-5A0467D2C10F}" type="pres">
      <dgm:prSet presAssocID="{215055DC-6F29-4E91-94C8-63A691463321}" presName="rect2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60000" r="-60000"/>
          </a:stretch>
        </a:blipFill>
      </dgm:spPr>
    </dgm:pt>
    <dgm:pt modelId="{0BD7F9BB-A5BC-432F-947C-DF9DCC9556A0}" type="pres">
      <dgm:prSet presAssocID="{C7031385-DA27-447B-A0CE-A7DDA59AA899}" presName="sibTrans" presStyleCnt="0"/>
      <dgm:spPr/>
    </dgm:pt>
    <dgm:pt modelId="{39819872-6302-498B-A440-FB67445FE280}" type="pres">
      <dgm:prSet presAssocID="{3C4F4150-0587-4042-9C5B-B62D5E24806F}" presName="composite" presStyleCnt="0"/>
      <dgm:spPr/>
    </dgm:pt>
    <dgm:pt modelId="{06282F0A-B7E1-4FF5-964B-5F78A1EB29B7}" type="pres">
      <dgm:prSet presAssocID="{3C4F4150-0587-4042-9C5B-B62D5E24806F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2F5473A-F8C5-4C57-BBDE-71A3541FDA80}" type="pres">
      <dgm:prSet presAssocID="{3C4F4150-0587-4042-9C5B-B62D5E24806F}" presName="rect2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3000" r="-23000"/>
          </a:stretch>
        </a:blipFill>
      </dgm:spPr>
    </dgm:pt>
  </dgm:ptLst>
  <dgm:cxnLst>
    <dgm:cxn modelId="{9F226B78-4BB7-41C2-8892-70DFE0844057}" type="presOf" srcId="{7448CE3F-903B-4934-8F35-244C4F7663BD}" destId="{1D13051A-8527-45C8-862E-124F34AA5E29}" srcOrd="0" destOrd="0" presId="urn:microsoft.com/office/officeart/2008/layout/PictureStrips"/>
    <dgm:cxn modelId="{ECAD9CF2-4C31-4DEE-9733-E58206D80079}" type="presOf" srcId="{C45FB757-6AF8-4F25-A022-69C6AE8C91D7}" destId="{593D1575-61C0-4E2D-B60A-8C8F541D35EC}" srcOrd="0" destOrd="0" presId="urn:microsoft.com/office/officeart/2008/layout/PictureStrips"/>
    <dgm:cxn modelId="{9D61B583-B34D-48CF-A77D-2E1908A5D9C7}" srcId="{7448CE3F-903B-4934-8F35-244C4F7663BD}" destId="{3C4F4150-0587-4042-9C5B-B62D5E24806F}" srcOrd="5" destOrd="0" parTransId="{788A3CB4-5275-4CFB-BEB5-8D9A7238ADF3}" sibTransId="{BD336CD5-2344-4B37-9436-4666EF74FC8C}"/>
    <dgm:cxn modelId="{56EBE998-3DD9-42BC-AD3C-0639DB303F12}" type="presOf" srcId="{F1DC0960-B7CE-4789-B1E4-9BB89A28935D}" destId="{476F6C56-02AA-478D-A190-6FA1C7A32FEA}" srcOrd="0" destOrd="0" presId="urn:microsoft.com/office/officeart/2008/layout/PictureStrips"/>
    <dgm:cxn modelId="{273F27F4-51BC-4CB3-99A4-A7D762C23F41}" type="presOf" srcId="{215055DC-6F29-4E91-94C8-63A691463321}" destId="{C26CF8EB-EA1A-420B-88AD-AA045889F615}" srcOrd="0" destOrd="0" presId="urn:microsoft.com/office/officeart/2008/layout/PictureStrips"/>
    <dgm:cxn modelId="{4C88CDF8-1333-4AEB-B62B-F7C98F7B305E}" srcId="{7448CE3F-903B-4934-8F35-244C4F7663BD}" destId="{A56465C7-5917-4CD9-8302-111ACFA735C2}" srcOrd="1" destOrd="0" parTransId="{F678669C-FDC6-4745-BC1D-828478A3563E}" sibTransId="{4128D766-BF62-4F09-8B0F-795E4F1F3A34}"/>
    <dgm:cxn modelId="{7DA0BA04-CBEC-449E-B51C-DE8BC71EB2DF}" srcId="{7448CE3F-903B-4934-8F35-244C4F7663BD}" destId="{C45FB757-6AF8-4F25-A022-69C6AE8C91D7}" srcOrd="3" destOrd="0" parTransId="{1AC780F5-7A10-4EAF-9316-E7A734E397E4}" sibTransId="{B01A4F78-6027-476C-BED9-6C59981F4801}"/>
    <dgm:cxn modelId="{BB01FCEA-7DCE-4D9F-946B-D77A794E4EED}" srcId="{7448CE3F-903B-4934-8F35-244C4F7663BD}" destId="{F1DC0960-B7CE-4789-B1E4-9BB89A28935D}" srcOrd="2" destOrd="0" parTransId="{95E3C556-2D0E-4DA0-82EE-6DCD4CDC908B}" sibTransId="{BA25B9EA-F310-425E-B6F0-B109E11D03EF}"/>
    <dgm:cxn modelId="{09B5375E-D451-4639-85EF-383DF0CA416A}" type="presOf" srcId="{A56465C7-5917-4CD9-8302-111ACFA735C2}" destId="{C22B2F0B-BAE5-447C-9C30-F26EAAC3E222}" srcOrd="0" destOrd="0" presId="urn:microsoft.com/office/officeart/2008/layout/PictureStrips"/>
    <dgm:cxn modelId="{FD57E979-1126-4ECF-BCBD-CF601E3469C2}" srcId="{7448CE3F-903B-4934-8F35-244C4F7663BD}" destId="{C8F1CEA4-03AA-4344-80E9-D50CA87DDA1E}" srcOrd="0" destOrd="0" parTransId="{A7BAA780-D636-46A8-BE83-A6C631843BEC}" sibTransId="{786684D8-53E9-48CE-839C-04849341430C}"/>
    <dgm:cxn modelId="{30693151-45E5-4259-88FA-0325CFF0F9D6}" srcId="{7448CE3F-903B-4934-8F35-244C4F7663BD}" destId="{215055DC-6F29-4E91-94C8-63A691463321}" srcOrd="4" destOrd="0" parTransId="{05C2DF6D-0CB2-4909-B2E8-A224E42369AA}" sibTransId="{C7031385-DA27-447B-A0CE-A7DDA59AA899}"/>
    <dgm:cxn modelId="{18185558-82E4-4579-B180-1FED44F5D652}" type="presOf" srcId="{C8F1CEA4-03AA-4344-80E9-D50CA87DDA1E}" destId="{7B715041-3817-4257-8167-A5EB7CD6C9C7}" srcOrd="0" destOrd="0" presId="urn:microsoft.com/office/officeart/2008/layout/PictureStrips"/>
    <dgm:cxn modelId="{A2D1EC89-4314-4305-ABA2-49C8265FECFD}" type="presOf" srcId="{3C4F4150-0587-4042-9C5B-B62D5E24806F}" destId="{06282F0A-B7E1-4FF5-964B-5F78A1EB29B7}" srcOrd="0" destOrd="0" presId="urn:microsoft.com/office/officeart/2008/layout/PictureStrips"/>
    <dgm:cxn modelId="{741457C5-3E1A-497E-9350-31F1AC86F398}" type="presParOf" srcId="{1D13051A-8527-45C8-862E-124F34AA5E29}" destId="{599B658B-B2BA-4DB0-8DD5-BAB974E46355}" srcOrd="0" destOrd="0" presId="urn:microsoft.com/office/officeart/2008/layout/PictureStrips"/>
    <dgm:cxn modelId="{1C9BCFE0-EAC0-4203-8110-065E6B6FF2AE}" type="presParOf" srcId="{599B658B-B2BA-4DB0-8DD5-BAB974E46355}" destId="{7B715041-3817-4257-8167-A5EB7CD6C9C7}" srcOrd="0" destOrd="0" presId="urn:microsoft.com/office/officeart/2008/layout/PictureStrips"/>
    <dgm:cxn modelId="{16AD45B3-2CD9-4651-AE14-3CB9FA2D1D62}" type="presParOf" srcId="{599B658B-B2BA-4DB0-8DD5-BAB974E46355}" destId="{DD25225F-4DB4-47AF-9BDC-9A30D7E5A9C5}" srcOrd="1" destOrd="0" presId="urn:microsoft.com/office/officeart/2008/layout/PictureStrips"/>
    <dgm:cxn modelId="{B75F8F9C-4883-4C9C-81DA-6B2DBCC3A4D2}" type="presParOf" srcId="{1D13051A-8527-45C8-862E-124F34AA5E29}" destId="{03869848-ED0E-4AAA-8FAF-0BF226F47CAA}" srcOrd="1" destOrd="0" presId="urn:microsoft.com/office/officeart/2008/layout/PictureStrips"/>
    <dgm:cxn modelId="{2AD5BE78-74D1-4153-8E21-0B774702CF67}" type="presParOf" srcId="{1D13051A-8527-45C8-862E-124F34AA5E29}" destId="{E1074458-92AD-41E4-A990-A66DE1B14247}" srcOrd="2" destOrd="0" presId="urn:microsoft.com/office/officeart/2008/layout/PictureStrips"/>
    <dgm:cxn modelId="{B53897F7-ACE2-4C5C-ABD1-BE792CF4D1B2}" type="presParOf" srcId="{E1074458-92AD-41E4-A990-A66DE1B14247}" destId="{C22B2F0B-BAE5-447C-9C30-F26EAAC3E222}" srcOrd="0" destOrd="0" presId="urn:microsoft.com/office/officeart/2008/layout/PictureStrips"/>
    <dgm:cxn modelId="{AF23B45F-CA7E-49D4-93F5-7916EF941B75}" type="presParOf" srcId="{E1074458-92AD-41E4-A990-A66DE1B14247}" destId="{D627AE50-23F2-4296-A53D-DA7EAEB0CB4B}" srcOrd="1" destOrd="0" presId="urn:microsoft.com/office/officeart/2008/layout/PictureStrips"/>
    <dgm:cxn modelId="{C23C63E7-E476-4676-9D29-BD632B09D360}" type="presParOf" srcId="{1D13051A-8527-45C8-862E-124F34AA5E29}" destId="{7AEBAA89-AAC7-4D8B-8DD8-A29A2C7F50DB}" srcOrd="3" destOrd="0" presId="urn:microsoft.com/office/officeart/2008/layout/PictureStrips"/>
    <dgm:cxn modelId="{CDF1FC05-5993-4A55-BDB9-0F8FB804A85A}" type="presParOf" srcId="{1D13051A-8527-45C8-862E-124F34AA5E29}" destId="{D6B730FF-CC56-40BB-A709-12B13299A13F}" srcOrd="4" destOrd="0" presId="urn:microsoft.com/office/officeart/2008/layout/PictureStrips"/>
    <dgm:cxn modelId="{E7DFC75D-3ED0-41F8-B0B8-5C8C61FD4E90}" type="presParOf" srcId="{D6B730FF-CC56-40BB-A709-12B13299A13F}" destId="{476F6C56-02AA-478D-A190-6FA1C7A32FEA}" srcOrd="0" destOrd="0" presId="urn:microsoft.com/office/officeart/2008/layout/PictureStrips"/>
    <dgm:cxn modelId="{C9204497-EB09-4942-B83E-21F2C54EF68F}" type="presParOf" srcId="{D6B730FF-CC56-40BB-A709-12B13299A13F}" destId="{F49C4A1C-1DAD-4A3D-ACA8-CF866DEB5F55}" srcOrd="1" destOrd="0" presId="urn:microsoft.com/office/officeart/2008/layout/PictureStrips"/>
    <dgm:cxn modelId="{28FB6104-FDDE-49F5-9B57-94F84EB95EC9}" type="presParOf" srcId="{1D13051A-8527-45C8-862E-124F34AA5E29}" destId="{BE77C097-F153-49AC-96D0-036ED55C7A43}" srcOrd="5" destOrd="0" presId="urn:microsoft.com/office/officeart/2008/layout/PictureStrips"/>
    <dgm:cxn modelId="{59F0C13B-2CCF-495C-81D0-21CE328C9106}" type="presParOf" srcId="{1D13051A-8527-45C8-862E-124F34AA5E29}" destId="{DE50EAE9-C1AA-45A8-B64C-AC5EC8A70FD8}" srcOrd="6" destOrd="0" presId="urn:microsoft.com/office/officeart/2008/layout/PictureStrips"/>
    <dgm:cxn modelId="{3F1703A3-EA83-4D6D-8F7D-C62808AD343D}" type="presParOf" srcId="{DE50EAE9-C1AA-45A8-B64C-AC5EC8A70FD8}" destId="{593D1575-61C0-4E2D-B60A-8C8F541D35EC}" srcOrd="0" destOrd="0" presId="urn:microsoft.com/office/officeart/2008/layout/PictureStrips"/>
    <dgm:cxn modelId="{E8EB1C72-A7CA-4484-85A3-701351CEC81E}" type="presParOf" srcId="{DE50EAE9-C1AA-45A8-B64C-AC5EC8A70FD8}" destId="{DCF326A9-7029-444D-8D9B-A82E7A35044F}" srcOrd="1" destOrd="0" presId="urn:microsoft.com/office/officeart/2008/layout/PictureStrips"/>
    <dgm:cxn modelId="{2EC77E7E-0159-4885-95B5-90F3E63A443B}" type="presParOf" srcId="{1D13051A-8527-45C8-862E-124F34AA5E29}" destId="{6915A8B6-9EC3-49AA-AB3A-D79682801DBD}" srcOrd="7" destOrd="0" presId="urn:microsoft.com/office/officeart/2008/layout/PictureStrips"/>
    <dgm:cxn modelId="{40C7D1BF-9DFA-4DE5-B117-C9FAD80F97D7}" type="presParOf" srcId="{1D13051A-8527-45C8-862E-124F34AA5E29}" destId="{8BE03922-6037-4484-894C-BD004A68961A}" srcOrd="8" destOrd="0" presId="urn:microsoft.com/office/officeart/2008/layout/PictureStrips"/>
    <dgm:cxn modelId="{B32FB317-29FB-4A3C-BA64-32B469732AD0}" type="presParOf" srcId="{8BE03922-6037-4484-894C-BD004A68961A}" destId="{C26CF8EB-EA1A-420B-88AD-AA045889F615}" srcOrd="0" destOrd="0" presId="urn:microsoft.com/office/officeart/2008/layout/PictureStrips"/>
    <dgm:cxn modelId="{02BC1FF4-0259-4D19-ABED-549B478AD301}" type="presParOf" srcId="{8BE03922-6037-4484-894C-BD004A68961A}" destId="{B00E3EF0-C4EC-4C9B-9347-5A0467D2C10F}" srcOrd="1" destOrd="0" presId="urn:microsoft.com/office/officeart/2008/layout/PictureStrips"/>
    <dgm:cxn modelId="{52031A26-DABD-4848-9B27-F8BE7055E533}" type="presParOf" srcId="{1D13051A-8527-45C8-862E-124F34AA5E29}" destId="{0BD7F9BB-A5BC-432F-947C-DF9DCC9556A0}" srcOrd="9" destOrd="0" presId="urn:microsoft.com/office/officeart/2008/layout/PictureStrips"/>
    <dgm:cxn modelId="{04009A6B-A0DC-48ED-A18D-C1A02BE5087E}" type="presParOf" srcId="{1D13051A-8527-45C8-862E-124F34AA5E29}" destId="{39819872-6302-498B-A440-FB67445FE280}" srcOrd="10" destOrd="0" presId="urn:microsoft.com/office/officeart/2008/layout/PictureStrips"/>
    <dgm:cxn modelId="{519A347F-7232-4FD2-970A-08EE61ABC066}" type="presParOf" srcId="{39819872-6302-498B-A440-FB67445FE280}" destId="{06282F0A-B7E1-4FF5-964B-5F78A1EB29B7}" srcOrd="0" destOrd="0" presId="urn:microsoft.com/office/officeart/2008/layout/PictureStrips"/>
    <dgm:cxn modelId="{8946B21B-816B-4FD0-BAF1-42F452B3E5A9}" type="presParOf" srcId="{39819872-6302-498B-A440-FB67445FE280}" destId="{72F5473A-F8C5-4C57-BBDE-71A3541FDA8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9A7E8C2-748C-4663-B8D2-E93A39462F2D}" type="doc">
      <dgm:prSet loTypeId="urn:microsoft.com/office/officeart/2005/8/layout/pList2#1" loCatId="picture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D11D778-6BBA-46AE-BF76-C262FF7F7FBC}">
      <dgm:prSet phldrT="[Текст]" custT="1"/>
      <dgm:spPr/>
      <dgm:t>
        <a:bodyPr/>
        <a:lstStyle/>
        <a:p>
          <a:r>
            <a:rPr lang="uk-UA" sz="1400" b="1" smtClean="0"/>
            <a:t>Геноцид завжди має обов'язкову мету -  прагнення до знищен-ня націо-нальної, етнічної, расової, релігійної групи</a:t>
          </a:r>
          <a:endParaRPr lang="uk-UA" sz="1400" b="1" dirty="0"/>
        </a:p>
      </dgm:t>
    </dgm:pt>
    <dgm:pt modelId="{19F84EE0-89AC-4008-8F0C-01B77B46B2D1}" type="parTrans" cxnId="{63010E3B-AAB1-4610-855F-AB5D9B113609}">
      <dgm:prSet/>
      <dgm:spPr/>
      <dgm:t>
        <a:bodyPr/>
        <a:lstStyle/>
        <a:p>
          <a:endParaRPr lang="uk-UA"/>
        </a:p>
      </dgm:t>
    </dgm:pt>
    <dgm:pt modelId="{F605797E-45D2-4C91-8603-82D337682C5A}" type="sibTrans" cxnId="{63010E3B-AAB1-4610-855F-AB5D9B113609}">
      <dgm:prSet/>
      <dgm:spPr/>
      <dgm:t>
        <a:bodyPr/>
        <a:lstStyle/>
        <a:p>
          <a:endParaRPr lang="uk-UA"/>
        </a:p>
      </dgm:t>
    </dgm:pt>
    <dgm:pt modelId="{0BFAC783-AB07-42B1-8BB9-E376192933D5}">
      <dgm:prSet phldrT="[Текст]" custT="1"/>
      <dgm:spPr/>
      <dgm:t>
        <a:bodyPr/>
        <a:lstStyle/>
        <a:p>
          <a:r>
            <a:rPr lang="uk-UA" sz="1400" b="1" smtClean="0"/>
            <a:t>Будь-який акт геноциду здійснений тільки з прямим умислом, не було скоєно геноциду  з необережно-сті</a:t>
          </a:r>
          <a:r>
            <a:rPr lang="uk-UA" sz="1100" smtClean="0"/>
            <a:t>.</a:t>
          </a:r>
          <a:endParaRPr lang="uk-UA" sz="1100" dirty="0"/>
        </a:p>
      </dgm:t>
    </dgm:pt>
    <dgm:pt modelId="{B98C06D1-B84E-41D7-BF10-02E32FBD27D8}" type="parTrans" cxnId="{F817236B-D9A7-45A5-84D4-3FAD348B3B2F}">
      <dgm:prSet/>
      <dgm:spPr/>
      <dgm:t>
        <a:bodyPr/>
        <a:lstStyle/>
        <a:p>
          <a:endParaRPr lang="uk-UA"/>
        </a:p>
      </dgm:t>
    </dgm:pt>
    <dgm:pt modelId="{871724CE-41E6-456A-8482-1E8C32ED3240}" type="sibTrans" cxnId="{F817236B-D9A7-45A5-84D4-3FAD348B3B2F}">
      <dgm:prSet/>
      <dgm:spPr/>
      <dgm:t>
        <a:bodyPr/>
        <a:lstStyle/>
        <a:p>
          <a:endParaRPr lang="uk-UA"/>
        </a:p>
      </dgm:t>
    </dgm:pt>
    <dgm:pt modelId="{BDE1F78F-44C7-43EE-93F0-2D29B76291E8}">
      <dgm:prSet phldrT="[Текст]" custT="1"/>
      <dgm:spPr/>
      <dgm:t>
        <a:bodyPr/>
        <a:lstStyle/>
        <a:p>
          <a:r>
            <a:rPr lang="uk-UA" sz="1400" b="1" smtClean="0"/>
            <a:t>Геноцид не передбачає ніякого індивідуаль-ного підходу, він засуджує весь народ, весь етнос цілком</a:t>
          </a:r>
          <a:endParaRPr lang="uk-UA" sz="1400" b="1" dirty="0"/>
        </a:p>
      </dgm:t>
    </dgm:pt>
    <dgm:pt modelId="{87CEC1C7-CB11-4D0F-B1F7-C39E2F926E30}" type="parTrans" cxnId="{26217FCF-9096-4322-AE24-D814F6CB253E}">
      <dgm:prSet/>
      <dgm:spPr/>
      <dgm:t>
        <a:bodyPr/>
        <a:lstStyle/>
        <a:p>
          <a:endParaRPr lang="uk-UA"/>
        </a:p>
      </dgm:t>
    </dgm:pt>
    <dgm:pt modelId="{61FE45CF-9128-49C7-9878-F39C5FE368FF}" type="sibTrans" cxnId="{26217FCF-9096-4322-AE24-D814F6CB253E}">
      <dgm:prSet/>
      <dgm:spPr/>
      <dgm:t>
        <a:bodyPr/>
        <a:lstStyle/>
        <a:p>
          <a:endParaRPr lang="uk-UA"/>
        </a:p>
      </dgm:t>
    </dgm:pt>
    <dgm:pt modelId="{5EA681EC-20C5-4BFA-9284-73893AF682CC}">
      <dgm:prSet/>
      <dgm:spPr/>
      <dgm:t>
        <a:bodyPr/>
        <a:lstStyle/>
        <a:p>
          <a:r>
            <a:rPr lang="uk-UA" b="1" smtClean="0"/>
            <a:t>Геноцид схожий на каменепад: один геноцид може спричинити інший. </a:t>
          </a:r>
          <a:endParaRPr lang="uk-UA" b="1" dirty="0"/>
        </a:p>
      </dgm:t>
    </dgm:pt>
    <dgm:pt modelId="{3FA88473-CDEB-4AFD-A055-50F0F0B8D5BB}" type="parTrans" cxnId="{AC0D39E2-9678-431C-AB62-F9E6555D9445}">
      <dgm:prSet/>
      <dgm:spPr/>
      <dgm:t>
        <a:bodyPr/>
        <a:lstStyle/>
        <a:p>
          <a:endParaRPr lang="uk-UA"/>
        </a:p>
      </dgm:t>
    </dgm:pt>
    <dgm:pt modelId="{F7132BCC-57A6-4134-B1E2-7FC01A593E87}" type="sibTrans" cxnId="{AC0D39E2-9678-431C-AB62-F9E6555D9445}">
      <dgm:prSet/>
      <dgm:spPr/>
      <dgm:t>
        <a:bodyPr/>
        <a:lstStyle/>
        <a:p>
          <a:endParaRPr lang="uk-UA"/>
        </a:p>
      </dgm:t>
    </dgm:pt>
    <dgm:pt modelId="{92265F41-00AA-4488-A73D-8A12B34B0E80}">
      <dgm:prSet custT="1"/>
      <dgm:spPr/>
      <dgm:t>
        <a:bodyPr/>
        <a:lstStyle/>
        <a:p>
          <a:r>
            <a:rPr lang="uk-UA" sz="1400" b="1" dirty="0" smtClean="0"/>
            <a:t>Геноцид – це процес, який має свою тривалість, а не </a:t>
          </a:r>
          <a:r>
            <a:rPr lang="uk-UA" sz="1400" b="1" dirty="0" err="1" smtClean="0"/>
            <a:t>одномо-ментна</a:t>
          </a:r>
          <a:r>
            <a:rPr lang="uk-UA" sz="1400" b="1" dirty="0" smtClean="0"/>
            <a:t> подія</a:t>
          </a:r>
          <a:endParaRPr lang="uk-UA" sz="1400" b="1" dirty="0"/>
        </a:p>
      </dgm:t>
    </dgm:pt>
    <dgm:pt modelId="{A01F3A3E-492D-435C-BC14-2089D6DD6F1F}" type="parTrans" cxnId="{568B7765-F114-443C-B365-B981C1A9FD01}">
      <dgm:prSet/>
      <dgm:spPr/>
      <dgm:t>
        <a:bodyPr/>
        <a:lstStyle/>
        <a:p>
          <a:endParaRPr lang="uk-UA"/>
        </a:p>
      </dgm:t>
    </dgm:pt>
    <dgm:pt modelId="{9185A759-71B1-47D7-9310-84325056BD35}" type="sibTrans" cxnId="{568B7765-F114-443C-B365-B981C1A9FD01}">
      <dgm:prSet/>
      <dgm:spPr/>
      <dgm:t>
        <a:bodyPr/>
        <a:lstStyle/>
        <a:p>
          <a:endParaRPr lang="uk-UA"/>
        </a:p>
      </dgm:t>
    </dgm:pt>
    <dgm:pt modelId="{7185D1EA-BB6F-4C2C-84B3-6B94DF2BEF9D}" type="pres">
      <dgm:prSet presAssocID="{59A7E8C2-748C-4663-B8D2-E93A39462F2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9AC8A7B-CCDD-4AD1-85B2-D85454BD4734}" type="pres">
      <dgm:prSet presAssocID="{59A7E8C2-748C-4663-B8D2-E93A39462F2D}" presName="bkgdShp" presStyleLbl="alignAccFollowNode1" presStyleIdx="0" presStyleCnt="1"/>
      <dgm:spPr/>
    </dgm:pt>
    <dgm:pt modelId="{3F75C6FF-E669-4ED9-81B2-7FA98FF5771A}" type="pres">
      <dgm:prSet presAssocID="{59A7E8C2-748C-4663-B8D2-E93A39462F2D}" presName="linComp" presStyleCnt="0"/>
      <dgm:spPr/>
    </dgm:pt>
    <dgm:pt modelId="{A30E9C9B-CF28-4684-8BD6-0ED0328BCAF3}" type="pres">
      <dgm:prSet presAssocID="{DD11D778-6BBA-46AE-BF76-C262FF7F7FBC}" presName="compNode" presStyleCnt="0"/>
      <dgm:spPr/>
    </dgm:pt>
    <dgm:pt modelId="{E39D7C83-CC82-4EE4-A44D-E20DA573DFC8}" type="pres">
      <dgm:prSet presAssocID="{DD11D778-6BBA-46AE-BF76-C262FF7F7FBC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954E6E5-B1D1-4FCA-A936-B9E0AC8ACE7B}" type="pres">
      <dgm:prSet presAssocID="{DD11D778-6BBA-46AE-BF76-C262FF7F7FBC}" presName="invisiNode" presStyleLbl="node1" presStyleIdx="0" presStyleCnt="5"/>
      <dgm:spPr/>
    </dgm:pt>
    <dgm:pt modelId="{5BB6C4C5-FC00-4FFB-8CAD-CA6F54330AE8}" type="pres">
      <dgm:prSet presAssocID="{DD11D778-6BBA-46AE-BF76-C262FF7F7FBC}" presName="imagNode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47000" r="-47000"/>
          </a:stretch>
        </a:blipFill>
      </dgm:spPr>
    </dgm:pt>
    <dgm:pt modelId="{2A7FA871-FB55-4151-93E0-3CE093814D2C}" type="pres">
      <dgm:prSet presAssocID="{F605797E-45D2-4C91-8603-82D337682C5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26060F16-3ECF-4E65-BE2F-A0BB8E635DC1}" type="pres">
      <dgm:prSet presAssocID="{0BFAC783-AB07-42B1-8BB9-E376192933D5}" presName="compNode" presStyleCnt="0"/>
      <dgm:spPr/>
    </dgm:pt>
    <dgm:pt modelId="{AD059078-A63C-4165-90BF-2C4BDCADB200}" type="pres">
      <dgm:prSet presAssocID="{0BFAC783-AB07-42B1-8BB9-E376192933D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690A929-5F51-487D-BD19-04B1F56090A0}" type="pres">
      <dgm:prSet presAssocID="{0BFAC783-AB07-42B1-8BB9-E376192933D5}" presName="invisiNode" presStyleLbl="node1" presStyleIdx="1" presStyleCnt="5"/>
      <dgm:spPr/>
    </dgm:pt>
    <dgm:pt modelId="{2A5F4B11-B74C-4357-8808-48FDF0F92ADC}" type="pres">
      <dgm:prSet presAssocID="{0BFAC783-AB07-42B1-8BB9-E376192933D5}" presName="imagNode" presStyleLbl="fgImgPlac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16000" b="-16000"/>
          </a:stretch>
        </a:blipFill>
      </dgm:spPr>
    </dgm:pt>
    <dgm:pt modelId="{0AF06AF8-52E8-4DBE-8FE2-292CF70137CD}" type="pres">
      <dgm:prSet presAssocID="{871724CE-41E6-456A-8482-1E8C32ED3240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F06B17D-DFC4-49AD-9250-82B6C7BDD9BD}" type="pres">
      <dgm:prSet presAssocID="{BDE1F78F-44C7-43EE-93F0-2D29B76291E8}" presName="compNode" presStyleCnt="0"/>
      <dgm:spPr/>
    </dgm:pt>
    <dgm:pt modelId="{67FACD3E-1297-480A-AE5D-70A729B6687E}" type="pres">
      <dgm:prSet presAssocID="{BDE1F78F-44C7-43EE-93F0-2D29B76291E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FD8D384C-EE99-4CB2-B162-829E398AF943}" type="pres">
      <dgm:prSet presAssocID="{BDE1F78F-44C7-43EE-93F0-2D29B76291E8}" presName="invisiNode" presStyleLbl="node1" presStyleIdx="2" presStyleCnt="5"/>
      <dgm:spPr/>
    </dgm:pt>
    <dgm:pt modelId="{05BFB1F9-A46D-4397-A930-56A3358FFD12}" type="pres">
      <dgm:prSet presAssocID="{BDE1F78F-44C7-43EE-93F0-2D29B76291E8}" presName="imagNode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7000" r="-27000"/>
          </a:stretch>
        </a:blipFill>
      </dgm:spPr>
    </dgm:pt>
    <dgm:pt modelId="{D82FC99E-83AE-4195-BE92-502ABD57C76F}" type="pres">
      <dgm:prSet presAssocID="{61FE45CF-9128-49C7-9878-F39C5FE368FF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5C1AFAB-C5E3-4996-B0E3-ACA3A07B64A5}" type="pres">
      <dgm:prSet presAssocID="{5EA681EC-20C5-4BFA-9284-73893AF682CC}" presName="compNode" presStyleCnt="0"/>
      <dgm:spPr/>
    </dgm:pt>
    <dgm:pt modelId="{8C1E5708-37C1-4F8C-99D1-EC257408EC7D}" type="pres">
      <dgm:prSet presAssocID="{5EA681EC-20C5-4BFA-9284-73893AF682C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AFC64F3A-C6BA-48BA-B575-F40D9FBB3080}" type="pres">
      <dgm:prSet presAssocID="{5EA681EC-20C5-4BFA-9284-73893AF682CC}" presName="invisiNode" presStyleLbl="node1" presStyleIdx="3" presStyleCnt="5"/>
      <dgm:spPr/>
    </dgm:pt>
    <dgm:pt modelId="{C2FC6D81-5176-43E7-AE6C-77E26D56D8DE}" type="pres">
      <dgm:prSet presAssocID="{5EA681EC-20C5-4BFA-9284-73893AF682CC}" presName="imagNode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36000" r="-36000"/>
          </a:stretch>
        </a:blipFill>
      </dgm:spPr>
    </dgm:pt>
    <dgm:pt modelId="{1C79F481-010A-4C1C-8D4C-287985848ABE}" type="pres">
      <dgm:prSet presAssocID="{F7132BCC-57A6-4134-B1E2-7FC01A593E87}" presName="sibTrans" presStyleLbl="sibTrans2D1" presStyleIdx="0" presStyleCnt="0"/>
      <dgm:spPr/>
      <dgm:t>
        <a:bodyPr/>
        <a:lstStyle/>
        <a:p>
          <a:endParaRPr lang="ru-RU"/>
        </a:p>
      </dgm:t>
    </dgm:pt>
    <dgm:pt modelId="{347CF5E6-6EDF-4BA3-A39E-E7F2C232C33C}" type="pres">
      <dgm:prSet presAssocID="{92265F41-00AA-4488-A73D-8A12B34B0E80}" presName="compNode" presStyleCnt="0"/>
      <dgm:spPr/>
    </dgm:pt>
    <dgm:pt modelId="{A761D2BE-17E8-4289-A07F-3C4328EFD116}" type="pres">
      <dgm:prSet presAssocID="{92265F41-00AA-4488-A73D-8A12B34B0E8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3614070-16C2-49BD-B566-CF6F42A34E82}" type="pres">
      <dgm:prSet presAssocID="{92265F41-00AA-4488-A73D-8A12B34B0E80}" presName="invisiNode" presStyleLbl="node1" presStyleIdx="4" presStyleCnt="5"/>
      <dgm:spPr/>
    </dgm:pt>
    <dgm:pt modelId="{77B215BB-649A-4850-B109-CD5A5A828A06}" type="pres">
      <dgm:prSet presAssocID="{92265F41-00AA-4488-A73D-8A12B34B0E80}" presName="imagNode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53000" r="-53000"/>
          </a:stretch>
        </a:blipFill>
      </dgm:spPr>
    </dgm:pt>
  </dgm:ptLst>
  <dgm:cxnLst>
    <dgm:cxn modelId="{F817236B-D9A7-45A5-84D4-3FAD348B3B2F}" srcId="{59A7E8C2-748C-4663-B8D2-E93A39462F2D}" destId="{0BFAC783-AB07-42B1-8BB9-E376192933D5}" srcOrd="1" destOrd="0" parTransId="{B98C06D1-B84E-41D7-BF10-02E32FBD27D8}" sibTransId="{871724CE-41E6-456A-8482-1E8C32ED3240}"/>
    <dgm:cxn modelId="{568B7765-F114-443C-B365-B981C1A9FD01}" srcId="{59A7E8C2-748C-4663-B8D2-E93A39462F2D}" destId="{92265F41-00AA-4488-A73D-8A12B34B0E80}" srcOrd="4" destOrd="0" parTransId="{A01F3A3E-492D-435C-BC14-2089D6DD6F1F}" sibTransId="{9185A759-71B1-47D7-9310-84325056BD35}"/>
    <dgm:cxn modelId="{E6EAFB16-8D8E-479D-81B2-1C63711CF68D}" type="presOf" srcId="{92265F41-00AA-4488-A73D-8A12B34B0E80}" destId="{A761D2BE-17E8-4289-A07F-3C4328EFD116}" srcOrd="0" destOrd="0" presId="urn:microsoft.com/office/officeart/2005/8/layout/pList2#1"/>
    <dgm:cxn modelId="{AC0D39E2-9678-431C-AB62-F9E6555D9445}" srcId="{59A7E8C2-748C-4663-B8D2-E93A39462F2D}" destId="{5EA681EC-20C5-4BFA-9284-73893AF682CC}" srcOrd="3" destOrd="0" parTransId="{3FA88473-CDEB-4AFD-A055-50F0F0B8D5BB}" sibTransId="{F7132BCC-57A6-4134-B1E2-7FC01A593E87}"/>
    <dgm:cxn modelId="{26217FCF-9096-4322-AE24-D814F6CB253E}" srcId="{59A7E8C2-748C-4663-B8D2-E93A39462F2D}" destId="{BDE1F78F-44C7-43EE-93F0-2D29B76291E8}" srcOrd="2" destOrd="0" parTransId="{87CEC1C7-CB11-4D0F-B1F7-C39E2F926E30}" sibTransId="{61FE45CF-9128-49C7-9878-F39C5FE368FF}"/>
    <dgm:cxn modelId="{F720AA65-A6E9-4165-93F6-4B433D971ABD}" type="presOf" srcId="{DD11D778-6BBA-46AE-BF76-C262FF7F7FBC}" destId="{E39D7C83-CC82-4EE4-A44D-E20DA573DFC8}" srcOrd="0" destOrd="0" presId="urn:microsoft.com/office/officeart/2005/8/layout/pList2#1"/>
    <dgm:cxn modelId="{D9B072BE-0F49-4300-AAE2-224B4AB42F2F}" type="presOf" srcId="{BDE1F78F-44C7-43EE-93F0-2D29B76291E8}" destId="{67FACD3E-1297-480A-AE5D-70A729B6687E}" srcOrd="0" destOrd="0" presId="urn:microsoft.com/office/officeart/2005/8/layout/pList2#1"/>
    <dgm:cxn modelId="{CBEAF293-3433-414A-9601-A9A7D01646AD}" type="presOf" srcId="{F605797E-45D2-4C91-8603-82D337682C5A}" destId="{2A7FA871-FB55-4151-93E0-3CE093814D2C}" srcOrd="0" destOrd="0" presId="urn:microsoft.com/office/officeart/2005/8/layout/pList2#1"/>
    <dgm:cxn modelId="{A2472227-170B-48D9-A4F9-F1F719D603D6}" type="presOf" srcId="{0BFAC783-AB07-42B1-8BB9-E376192933D5}" destId="{AD059078-A63C-4165-90BF-2C4BDCADB200}" srcOrd="0" destOrd="0" presId="urn:microsoft.com/office/officeart/2005/8/layout/pList2#1"/>
    <dgm:cxn modelId="{FD89B84D-7021-4B62-9023-C1486DE8A440}" type="presOf" srcId="{61FE45CF-9128-49C7-9878-F39C5FE368FF}" destId="{D82FC99E-83AE-4195-BE92-502ABD57C76F}" srcOrd="0" destOrd="0" presId="urn:microsoft.com/office/officeart/2005/8/layout/pList2#1"/>
    <dgm:cxn modelId="{840EAD22-772E-4EFF-9971-2E55DBDADD48}" type="presOf" srcId="{59A7E8C2-748C-4663-B8D2-E93A39462F2D}" destId="{7185D1EA-BB6F-4C2C-84B3-6B94DF2BEF9D}" srcOrd="0" destOrd="0" presId="urn:microsoft.com/office/officeart/2005/8/layout/pList2#1"/>
    <dgm:cxn modelId="{991A85AE-5143-4970-8D61-D0E924B3ADBD}" type="presOf" srcId="{5EA681EC-20C5-4BFA-9284-73893AF682CC}" destId="{8C1E5708-37C1-4F8C-99D1-EC257408EC7D}" srcOrd="0" destOrd="0" presId="urn:microsoft.com/office/officeart/2005/8/layout/pList2#1"/>
    <dgm:cxn modelId="{63010E3B-AAB1-4610-855F-AB5D9B113609}" srcId="{59A7E8C2-748C-4663-B8D2-E93A39462F2D}" destId="{DD11D778-6BBA-46AE-BF76-C262FF7F7FBC}" srcOrd="0" destOrd="0" parTransId="{19F84EE0-89AC-4008-8F0C-01B77B46B2D1}" sibTransId="{F605797E-45D2-4C91-8603-82D337682C5A}"/>
    <dgm:cxn modelId="{202ADFE8-B9AA-49AA-89AC-F305029690BC}" type="presOf" srcId="{871724CE-41E6-456A-8482-1E8C32ED3240}" destId="{0AF06AF8-52E8-4DBE-8FE2-292CF70137CD}" srcOrd="0" destOrd="0" presId="urn:microsoft.com/office/officeart/2005/8/layout/pList2#1"/>
    <dgm:cxn modelId="{0F43AF01-C886-406A-B669-81E88D6DBAF9}" type="presOf" srcId="{F7132BCC-57A6-4134-B1E2-7FC01A593E87}" destId="{1C79F481-010A-4C1C-8D4C-287985848ABE}" srcOrd="0" destOrd="0" presId="urn:microsoft.com/office/officeart/2005/8/layout/pList2#1"/>
    <dgm:cxn modelId="{90F94025-E3A9-442A-8904-01627BD1D672}" type="presParOf" srcId="{7185D1EA-BB6F-4C2C-84B3-6B94DF2BEF9D}" destId="{39AC8A7B-CCDD-4AD1-85B2-D85454BD4734}" srcOrd="0" destOrd="0" presId="urn:microsoft.com/office/officeart/2005/8/layout/pList2#1"/>
    <dgm:cxn modelId="{06F592F7-3D68-4066-A842-CF4B26CDE4BA}" type="presParOf" srcId="{7185D1EA-BB6F-4C2C-84B3-6B94DF2BEF9D}" destId="{3F75C6FF-E669-4ED9-81B2-7FA98FF5771A}" srcOrd="1" destOrd="0" presId="urn:microsoft.com/office/officeart/2005/8/layout/pList2#1"/>
    <dgm:cxn modelId="{EADDEE19-F449-45E7-A90C-034A20B82AD8}" type="presParOf" srcId="{3F75C6FF-E669-4ED9-81B2-7FA98FF5771A}" destId="{A30E9C9B-CF28-4684-8BD6-0ED0328BCAF3}" srcOrd="0" destOrd="0" presId="urn:microsoft.com/office/officeart/2005/8/layout/pList2#1"/>
    <dgm:cxn modelId="{2DF8670C-0D05-4632-B859-3407DA7ED33A}" type="presParOf" srcId="{A30E9C9B-CF28-4684-8BD6-0ED0328BCAF3}" destId="{E39D7C83-CC82-4EE4-A44D-E20DA573DFC8}" srcOrd="0" destOrd="0" presId="urn:microsoft.com/office/officeart/2005/8/layout/pList2#1"/>
    <dgm:cxn modelId="{02FE05CD-2A46-48C4-A509-B6A00BB3EC04}" type="presParOf" srcId="{A30E9C9B-CF28-4684-8BD6-0ED0328BCAF3}" destId="{A954E6E5-B1D1-4FCA-A936-B9E0AC8ACE7B}" srcOrd="1" destOrd="0" presId="urn:microsoft.com/office/officeart/2005/8/layout/pList2#1"/>
    <dgm:cxn modelId="{0AA284E6-4A39-4B41-9C72-CDFDCC5D2424}" type="presParOf" srcId="{A30E9C9B-CF28-4684-8BD6-0ED0328BCAF3}" destId="{5BB6C4C5-FC00-4FFB-8CAD-CA6F54330AE8}" srcOrd="2" destOrd="0" presId="urn:microsoft.com/office/officeart/2005/8/layout/pList2#1"/>
    <dgm:cxn modelId="{E8149CD2-ED86-40A8-B7F5-1F22E6C09DC6}" type="presParOf" srcId="{3F75C6FF-E669-4ED9-81B2-7FA98FF5771A}" destId="{2A7FA871-FB55-4151-93E0-3CE093814D2C}" srcOrd="1" destOrd="0" presId="urn:microsoft.com/office/officeart/2005/8/layout/pList2#1"/>
    <dgm:cxn modelId="{D62AAC2F-3356-414F-B26F-9D4EA0E5C969}" type="presParOf" srcId="{3F75C6FF-E669-4ED9-81B2-7FA98FF5771A}" destId="{26060F16-3ECF-4E65-BE2F-A0BB8E635DC1}" srcOrd="2" destOrd="0" presId="urn:microsoft.com/office/officeart/2005/8/layout/pList2#1"/>
    <dgm:cxn modelId="{114D767F-DBAD-4172-B9C4-5E3A3E05D964}" type="presParOf" srcId="{26060F16-3ECF-4E65-BE2F-A0BB8E635DC1}" destId="{AD059078-A63C-4165-90BF-2C4BDCADB200}" srcOrd="0" destOrd="0" presId="urn:microsoft.com/office/officeart/2005/8/layout/pList2#1"/>
    <dgm:cxn modelId="{DC6C398D-CA06-4430-B2E5-274A0AAB4CF1}" type="presParOf" srcId="{26060F16-3ECF-4E65-BE2F-A0BB8E635DC1}" destId="{8690A929-5F51-487D-BD19-04B1F56090A0}" srcOrd="1" destOrd="0" presId="urn:microsoft.com/office/officeart/2005/8/layout/pList2#1"/>
    <dgm:cxn modelId="{D7B02842-556D-4DAC-BDBD-C05328523952}" type="presParOf" srcId="{26060F16-3ECF-4E65-BE2F-A0BB8E635DC1}" destId="{2A5F4B11-B74C-4357-8808-48FDF0F92ADC}" srcOrd="2" destOrd="0" presId="urn:microsoft.com/office/officeart/2005/8/layout/pList2#1"/>
    <dgm:cxn modelId="{8E1F335E-B395-4678-A283-C183756CD1E2}" type="presParOf" srcId="{3F75C6FF-E669-4ED9-81B2-7FA98FF5771A}" destId="{0AF06AF8-52E8-4DBE-8FE2-292CF70137CD}" srcOrd="3" destOrd="0" presId="urn:microsoft.com/office/officeart/2005/8/layout/pList2#1"/>
    <dgm:cxn modelId="{6887408B-E37B-4FCC-B7D4-7DB436E2469F}" type="presParOf" srcId="{3F75C6FF-E669-4ED9-81B2-7FA98FF5771A}" destId="{EF06B17D-DFC4-49AD-9250-82B6C7BDD9BD}" srcOrd="4" destOrd="0" presId="urn:microsoft.com/office/officeart/2005/8/layout/pList2#1"/>
    <dgm:cxn modelId="{1D9B22EE-DF7D-4F2E-99F4-B1189131C26E}" type="presParOf" srcId="{EF06B17D-DFC4-49AD-9250-82B6C7BDD9BD}" destId="{67FACD3E-1297-480A-AE5D-70A729B6687E}" srcOrd="0" destOrd="0" presId="urn:microsoft.com/office/officeart/2005/8/layout/pList2#1"/>
    <dgm:cxn modelId="{E17984E1-7907-4BE9-96B9-23ED0D764CE7}" type="presParOf" srcId="{EF06B17D-DFC4-49AD-9250-82B6C7BDD9BD}" destId="{FD8D384C-EE99-4CB2-B162-829E398AF943}" srcOrd="1" destOrd="0" presId="urn:microsoft.com/office/officeart/2005/8/layout/pList2#1"/>
    <dgm:cxn modelId="{551699F9-1CD4-4FFB-AB36-B81C09236738}" type="presParOf" srcId="{EF06B17D-DFC4-49AD-9250-82B6C7BDD9BD}" destId="{05BFB1F9-A46D-4397-A930-56A3358FFD12}" srcOrd="2" destOrd="0" presId="urn:microsoft.com/office/officeart/2005/8/layout/pList2#1"/>
    <dgm:cxn modelId="{47F7769F-EB0B-4BDD-BF19-DF6F49F70951}" type="presParOf" srcId="{3F75C6FF-E669-4ED9-81B2-7FA98FF5771A}" destId="{D82FC99E-83AE-4195-BE92-502ABD57C76F}" srcOrd="5" destOrd="0" presId="urn:microsoft.com/office/officeart/2005/8/layout/pList2#1"/>
    <dgm:cxn modelId="{C357A1D0-088F-4477-B3AC-713B7C1EA0A1}" type="presParOf" srcId="{3F75C6FF-E669-4ED9-81B2-7FA98FF5771A}" destId="{A5C1AFAB-C5E3-4996-B0E3-ACA3A07B64A5}" srcOrd="6" destOrd="0" presId="urn:microsoft.com/office/officeart/2005/8/layout/pList2#1"/>
    <dgm:cxn modelId="{4D8522A2-8E04-422F-A3E1-DDE7B83229F9}" type="presParOf" srcId="{A5C1AFAB-C5E3-4996-B0E3-ACA3A07B64A5}" destId="{8C1E5708-37C1-4F8C-99D1-EC257408EC7D}" srcOrd="0" destOrd="0" presId="urn:microsoft.com/office/officeart/2005/8/layout/pList2#1"/>
    <dgm:cxn modelId="{B4A15B62-458B-4ED7-B1BF-A48756529595}" type="presParOf" srcId="{A5C1AFAB-C5E3-4996-B0E3-ACA3A07B64A5}" destId="{AFC64F3A-C6BA-48BA-B575-F40D9FBB3080}" srcOrd="1" destOrd="0" presId="urn:microsoft.com/office/officeart/2005/8/layout/pList2#1"/>
    <dgm:cxn modelId="{8824F4C0-FBB9-4D38-BA16-31B2FFDF1D42}" type="presParOf" srcId="{A5C1AFAB-C5E3-4996-B0E3-ACA3A07B64A5}" destId="{C2FC6D81-5176-43E7-AE6C-77E26D56D8DE}" srcOrd="2" destOrd="0" presId="urn:microsoft.com/office/officeart/2005/8/layout/pList2#1"/>
    <dgm:cxn modelId="{7A30E556-4AA2-4F35-B1A8-9F7F3BC93EA7}" type="presParOf" srcId="{3F75C6FF-E669-4ED9-81B2-7FA98FF5771A}" destId="{1C79F481-010A-4C1C-8D4C-287985848ABE}" srcOrd="7" destOrd="0" presId="urn:microsoft.com/office/officeart/2005/8/layout/pList2#1"/>
    <dgm:cxn modelId="{34443183-5E19-4F23-899E-D4CFDE4214F8}" type="presParOf" srcId="{3F75C6FF-E669-4ED9-81B2-7FA98FF5771A}" destId="{347CF5E6-6EDF-4BA3-A39E-E7F2C232C33C}" srcOrd="8" destOrd="0" presId="urn:microsoft.com/office/officeart/2005/8/layout/pList2#1"/>
    <dgm:cxn modelId="{D7BFA640-3717-4909-ADD4-D55E443306F7}" type="presParOf" srcId="{347CF5E6-6EDF-4BA3-A39E-E7F2C232C33C}" destId="{A761D2BE-17E8-4289-A07F-3C4328EFD116}" srcOrd="0" destOrd="0" presId="urn:microsoft.com/office/officeart/2005/8/layout/pList2#1"/>
    <dgm:cxn modelId="{DF815B72-1F27-4B0D-835E-45F2E17E570E}" type="presParOf" srcId="{347CF5E6-6EDF-4BA3-A39E-E7F2C232C33C}" destId="{73614070-16C2-49BD-B566-CF6F42A34E82}" srcOrd="1" destOrd="0" presId="urn:microsoft.com/office/officeart/2005/8/layout/pList2#1"/>
    <dgm:cxn modelId="{5134EB0C-EF3B-43F8-A72A-9ADBF7F88C2B}" type="presParOf" srcId="{347CF5E6-6EDF-4BA3-A39E-E7F2C232C33C}" destId="{77B215BB-649A-4850-B109-CD5A5A828A06}" srcOrd="2" destOrd="0" presId="urn:microsoft.com/office/officeart/2005/8/layout/p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9A8B76-86B6-41B4-96D9-438EAB7F1780}" type="doc">
      <dgm:prSet loTypeId="urn:microsoft.com/office/officeart/2005/8/layout/cycle3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8C4E7AE-0D23-454D-B78C-9EAB731ED97D}">
      <dgm:prSet phldrT="[Текст]"/>
      <dgm:spPr/>
      <dgm:t>
        <a:bodyPr/>
        <a:lstStyle/>
        <a:p>
          <a:r>
            <a:rPr lang="uk-UA" b="1" dirty="0" smtClean="0"/>
            <a:t>Поділ людей за етнічною, расовою, релігійною або національною приналежністю</a:t>
          </a:r>
          <a:endParaRPr lang="uk-UA" b="1" dirty="0"/>
        </a:p>
      </dgm:t>
    </dgm:pt>
    <dgm:pt modelId="{E927A468-BED1-4646-ABF7-4E9A8AADC777}" type="parTrans" cxnId="{75BBE15D-5BE3-46D4-96A5-2C2725D51A6E}">
      <dgm:prSet/>
      <dgm:spPr/>
      <dgm:t>
        <a:bodyPr/>
        <a:lstStyle/>
        <a:p>
          <a:endParaRPr lang="uk-UA"/>
        </a:p>
      </dgm:t>
    </dgm:pt>
    <dgm:pt modelId="{0BB456A1-FF4C-4871-A57D-269371941D09}" type="sibTrans" cxnId="{75BBE15D-5BE3-46D4-96A5-2C2725D51A6E}">
      <dgm:prSet/>
      <dgm:spPr/>
      <dgm:t>
        <a:bodyPr/>
        <a:lstStyle/>
        <a:p>
          <a:endParaRPr lang="uk-UA"/>
        </a:p>
      </dgm:t>
    </dgm:pt>
    <dgm:pt modelId="{3620266E-4F36-4755-8C79-F17BF192236E}">
      <dgm:prSet phldrT="[Текст]" custT="1"/>
      <dgm:spPr/>
      <dgm:t>
        <a:bodyPr/>
        <a:lstStyle/>
        <a:p>
          <a:r>
            <a:rPr lang="uk-UA" sz="1400" b="1" dirty="0" smtClean="0"/>
            <a:t>Пропаганда і закони, що обмежують права і свободи</a:t>
          </a:r>
          <a:endParaRPr lang="uk-UA" sz="1400" b="1" dirty="0"/>
        </a:p>
      </dgm:t>
    </dgm:pt>
    <dgm:pt modelId="{DAA5E349-6310-4368-AC7F-B611DDDD825D}" type="parTrans" cxnId="{A28F07E5-6C69-43F9-BF28-E32A4B08ABEC}">
      <dgm:prSet/>
      <dgm:spPr/>
      <dgm:t>
        <a:bodyPr/>
        <a:lstStyle/>
        <a:p>
          <a:endParaRPr lang="uk-UA"/>
        </a:p>
      </dgm:t>
    </dgm:pt>
    <dgm:pt modelId="{2A6AFC71-4D40-4CD3-B428-44A23F32E15F}" type="sibTrans" cxnId="{A28F07E5-6C69-43F9-BF28-E32A4B08ABEC}">
      <dgm:prSet/>
      <dgm:spPr/>
      <dgm:t>
        <a:bodyPr/>
        <a:lstStyle/>
        <a:p>
          <a:endParaRPr lang="uk-UA"/>
        </a:p>
      </dgm:t>
    </dgm:pt>
    <dgm:pt modelId="{46A64565-AA82-4F3E-8DF0-9C293C2DCB8F}">
      <dgm:prSet phldrT="[Текст]" custT="1"/>
      <dgm:spPr/>
      <dgm:t>
        <a:bodyPr/>
        <a:lstStyle/>
        <a:p>
          <a:r>
            <a:rPr lang="uk-UA" sz="1200" b="1" dirty="0" smtClean="0"/>
            <a:t>Виявлення потенційних жертв, вилучення майна, початок депортацій, обмежень</a:t>
          </a:r>
          <a:endParaRPr lang="uk-UA" sz="1200" b="1" dirty="0"/>
        </a:p>
      </dgm:t>
    </dgm:pt>
    <dgm:pt modelId="{E3E07B94-3A31-4591-89FA-3A633F6FDEC9}" type="parTrans" cxnId="{B9DC38DD-1E85-4FE6-9A56-A336D3B4D549}">
      <dgm:prSet/>
      <dgm:spPr/>
      <dgm:t>
        <a:bodyPr/>
        <a:lstStyle/>
        <a:p>
          <a:endParaRPr lang="uk-UA"/>
        </a:p>
      </dgm:t>
    </dgm:pt>
    <dgm:pt modelId="{89ED15A2-593A-4A49-9045-B6AB60FEC0AF}" type="sibTrans" cxnId="{B9DC38DD-1E85-4FE6-9A56-A336D3B4D549}">
      <dgm:prSet/>
      <dgm:spPr/>
      <dgm:t>
        <a:bodyPr/>
        <a:lstStyle/>
        <a:p>
          <a:endParaRPr lang="uk-UA"/>
        </a:p>
      </dgm:t>
    </dgm:pt>
    <dgm:pt modelId="{1345CA0B-310C-4795-AA02-4EFFD2CC3FBA}">
      <dgm:prSet phldrT="[Текст]" custT="1"/>
      <dgm:spPr/>
      <dgm:t>
        <a:bodyPr/>
        <a:lstStyle/>
        <a:p>
          <a:r>
            <a:rPr lang="uk-UA" sz="1400" b="1" u="none" dirty="0" smtClean="0"/>
            <a:t>Винищення: масові погроми, різанина</a:t>
          </a:r>
          <a:endParaRPr lang="uk-UA" sz="1400" b="1" u="none" dirty="0"/>
        </a:p>
      </dgm:t>
    </dgm:pt>
    <dgm:pt modelId="{65A8B971-6B75-463B-8035-68184E8FA257}" type="parTrans" cxnId="{1A7129F2-0A69-4796-8C59-944C1F824278}">
      <dgm:prSet/>
      <dgm:spPr/>
      <dgm:t>
        <a:bodyPr/>
        <a:lstStyle/>
        <a:p>
          <a:endParaRPr lang="uk-UA"/>
        </a:p>
      </dgm:t>
    </dgm:pt>
    <dgm:pt modelId="{2FBB1FB4-2A68-4F3C-BD9E-326E815A28BB}" type="sibTrans" cxnId="{1A7129F2-0A69-4796-8C59-944C1F824278}">
      <dgm:prSet/>
      <dgm:spPr/>
      <dgm:t>
        <a:bodyPr/>
        <a:lstStyle/>
        <a:p>
          <a:endParaRPr lang="uk-UA"/>
        </a:p>
      </dgm:t>
    </dgm:pt>
    <dgm:pt modelId="{2A7908A6-2329-4CCE-93D2-D0170EBCAF90}">
      <dgm:prSet phldrT="[Текст]" custT="1"/>
      <dgm:spPr/>
      <dgm:t>
        <a:bodyPr/>
        <a:lstStyle/>
        <a:p>
          <a:r>
            <a:rPr lang="uk-UA" sz="1100" b="1" dirty="0" smtClean="0"/>
            <a:t>Заперечення звинувачень в геноциді і перешкоджання міжнародному розслідуванню</a:t>
          </a:r>
          <a:endParaRPr lang="uk-UA" sz="1100" b="1" dirty="0"/>
        </a:p>
      </dgm:t>
    </dgm:pt>
    <dgm:pt modelId="{08E25690-0B0C-4F7A-A923-727CAE0F3E7D}" type="parTrans" cxnId="{A3C20843-D9C1-445B-B690-96A374CD5444}">
      <dgm:prSet/>
      <dgm:spPr/>
      <dgm:t>
        <a:bodyPr/>
        <a:lstStyle/>
        <a:p>
          <a:endParaRPr lang="uk-UA"/>
        </a:p>
      </dgm:t>
    </dgm:pt>
    <dgm:pt modelId="{CC7CAB8D-2D39-4BD5-8BF3-AF20BFF4180F}" type="sibTrans" cxnId="{A3C20843-D9C1-445B-B690-96A374CD5444}">
      <dgm:prSet/>
      <dgm:spPr/>
      <dgm:t>
        <a:bodyPr/>
        <a:lstStyle/>
        <a:p>
          <a:endParaRPr lang="uk-UA"/>
        </a:p>
      </dgm:t>
    </dgm:pt>
    <dgm:pt modelId="{5EFCBA2A-0176-4570-A9EF-D87133B756AC}">
      <dgm:prSet custT="1"/>
      <dgm:spPr/>
      <dgm:t>
        <a:bodyPr/>
        <a:lstStyle/>
        <a:p>
          <a:r>
            <a:rPr lang="uk-UA" sz="1400" u="none" dirty="0" smtClean="0"/>
            <a:t>Затвердження символів</a:t>
          </a:r>
          <a:endParaRPr lang="uk-UA" sz="1400" u="none" dirty="0"/>
        </a:p>
      </dgm:t>
    </dgm:pt>
    <dgm:pt modelId="{984A4F32-516D-437A-BC97-3DAE7113EC3F}" type="parTrans" cxnId="{918F4F7E-EF8D-4B10-9AED-E3D0677271F3}">
      <dgm:prSet/>
      <dgm:spPr/>
      <dgm:t>
        <a:bodyPr/>
        <a:lstStyle/>
        <a:p>
          <a:endParaRPr lang="uk-UA"/>
        </a:p>
      </dgm:t>
    </dgm:pt>
    <dgm:pt modelId="{E88A6C7F-8887-4621-8BE6-ECDB2228F9AA}" type="sibTrans" cxnId="{918F4F7E-EF8D-4B10-9AED-E3D0677271F3}">
      <dgm:prSet/>
      <dgm:spPr/>
      <dgm:t>
        <a:bodyPr/>
        <a:lstStyle/>
        <a:p>
          <a:endParaRPr lang="uk-UA"/>
        </a:p>
      </dgm:t>
    </dgm:pt>
    <dgm:pt modelId="{900ED783-AE77-4BAA-8CB6-622D72148A54}">
      <dgm:prSet custT="1"/>
      <dgm:spPr/>
      <dgm:t>
        <a:bodyPr/>
        <a:lstStyle/>
        <a:p>
          <a:r>
            <a:rPr lang="uk-UA" sz="1400" b="1" dirty="0" smtClean="0"/>
            <a:t>Заперечення злочинцями того, що їх жертва - людина</a:t>
          </a:r>
          <a:endParaRPr lang="uk-UA" sz="1400" b="1" dirty="0"/>
        </a:p>
      </dgm:t>
    </dgm:pt>
    <dgm:pt modelId="{FAB3D7D3-AB24-4AC7-ACAA-3F357938514B}" type="parTrans" cxnId="{7204F948-69CC-44F4-ACF7-785464A006FA}">
      <dgm:prSet/>
      <dgm:spPr/>
      <dgm:t>
        <a:bodyPr/>
        <a:lstStyle/>
        <a:p>
          <a:endParaRPr lang="uk-UA"/>
        </a:p>
      </dgm:t>
    </dgm:pt>
    <dgm:pt modelId="{9A2EC1BB-4BFD-47B3-9471-F11C82FF735B}" type="sibTrans" cxnId="{7204F948-69CC-44F4-ACF7-785464A006FA}">
      <dgm:prSet/>
      <dgm:spPr/>
      <dgm:t>
        <a:bodyPr/>
        <a:lstStyle/>
        <a:p>
          <a:endParaRPr lang="uk-UA"/>
        </a:p>
      </dgm:t>
    </dgm:pt>
    <dgm:pt modelId="{1ADB2304-EC81-4F82-AB06-60347100E738}">
      <dgm:prSet custT="1"/>
      <dgm:spPr/>
      <dgm:t>
        <a:bodyPr/>
        <a:lstStyle/>
        <a:p>
          <a:r>
            <a:rPr lang="uk-UA" sz="1200" b="1" dirty="0" smtClean="0"/>
            <a:t>Створення державного органу, відповідального за жорстокі дії і погром </a:t>
          </a:r>
          <a:endParaRPr lang="uk-UA" sz="1200" b="1" dirty="0"/>
        </a:p>
      </dgm:t>
    </dgm:pt>
    <dgm:pt modelId="{71F1BC69-4EFE-49FF-8FB9-5532AD62C801}" type="parTrans" cxnId="{324C9BBE-3897-4DA5-8520-A50FC5F2D861}">
      <dgm:prSet/>
      <dgm:spPr/>
      <dgm:t>
        <a:bodyPr/>
        <a:lstStyle/>
        <a:p>
          <a:endParaRPr lang="uk-UA"/>
        </a:p>
      </dgm:t>
    </dgm:pt>
    <dgm:pt modelId="{6F9B7641-721C-42FD-9DF0-BDDCF0020AE5}" type="sibTrans" cxnId="{324C9BBE-3897-4DA5-8520-A50FC5F2D861}">
      <dgm:prSet/>
      <dgm:spPr/>
      <dgm:t>
        <a:bodyPr/>
        <a:lstStyle/>
        <a:p>
          <a:endParaRPr lang="uk-UA"/>
        </a:p>
      </dgm:t>
    </dgm:pt>
    <dgm:pt modelId="{A6A3E5A2-F0C7-4DE3-B92F-3A0D868031D4}" type="pres">
      <dgm:prSet presAssocID="{419A8B76-86B6-41B4-96D9-438EAB7F178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CDF931-C540-4FE3-9BC5-45630564307E}" type="pres">
      <dgm:prSet presAssocID="{419A8B76-86B6-41B4-96D9-438EAB7F1780}" presName="cycle" presStyleCnt="0"/>
      <dgm:spPr/>
    </dgm:pt>
    <dgm:pt modelId="{6B2A1C7E-2C85-46B4-994B-E9DF55F41609}" type="pres">
      <dgm:prSet presAssocID="{98C4E7AE-0D23-454D-B78C-9EAB731ED97D}" presName="nodeFirstNode" presStyleLbl="node1" presStyleIdx="0" presStyleCnt="8" custRadScaleRad="100132" custRadScaleInc="2800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DD596CD-2DD1-406D-99DA-F6D52561D490}" type="pres">
      <dgm:prSet presAssocID="{0BB456A1-FF4C-4871-A57D-269371941D0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CDF098D-1A17-4EAC-B9DA-1EE58425E867}" type="pres">
      <dgm:prSet presAssocID="{5EFCBA2A-0176-4570-A9EF-D87133B756AC}" presName="nodeFollowingNodes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A75EB0F-4AEE-4BAD-B156-A420C6DA4983}" type="pres">
      <dgm:prSet presAssocID="{900ED783-AE77-4BAA-8CB6-622D72148A54}" presName="nodeFollowingNodes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A911A7F-D0F4-4F54-B32A-5DF9A1196375}" type="pres">
      <dgm:prSet presAssocID="{1ADB2304-EC81-4F82-AB06-60347100E738}" presName="nodeFollowingNodes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66783B0-1BD6-40B8-B739-3601A09C9989}" type="pres">
      <dgm:prSet presAssocID="{3620266E-4F36-4755-8C79-F17BF192236E}" presName="nodeFollowingNodes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3EF9C89-BCB0-4B12-8C78-1FFBDB1255F7}" type="pres">
      <dgm:prSet presAssocID="{46A64565-AA82-4F3E-8DF0-9C293C2DCB8F}" presName="nodeFollowingNodes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A3DF727-0E12-4A8F-B9F9-6DDF6E595D0B}" type="pres">
      <dgm:prSet presAssocID="{1345CA0B-310C-4795-AA02-4EFFD2CC3FBA}" presName="nodeFollowingNodes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43A4C4C-1D06-4CE6-9630-FCF87D3223B0}" type="pres">
      <dgm:prSet presAssocID="{2A7908A6-2329-4CCE-93D2-D0170EBCAF90}" presName="nodeFollowingNodes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00285CD4-C3BC-40D4-9EF0-0B31CB11752C}" type="presOf" srcId="{0BB456A1-FF4C-4871-A57D-269371941D09}" destId="{6DD596CD-2DD1-406D-99DA-F6D52561D490}" srcOrd="0" destOrd="0" presId="urn:microsoft.com/office/officeart/2005/8/layout/cycle3"/>
    <dgm:cxn modelId="{A28F07E5-6C69-43F9-BF28-E32A4B08ABEC}" srcId="{419A8B76-86B6-41B4-96D9-438EAB7F1780}" destId="{3620266E-4F36-4755-8C79-F17BF192236E}" srcOrd="4" destOrd="0" parTransId="{DAA5E349-6310-4368-AC7F-B611DDDD825D}" sibTransId="{2A6AFC71-4D40-4CD3-B428-44A23F32E15F}"/>
    <dgm:cxn modelId="{324C9BBE-3897-4DA5-8520-A50FC5F2D861}" srcId="{419A8B76-86B6-41B4-96D9-438EAB7F1780}" destId="{1ADB2304-EC81-4F82-AB06-60347100E738}" srcOrd="3" destOrd="0" parTransId="{71F1BC69-4EFE-49FF-8FB9-5532AD62C801}" sibTransId="{6F9B7641-721C-42FD-9DF0-BDDCF0020AE5}"/>
    <dgm:cxn modelId="{A3C20843-D9C1-445B-B690-96A374CD5444}" srcId="{419A8B76-86B6-41B4-96D9-438EAB7F1780}" destId="{2A7908A6-2329-4CCE-93D2-D0170EBCAF90}" srcOrd="7" destOrd="0" parTransId="{08E25690-0B0C-4F7A-A923-727CAE0F3E7D}" sibTransId="{CC7CAB8D-2D39-4BD5-8BF3-AF20BFF4180F}"/>
    <dgm:cxn modelId="{372E7A30-46AE-4DB9-A4A6-7975BCDD80C1}" type="presOf" srcId="{5EFCBA2A-0176-4570-A9EF-D87133B756AC}" destId="{0CDF098D-1A17-4EAC-B9DA-1EE58425E867}" srcOrd="0" destOrd="0" presId="urn:microsoft.com/office/officeart/2005/8/layout/cycle3"/>
    <dgm:cxn modelId="{89F47DB9-6E33-4392-8143-367CF9B472E8}" type="presOf" srcId="{1ADB2304-EC81-4F82-AB06-60347100E738}" destId="{CA911A7F-D0F4-4F54-B32A-5DF9A1196375}" srcOrd="0" destOrd="0" presId="urn:microsoft.com/office/officeart/2005/8/layout/cycle3"/>
    <dgm:cxn modelId="{1A7129F2-0A69-4796-8C59-944C1F824278}" srcId="{419A8B76-86B6-41B4-96D9-438EAB7F1780}" destId="{1345CA0B-310C-4795-AA02-4EFFD2CC3FBA}" srcOrd="6" destOrd="0" parTransId="{65A8B971-6B75-463B-8035-68184E8FA257}" sibTransId="{2FBB1FB4-2A68-4F3C-BD9E-326E815A28BB}"/>
    <dgm:cxn modelId="{918F4F7E-EF8D-4B10-9AED-E3D0677271F3}" srcId="{419A8B76-86B6-41B4-96D9-438EAB7F1780}" destId="{5EFCBA2A-0176-4570-A9EF-D87133B756AC}" srcOrd="1" destOrd="0" parTransId="{984A4F32-516D-437A-BC97-3DAE7113EC3F}" sibTransId="{E88A6C7F-8887-4621-8BE6-ECDB2228F9AA}"/>
    <dgm:cxn modelId="{7204F948-69CC-44F4-ACF7-785464A006FA}" srcId="{419A8B76-86B6-41B4-96D9-438EAB7F1780}" destId="{900ED783-AE77-4BAA-8CB6-622D72148A54}" srcOrd="2" destOrd="0" parTransId="{FAB3D7D3-AB24-4AC7-ACAA-3F357938514B}" sibTransId="{9A2EC1BB-4BFD-47B3-9471-F11C82FF735B}"/>
    <dgm:cxn modelId="{0315D044-25B0-4CD8-B281-D42BB2AC5DC6}" type="presOf" srcId="{900ED783-AE77-4BAA-8CB6-622D72148A54}" destId="{6A75EB0F-4AEE-4BAD-B156-A420C6DA4983}" srcOrd="0" destOrd="0" presId="urn:microsoft.com/office/officeart/2005/8/layout/cycle3"/>
    <dgm:cxn modelId="{5D4FE1CB-1BD4-48B6-AFFF-34A720713D87}" type="presOf" srcId="{1345CA0B-310C-4795-AA02-4EFFD2CC3FBA}" destId="{DA3DF727-0E12-4A8F-B9F9-6DDF6E595D0B}" srcOrd="0" destOrd="0" presId="urn:microsoft.com/office/officeart/2005/8/layout/cycle3"/>
    <dgm:cxn modelId="{B9DC38DD-1E85-4FE6-9A56-A336D3B4D549}" srcId="{419A8B76-86B6-41B4-96D9-438EAB7F1780}" destId="{46A64565-AA82-4F3E-8DF0-9C293C2DCB8F}" srcOrd="5" destOrd="0" parTransId="{E3E07B94-3A31-4591-89FA-3A633F6FDEC9}" sibTransId="{89ED15A2-593A-4A49-9045-B6AB60FEC0AF}"/>
    <dgm:cxn modelId="{539B3F54-8761-4218-B080-3C969D369696}" type="presOf" srcId="{98C4E7AE-0D23-454D-B78C-9EAB731ED97D}" destId="{6B2A1C7E-2C85-46B4-994B-E9DF55F41609}" srcOrd="0" destOrd="0" presId="urn:microsoft.com/office/officeart/2005/8/layout/cycle3"/>
    <dgm:cxn modelId="{035A62B0-C990-4CD6-93CC-A8A8E69E2AFA}" type="presOf" srcId="{3620266E-4F36-4755-8C79-F17BF192236E}" destId="{466783B0-1BD6-40B8-B739-3601A09C9989}" srcOrd="0" destOrd="0" presId="urn:microsoft.com/office/officeart/2005/8/layout/cycle3"/>
    <dgm:cxn modelId="{E42899A6-5BCB-4A6A-9861-BF4E095906B4}" type="presOf" srcId="{2A7908A6-2329-4CCE-93D2-D0170EBCAF90}" destId="{943A4C4C-1D06-4CE6-9630-FCF87D3223B0}" srcOrd="0" destOrd="0" presId="urn:microsoft.com/office/officeart/2005/8/layout/cycle3"/>
    <dgm:cxn modelId="{75BBE15D-5BE3-46D4-96A5-2C2725D51A6E}" srcId="{419A8B76-86B6-41B4-96D9-438EAB7F1780}" destId="{98C4E7AE-0D23-454D-B78C-9EAB731ED97D}" srcOrd="0" destOrd="0" parTransId="{E927A468-BED1-4646-ABF7-4E9A8AADC777}" sibTransId="{0BB456A1-FF4C-4871-A57D-269371941D09}"/>
    <dgm:cxn modelId="{6698D609-014C-4253-98B5-6FD84161E670}" type="presOf" srcId="{46A64565-AA82-4F3E-8DF0-9C293C2DCB8F}" destId="{63EF9C89-BCB0-4B12-8C78-1FFBDB1255F7}" srcOrd="0" destOrd="0" presId="urn:microsoft.com/office/officeart/2005/8/layout/cycle3"/>
    <dgm:cxn modelId="{0CAD1C3E-B51A-4146-BA34-6AAA3C30C59C}" type="presOf" srcId="{419A8B76-86B6-41B4-96D9-438EAB7F1780}" destId="{A6A3E5A2-F0C7-4DE3-B92F-3A0D868031D4}" srcOrd="0" destOrd="0" presId="urn:microsoft.com/office/officeart/2005/8/layout/cycle3"/>
    <dgm:cxn modelId="{B5505423-B82F-4D54-846B-67B371FF4CAF}" type="presParOf" srcId="{A6A3E5A2-F0C7-4DE3-B92F-3A0D868031D4}" destId="{BFCDF931-C540-4FE3-9BC5-45630564307E}" srcOrd="0" destOrd="0" presId="urn:microsoft.com/office/officeart/2005/8/layout/cycle3"/>
    <dgm:cxn modelId="{B20A433C-C38B-462F-8FC7-7B62AEFB4FE0}" type="presParOf" srcId="{BFCDF931-C540-4FE3-9BC5-45630564307E}" destId="{6B2A1C7E-2C85-46B4-994B-E9DF55F41609}" srcOrd="0" destOrd="0" presId="urn:microsoft.com/office/officeart/2005/8/layout/cycle3"/>
    <dgm:cxn modelId="{E55967ED-AC3C-4FD5-9EDB-56CA2203FF05}" type="presParOf" srcId="{BFCDF931-C540-4FE3-9BC5-45630564307E}" destId="{6DD596CD-2DD1-406D-99DA-F6D52561D490}" srcOrd="1" destOrd="0" presId="urn:microsoft.com/office/officeart/2005/8/layout/cycle3"/>
    <dgm:cxn modelId="{C7034444-D285-4E15-8916-5DB12C6477D7}" type="presParOf" srcId="{BFCDF931-C540-4FE3-9BC5-45630564307E}" destId="{0CDF098D-1A17-4EAC-B9DA-1EE58425E867}" srcOrd="2" destOrd="0" presId="urn:microsoft.com/office/officeart/2005/8/layout/cycle3"/>
    <dgm:cxn modelId="{C9421CF6-9307-4A1B-A222-94816CB1219A}" type="presParOf" srcId="{BFCDF931-C540-4FE3-9BC5-45630564307E}" destId="{6A75EB0F-4AEE-4BAD-B156-A420C6DA4983}" srcOrd="3" destOrd="0" presId="urn:microsoft.com/office/officeart/2005/8/layout/cycle3"/>
    <dgm:cxn modelId="{1B605803-9E17-4327-BAFF-C13C635F0E3B}" type="presParOf" srcId="{BFCDF931-C540-4FE3-9BC5-45630564307E}" destId="{CA911A7F-D0F4-4F54-B32A-5DF9A1196375}" srcOrd="4" destOrd="0" presId="urn:microsoft.com/office/officeart/2005/8/layout/cycle3"/>
    <dgm:cxn modelId="{C0A867CF-6FC5-4FE3-825A-20BF59E11499}" type="presParOf" srcId="{BFCDF931-C540-4FE3-9BC5-45630564307E}" destId="{466783B0-1BD6-40B8-B739-3601A09C9989}" srcOrd="5" destOrd="0" presId="urn:microsoft.com/office/officeart/2005/8/layout/cycle3"/>
    <dgm:cxn modelId="{32061A3F-1B27-4D45-8124-7CD2A4106100}" type="presParOf" srcId="{BFCDF931-C540-4FE3-9BC5-45630564307E}" destId="{63EF9C89-BCB0-4B12-8C78-1FFBDB1255F7}" srcOrd="6" destOrd="0" presId="urn:microsoft.com/office/officeart/2005/8/layout/cycle3"/>
    <dgm:cxn modelId="{3DE610F5-7072-4364-8E9C-9014A4DB8AA4}" type="presParOf" srcId="{BFCDF931-C540-4FE3-9BC5-45630564307E}" destId="{DA3DF727-0E12-4A8F-B9F9-6DDF6E595D0B}" srcOrd="7" destOrd="0" presId="urn:microsoft.com/office/officeart/2005/8/layout/cycle3"/>
    <dgm:cxn modelId="{FF4AD2F6-7B81-4D25-9725-769739EEC72E}" type="presParOf" srcId="{BFCDF931-C540-4FE3-9BC5-45630564307E}" destId="{943A4C4C-1D06-4CE6-9630-FCF87D3223B0}" srcOrd="8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B6E4556-DF0B-48AA-A304-06451106F33A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C25B8475-19C3-4ABF-9828-1A9B3CCFA09E}">
      <dgm:prSet phldrT="[Текст]"/>
      <dgm:spPr/>
      <dgm:t>
        <a:bodyPr/>
        <a:lstStyle/>
        <a:p>
          <a:r>
            <a:rPr lang="uk-UA" dirty="0" smtClean="0"/>
            <a:t>Акти геноциду відбувалися неодноразово в історії людства ХХ ст. і на початку ХХІ ст.</a:t>
          </a:r>
          <a:endParaRPr lang="uk-UA" dirty="0"/>
        </a:p>
      </dgm:t>
    </dgm:pt>
    <dgm:pt modelId="{64F1B4C5-98A3-4407-9695-D30A97660356}" type="parTrans" cxnId="{1C114294-3B7E-40B9-9A79-21D720695B71}">
      <dgm:prSet/>
      <dgm:spPr/>
      <dgm:t>
        <a:bodyPr/>
        <a:lstStyle/>
        <a:p>
          <a:endParaRPr lang="uk-UA"/>
        </a:p>
      </dgm:t>
    </dgm:pt>
    <dgm:pt modelId="{48240350-407D-43E3-8CDB-5AABCF13C2AF}" type="sibTrans" cxnId="{1C114294-3B7E-40B9-9A79-21D720695B71}">
      <dgm:prSet/>
      <dgm:spPr/>
      <dgm:t>
        <a:bodyPr/>
        <a:lstStyle/>
        <a:p>
          <a:endParaRPr lang="uk-UA"/>
        </a:p>
      </dgm:t>
    </dgm:pt>
    <dgm:pt modelId="{0007A83D-8648-4248-9CDE-9AD35629E299}">
      <dgm:prSet phldrT="[Текст]"/>
      <dgm:spPr/>
      <dgm:t>
        <a:bodyPr/>
        <a:lstStyle/>
        <a:p>
          <a:r>
            <a:rPr lang="uk-UA" dirty="0" smtClean="0"/>
            <a:t>У ХХ ст. поширилися різні форми геноциду, різні його подоби, що демонструє кризу цього поняття</a:t>
          </a:r>
          <a:endParaRPr lang="uk-UA" dirty="0"/>
        </a:p>
      </dgm:t>
    </dgm:pt>
    <dgm:pt modelId="{86FFBA8A-CBE3-4EF7-8058-75611A993A2A}" type="parTrans" cxnId="{01D04A45-0D78-4B18-93FD-B2CC0012B7FA}">
      <dgm:prSet/>
      <dgm:spPr/>
      <dgm:t>
        <a:bodyPr/>
        <a:lstStyle/>
        <a:p>
          <a:endParaRPr lang="uk-UA"/>
        </a:p>
      </dgm:t>
    </dgm:pt>
    <dgm:pt modelId="{04E60DD8-1E78-44B3-B91E-35F4DB768FF3}" type="sibTrans" cxnId="{01D04A45-0D78-4B18-93FD-B2CC0012B7FA}">
      <dgm:prSet/>
      <dgm:spPr/>
      <dgm:t>
        <a:bodyPr/>
        <a:lstStyle/>
        <a:p>
          <a:endParaRPr lang="uk-UA"/>
        </a:p>
      </dgm:t>
    </dgm:pt>
    <dgm:pt modelId="{E0186207-656B-4C73-8C5A-6484B52AB92A}">
      <dgm:prSet phldrT="[Текст]"/>
      <dgm:spPr/>
      <dgm:t>
        <a:bodyPr/>
        <a:lstStyle/>
        <a:p>
          <a:r>
            <a:rPr lang="uk-UA" dirty="0" smtClean="0"/>
            <a:t>За всіма ознаками трагедія Голодомору українського народу   має бути визнаною як геноцид</a:t>
          </a:r>
          <a:endParaRPr lang="uk-UA" dirty="0"/>
        </a:p>
      </dgm:t>
    </dgm:pt>
    <dgm:pt modelId="{D8A13683-B2D2-4BDC-B20D-CD3FC26012C3}" type="parTrans" cxnId="{DC6ED303-037C-4C34-839F-F794E92C6CD9}">
      <dgm:prSet/>
      <dgm:spPr/>
      <dgm:t>
        <a:bodyPr/>
        <a:lstStyle/>
        <a:p>
          <a:endParaRPr lang="uk-UA"/>
        </a:p>
      </dgm:t>
    </dgm:pt>
    <dgm:pt modelId="{A54D26F5-9DF7-4960-9F03-F4DCD5F27707}" type="sibTrans" cxnId="{DC6ED303-037C-4C34-839F-F794E92C6CD9}">
      <dgm:prSet/>
      <dgm:spPr/>
      <dgm:t>
        <a:bodyPr/>
        <a:lstStyle/>
        <a:p>
          <a:endParaRPr lang="uk-UA"/>
        </a:p>
      </dgm:t>
    </dgm:pt>
    <dgm:pt modelId="{A2382683-124B-43E4-9FC7-2EEF8083B740}">
      <dgm:prSet/>
      <dgm:spPr/>
      <dgm:t>
        <a:bodyPr/>
        <a:lstStyle/>
        <a:p>
          <a:r>
            <a:rPr lang="uk-UA" dirty="0" smtClean="0"/>
            <a:t>Кожен випадок геноциду по-своєму унікальний, але їх можна згрупувати за подібними ознаками та визначити фактори, що сприяють його можливій появі.</a:t>
          </a:r>
          <a:r>
            <a:rPr lang="uk-UA" b="1" dirty="0" smtClean="0"/>
            <a:t> </a:t>
          </a:r>
          <a:endParaRPr lang="uk-UA" dirty="0"/>
        </a:p>
      </dgm:t>
    </dgm:pt>
    <dgm:pt modelId="{FF562604-57A5-470E-86E3-AFD2E82C6F42}" type="parTrans" cxnId="{6DD7D416-203D-45C9-B709-83EAABBD1A5D}">
      <dgm:prSet/>
      <dgm:spPr/>
      <dgm:t>
        <a:bodyPr/>
        <a:lstStyle/>
        <a:p>
          <a:endParaRPr lang="uk-UA"/>
        </a:p>
      </dgm:t>
    </dgm:pt>
    <dgm:pt modelId="{35F792AB-5A42-4710-8E66-B57E7F3A34D2}" type="sibTrans" cxnId="{6DD7D416-203D-45C9-B709-83EAABBD1A5D}">
      <dgm:prSet/>
      <dgm:spPr/>
      <dgm:t>
        <a:bodyPr/>
        <a:lstStyle/>
        <a:p>
          <a:endParaRPr lang="uk-UA"/>
        </a:p>
      </dgm:t>
    </dgm:pt>
    <dgm:pt modelId="{53251B7C-3385-47B8-B6DF-218244334919}">
      <dgm:prSet/>
      <dgm:spPr/>
      <dgm:t>
        <a:bodyPr/>
        <a:lstStyle/>
        <a:p>
          <a:r>
            <a:rPr lang="uk-UA" dirty="0" smtClean="0"/>
            <a:t>Питання попередження геноциду - одне із головних завдань людства</a:t>
          </a:r>
          <a:endParaRPr lang="uk-UA" dirty="0"/>
        </a:p>
      </dgm:t>
    </dgm:pt>
    <dgm:pt modelId="{36D65CFF-C1F0-4EBE-A8A9-CEA38C5567BD}" type="parTrans" cxnId="{65587A0B-4A09-440F-8673-9DCFE723A969}">
      <dgm:prSet/>
      <dgm:spPr/>
      <dgm:t>
        <a:bodyPr/>
        <a:lstStyle/>
        <a:p>
          <a:endParaRPr lang="uk-UA"/>
        </a:p>
      </dgm:t>
    </dgm:pt>
    <dgm:pt modelId="{E94F6337-2015-4080-AFAA-962C5C34FBB3}" type="sibTrans" cxnId="{65587A0B-4A09-440F-8673-9DCFE723A969}">
      <dgm:prSet/>
      <dgm:spPr/>
      <dgm:t>
        <a:bodyPr/>
        <a:lstStyle/>
        <a:p>
          <a:endParaRPr lang="uk-UA"/>
        </a:p>
      </dgm:t>
    </dgm:pt>
    <dgm:pt modelId="{4A03F215-01D7-4A67-A3DF-658EE102F713}" type="pres">
      <dgm:prSet presAssocID="{7B6E4556-DF0B-48AA-A304-06451106F33A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A2E7FE5-90D7-4920-94D0-E9307AD5FCC8}" type="pres">
      <dgm:prSet presAssocID="{C25B8475-19C3-4ABF-9828-1A9B3CCFA09E}" presName="composite" presStyleCnt="0"/>
      <dgm:spPr/>
    </dgm:pt>
    <dgm:pt modelId="{A0CEA324-30A6-451B-B81E-4DF33391FE49}" type="pres">
      <dgm:prSet presAssocID="{C25B8475-19C3-4ABF-9828-1A9B3CCFA09E}" presName="imgShp" presStyleLbl="fgImgPlac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1000" r="-21000"/>
          </a:stretch>
        </a:blipFill>
      </dgm:spPr>
    </dgm:pt>
    <dgm:pt modelId="{C2EDD041-8962-4EB3-856D-04B846ECBA42}" type="pres">
      <dgm:prSet presAssocID="{C25B8475-19C3-4ABF-9828-1A9B3CCFA09E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EC12437-D7B5-4D45-B83E-709F0C91CC58}" type="pres">
      <dgm:prSet presAssocID="{48240350-407D-43E3-8CDB-5AABCF13C2AF}" presName="spacing" presStyleCnt="0"/>
      <dgm:spPr/>
    </dgm:pt>
    <dgm:pt modelId="{8AE36741-6217-4ADA-8772-B73437BCB29F}" type="pres">
      <dgm:prSet presAssocID="{0007A83D-8648-4248-9CDE-9AD35629E299}" presName="composite" presStyleCnt="0"/>
      <dgm:spPr/>
    </dgm:pt>
    <dgm:pt modelId="{565449F3-7CB0-4927-8859-2629B7757A49}" type="pres">
      <dgm:prSet presAssocID="{0007A83D-8648-4248-9CDE-9AD35629E299}" presName="imgShp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000" r="-2000"/>
          </a:stretch>
        </a:blipFill>
      </dgm:spPr>
    </dgm:pt>
    <dgm:pt modelId="{7EE1F3AD-E7B2-41A0-9665-595E8962FBDF}" type="pres">
      <dgm:prSet presAssocID="{0007A83D-8648-4248-9CDE-9AD35629E299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D30B5112-48AE-4E3F-AD6E-701DB0E417F9}" type="pres">
      <dgm:prSet presAssocID="{04E60DD8-1E78-44B3-B91E-35F4DB768FF3}" presName="spacing" presStyleCnt="0"/>
      <dgm:spPr/>
    </dgm:pt>
    <dgm:pt modelId="{E77F21BD-A0AB-4220-A853-C798C01E7883}" type="pres">
      <dgm:prSet presAssocID="{A2382683-124B-43E4-9FC7-2EEF8083B740}" presName="composite" presStyleCnt="0"/>
      <dgm:spPr/>
    </dgm:pt>
    <dgm:pt modelId="{862C14FA-3145-4178-A053-EEA6CEAAB209}" type="pres">
      <dgm:prSet presAssocID="{A2382683-124B-43E4-9FC7-2EEF8083B740}" presName="imgShp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1236F662-4BF5-4462-A7CE-3E955F2BCEF8}" type="pres">
      <dgm:prSet presAssocID="{A2382683-124B-43E4-9FC7-2EEF8083B740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0EF7B28-EFA5-4A78-9BD5-0CA40EC22D1A}" type="pres">
      <dgm:prSet presAssocID="{35F792AB-5A42-4710-8E66-B57E7F3A34D2}" presName="spacing" presStyleCnt="0"/>
      <dgm:spPr/>
    </dgm:pt>
    <dgm:pt modelId="{1276C7AC-3929-49E5-8DF5-2FD8170AE0AE}" type="pres">
      <dgm:prSet presAssocID="{E0186207-656B-4C73-8C5A-6484B52AB92A}" presName="composite" presStyleCnt="0"/>
      <dgm:spPr/>
    </dgm:pt>
    <dgm:pt modelId="{BDAE457D-F378-4150-BA4B-522986AB3D5D}" type="pres">
      <dgm:prSet presAssocID="{E0186207-656B-4C73-8C5A-6484B52AB92A}" presName="imgShp" presStyleLbl="fgImgPlac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000" r="-1000"/>
          </a:stretch>
        </a:blipFill>
      </dgm:spPr>
    </dgm:pt>
    <dgm:pt modelId="{5B86F2D1-C80A-4C63-A6B9-5607D44DFE7E}" type="pres">
      <dgm:prSet presAssocID="{E0186207-656B-4C73-8C5A-6484B52AB92A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0BB137E-EDFF-43A5-BF16-47EB8732F441}" type="pres">
      <dgm:prSet presAssocID="{A54D26F5-9DF7-4960-9F03-F4DCD5F27707}" presName="spacing" presStyleCnt="0"/>
      <dgm:spPr/>
    </dgm:pt>
    <dgm:pt modelId="{61BD3FB9-34FC-4F5B-8B74-19A508D9033F}" type="pres">
      <dgm:prSet presAssocID="{53251B7C-3385-47B8-B6DF-218244334919}" presName="composite" presStyleCnt="0"/>
      <dgm:spPr/>
    </dgm:pt>
    <dgm:pt modelId="{35880C57-9A5E-4CF7-841D-E601AF548A65}" type="pres">
      <dgm:prSet presAssocID="{53251B7C-3385-47B8-B6DF-218244334919}" presName="imgShp" presStyleLbl="fgImgPlac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8D478137-06D7-42A1-B8AE-01CB449A3718}" type="pres">
      <dgm:prSet presAssocID="{53251B7C-3385-47B8-B6DF-218244334919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2F8E1DB-6654-4C28-A8D9-A67F7CB381F8}" type="presOf" srcId="{E0186207-656B-4C73-8C5A-6484B52AB92A}" destId="{5B86F2D1-C80A-4C63-A6B9-5607D44DFE7E}" srcOrd="0" destOrd="0" presId="urn:microsoft.com/office/officeart/2005/8/layout/vList3#1"/>
    <dgm:cxn modelId="{65587A0B-4A09-440F-8673-9DCFE723A969}" srcId="{7B6E4556-DF0B-48AA-A304-06451106F33A}" destId="{53251B7C-3385-47B8-B6DF-218244334919}" srcOrd="4" destOrd="0" parTransId="{36D65CFF-C1F0-4EBE-A8A9-CEA38C5567BD}" sibTransId="{E94F6337-2015-4080-AFAA-962C5C34FBB3}"/>
    <dgm:cxn modelId="{1C114294-3B7E-40B9-9A79-21D720695B71}" srcId="{7B6E4556-DF0B-48AA-A304-06451106F33A}" destId="{C25B8475-19C3-4ABF-9828-1A9B3CCFA09E}" srcOrd="0" destOrd="0" parTransId="{64F1B4C5-98A3-4407-9695-D30A97660356}" sibTransId="{48240350-407D-43E3-8CDB-5AABCF13C2AF}"/>
    <dgm:cxn modelId="{12BA5D99-E3B9-4CBB-B7BA-EE3836E8115B}" type="presOf" srcId="{53251B7C-3385-47B8-B6DF-218244334919}" destId="{8D478137-06D7-42A1-B8AE-01CB449A3718}" srcOrd="0" destOrd="0" presId="urn:microsoft.com/office/officeart/2005/8/layout/vList3#1"/>
    <dgm:cxn modelId="{6DD7D416-203D-45C9-B709-83EAABBD1A5D}" srcId="{7B6E4556-DF0B-48AA-A304-06451106F33A}" destId="{A2382683-124B-43E4-9FC7-2EEF8083B740}" srcOrd="2" destOrd="0" parTransId="{FF562604-57A5-470E-86E3-AFD2E82C6F42}" sibTransId="{35F792AB-5A42-4710-8E66-B57E7F3A34D2}"/>
    <dgm:cxn modelId="{92637774-BD94-4CE1-9F29-F23306FD7990}" type="presOf" srcId="{C25B8475-19C3-4ABF-9828-1A9B3CCFA09E}" destId="{C2EDD041-8962-4EB3-856D-04B846ECBA42}" srcOrd="0" destOrd="0" presId="urn:microsoft.com/office/officeart/2005/8/layout/vList3#1"/>
    <dgm:cxn modelId="{01D04A45-0D78-4B18-93FD-B2CC0012B7FA}" srcId="{7B6E4556-DF0B-48AA-A304-06451106F33A}" destId="{0007A83D-8648-4248-9CDE-9AD35629E299}" srcOrd="1" destOrd="0" parTransId="{86FFBA8A-CBE3-4EF7-8058-75611A993A2A}" sibTransId="{04E60DD8-1E78-44B3-B91E-35F4DB768FF3}"/>
    <dgm:cxn modelId="{BD1BF810-DF80-4805-94ED-551C7556F238}" type="presOf" srcId="{A2382683-124B-43E4-9FC7-2EEF8083B740}" destId="{1236F662-4BF5-4462-A7CE-3E955F2BCEF8}" srcOrd="0" destOrd="0" presId="urn:microsoft.com/office/officeart/2005/8/layout/vList3#1"/>
    <dgm:cxn modelId="{DC6ED303-037C-4C34-839F-F794E92C6CD9}" srcId="{7B6E4556-DF0B-48AA-A304-06451106F33A}" destId="{E0186207-656B-4C73-8C5A-6484B52AB92A}" srcOrd="3" destOrd="0" parTransId="{D8A13683-B2D2-4BDC-B20D-CD3FC26012C3}" sibTransId="{A54D26F5-9DF7-4960-9F03-F4DCD5F27707}"/>
    <dgm:cxn modelId="{8FA7AC1A-9075-40F3-B428-D37553779CA0}" type="presOf" srcId="{0007A83D-8648-4248-9CDE-9AD35629E299}" destId="{7EE1F3AD-E7B2-41A0-9665-595E8962FBDF}" srcOrd="0" destOrd="0" presId="urn:microsoft.com/office/officeart/2005/8/layout/vList3#1"/>
    <dgm:cxn modelId="{29B2B4C3-C2C0-4712-B66A-4CAA8BA6F9A5}" type="presOf" srcId="{7B6E4556-DF0B-48AA-A304-06451106F33A}" destId="{4A03F215-01D7-4A67-A3DF-658EE102F713}" srcOrd="0" destOrd="0" presId="urn:microsoft.com/office/officeart/2005/8/layout/vList3#1"/>
    <dgm:cxn modelId="{9E03B7F7-2670-4EB2-B82A-48208F41D98B}" type="presParOf" srcId="{4A03F215-01D7-4A67-A3DF-658EE102F713}" destId="{AA2E7FE5-90D7-4920-94D0-E9307AD5FCC8}" srcOrd="0" destOrd="0" presId="urn:microsoft.com/office/officeart/2005/8/layout/vList3#1"/>
    <dgm:cxn modelId="{8723071B-B7A8-4AA2-B206-9FA7ECA9ACA8}" type="presParOf" srcId="{AA2E7FE5-90D7-4920-94D0-E9307AD5FCC8}" destId="{A0CEA324-30A6-451B-B81E-4DF33391FE49}" srcOrd="0" destOrd="0" presId="urn:microsoft.com/office/officeart/2005/8/layout/vList3#1"/>
    <dgm:cxn modelId="{A075D2EC-A85A-4BE0-BC1E-437E4156D273}" type="presParOf" srcId="{AA2E7FE5-90D7-4920-94D0-E9307AD5FCC8}" destId="{C2EDD041-8962-4EB3-856D-04B846ECBA42}" srcOrd="1" destOrd="0" presId="urn:microsoft.com/office/officeart/2005/8/layout/vList3#1"/>
    <dgm:cxn modelId="{EF4220E2-3EB8-4D1E-AA31-067040C0D41E}" type="presParOf" srcId="{4A03F215-01D7-4A67-A3DF-658EE102F713}" destId="{EEC12437-D7B5-4D45-B83E-709F0C91CC58}" srcOrd="1" destOrd="0" presId="urn:microsoft.com/office/officeart/2005/8/layout/vList3#1"/>
    <dgm:cxn modelId="{16862D35-4394-4D53-8926-39881814EE46}" type="presParOf" srcId="{4A03F215-01D7-4A67-A3DF-658EE102F713}" destId="{8AE36741-6217-4ADA-8772-B73437BCB29F}" srcOrd="2" destOrd="0" presId="urn:microsoft.com/office/officeart/2005/8/layout/vList3#1"/>
    <dgm:cxn modelId="{25FFF756-02EF-4C5D-AC80-42CBD5C99819}" type="presParOf" srcId="{8AE36741-6217-4ADA-8772-B73437BCB29F}" destId="{565449F3-7CB0-4927-8859-2629B7757A49}" srcOrd="0" destOrd="0" presId="urn:microsoft.com/office/officeart/2005/8/layout/vList3#1"/>
    <dgm:cxn modelId="{84ED2FA6-2475-40DC-AA07-2DA1D17E8B80}" type="presParOf" srcId="{8AE36741-6217-4ADA-8772-B73437BCB29F}" destId="{7EE1F3AD-E7B2-41A0-9665-595E8962FBDF}" srcOrd="1" destOrd="0" presId="urn:microsoft.com/office/officeart/2005/8/layout/vList3#1"/>
    <dgm:cxn modelId="{F12FE104-F7F8-441C-94B2-B05391D20FB0}" type="presParOf" srcId="{4A03F215-01D7-4A67-A3DF-658EE102F713}" destId="{D30B5112-48AE-4E3F-AD6E-701DB0E417F9}" srcOrd="3" destOrd="0" presId="urn:microsoft.com/office/officeart/2005/8/layout/vList3#1"/>
    <dgm:cxn modelId="{5012447A-E507-49DC-BEB9-91CC73B3FD6A}" type="presParOf" srcId="{4A03F215-01D7-4A67-A3DF-658EE102F713}" destId="{E77F21BD-A0AB-4220-A853-C798C01E7883}" srcOrd="4" destOrd="0" presId="urn:microsoft.com/office/officeart/2005/8/layout/vList3#1"/>
    <dgm:cxn modelId="{E7DD6073-901A-46CA-8884-7018D2040EAA}" type="presParOf" srcId="{E77F21BD-A0AB-4220-A853-C798C01E7883}" destId="{862C14FA-3145-4178-A053-EEA6CEAAB209}" srcOrd="0" destOrd="0" presId="urn:microsoft.com/office/officeart/2005/8/layout/vList3#1"/>
    <dgm:cxn modelId="{08E7F8AC-6BF1-4CFD-BCCF-7A559E38A919}" type="presParOf" srcId="{E77F21BD-A0AB-4220-A853-C798C01E7883}" destId="{1236F662-4BF5-4462-A7CE-3E955F2BCEF8}" srcOrd="1" destOrd="0" presId="urn:microsoft.com/office/officeart/2005/8/layout/vList3#1"/>
    <dgm:cxn modelId="{1A531801-DC50-4482-BB6F-5F303E75D851}" type="presParOf" srcId="{4A03F215-01D7-4A67-A3DF-658EE102F713}" destId="{80EF7B28-EFA5-4A78-9BD5-0CA40EC22D1A}" srcOrd="5" destOrd="0" presId="urn:microsoft.com/office/officeart/2005/8/layout/vList3#1"/>
    <dgm:cxn modelId="{E954C9E6-A64C-4BBE-8E3A-12217711B89D}" type="presParOf" srcId="{4A03F215-01D7-4A67-A3DF-658EE102F713}" destId="{1276C7AC-3929-49E5-8DF5-2FD8170AE0AE}" srcOrd="6" destOrd="0" presId="urn:microsoft.com/office/officeart/2005/8/layout/vList3#1"/>
    <dgm:cxn modelId="{37A45A81-2951-47AB-BFB0-72867D86C0DB}" type="presParOf" srcId="{1276C7AC-3929-49E5-8DF5-2FD8170AE0AE}" destId="{BDAE457D-F378-4150-BA4B-522986AB3D5D}" srcOrd="0" destOrd="0" presId="urn:microsoft.com/office/officeart/2005/8/layout/vList3#1"/>
    <dgm:cxn modelId="{57228F42-A9D4-4889-B963-3D92B0860DC5}" type="presParOf" srcId="{1276C7AC-3929-49E5-8DF5-2FD8170AE0AE}" destId="{5B86F2D1-C80A-4C63-A6B9-5607D44DFE7E}" srcOrd="1" destOrd="0" presId="urn:microsoft.com/office/officeart/2005/8/layout/vList3#1"/>
    <dgm:cxn modelId="{8D02727A-C3B9-47B9-8AB6-DA3DAC923884}" type="presParOf" srcId="{4A03F215-01D7-4A67-A3DF-658EE102F713}" destId="{B0BB137E-EDFF-43A5-BF16-47EB8732F441}" srcOrd="7" destOrd="0" presId="urn:microsoft.com/office/officeart/2005/8/layout/vList3#1"/>
    <dgm:cxn modelId="{9D6E2BD0-2996-482E-BE78-24FB97F19AC5}" type="presParOf" srcId="{4A03F215-01D7-4A67-A3DF-658EE102F713}" destId="{61BD3FB9-34FC-4F5B-8B74-19A508D9033F}" srcOrd="8" destOrd="0" presId="urn:microsoft.com/office/officeart/2005/8/layout/vList3#1"/>
    <dgm:cxn modelId="{49A37793-938B-4383-8CA8-C80877E61C40}" type="presParOf" srcId="{61BD3FB9-34FC-4F5B-8B74-19A508D9033F}" destId="{35880C57-9A5E-4CF7-841D-E601AF548A65}" srcOrd="0" destOrd="0" presId="urn:microsoft.com/office/officeart/2005/8/layout/vList3#1"/>
    <dgm:cxn modelId="{E2A96AE4-27E3-4A14-BD3E-2C7EAC8399DE}" type="presParOf" srcId="{61BD3FB9-34FC-4F5B-8B74-19A508D9033F}" destId="{8D478137-06D7-42A1-B8AE-01CB449A3718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7D20F5-FB9A-451C-A25F-F1C1D3FA16E5}">
      <dsp:nvSpPr>
        <dsp:cNvPr id="0" name=""/>
        <dsp:cNvSpPr/>
      </dsp:nvSpPr>
      <dsp:spPr>
        <a:xfrm>
          <a:off x="2592291" y="2173633"/>
          <a:ext cx="3168344" cy="297502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Актуальність дослідження</a:t>
          </a:r>
          <a:endParaRPr lang="uk-UA" sz="1800" b="1" kern="1200" dirty="0">
            <a:solidFill>
              <a:srgbClr val="FF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56284" y="2609315"/>
        <a:ext cx="2240358" cy="2103657"/>
      </dsp:txXfrm>
    </dsp:sp>
    <dsp:sp modelId="{CFDE60A3-BF20-4E5D-9559-D4502F549784}">
      <dsp:nvSpPr>
        <dsp:cNvPr id="0" name=""/>
        <dsp:cNvSpPr/>
      </dsp:nvSpPr>
      <dsp:spPr>
        <a:xfrm rot="11700000">
          <a:off x="1046323" y="2708197"/>
          <a:ext cx="1546197" cy="6427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824613-66A4-41C3-B7D9-BFEBD2D08C18}">
      <dsp:nvSpPr>
        <dsp:cNvPr id="0" name=""/>
        <dsp:cNvSpPr/>
      </dsp:nvSpPr>
      <dsp:spPr>
        <a:xfrm>
          <a:off x="1403" y="1972473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Загроза існування окремих груп людей на підставі національних, етнічних, расових, релігійних ознак</a:t>
          </a:r>
          <a:endParaRPr lang="uk-UA" sz="1600" kern="1200" dirty="0"/>
        </a:p>
      </dsp:txBody>
      <dsp:txXfrm>
        <a:off x="51605" y="2022675"/>
        <a:ext cx="2042122" cy="1613616"/>
      </dsp:txXfrm>
    </dsp:sp>
    <dsp:sp modelId="{1FEBA3D8-C1EB-45D4-B438-266D4E222465}">
      <dsp:nvSpPr>
        <dsp:cNvPr id="0" name=""/>
        <dsp:cNvSpPr/>
      </dsp:nvSpPr>
      <dsp:spPr>
        <a:xfrm rot="14700000">
          <a:off x="2352012" y="1159728"/>
          <a:ext cx="1615768" cy="6427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D6E115F-15EA-490E-A3A8-A2BFA3FD14F0}">
      <dsp:nvSpPr>
        <dsp:cNvPr id="0" name=""/>
        <dsp:cNvSpPr/>
      </dsp:nvSpPr>
      <dsp:spPr>
        <a:xfrm>
          <a:off x="1747206" y="-108094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Необхідність усвідомлення світовою спільнотою небезпеки геноциду </a:t>
          </a:r>
          <a:endParaRPr lang="uk-UA" sz="1600" kern="1200" dirty="0"/>
        </a:p>
      </dsp:txBody>
      <dsp:txXfrm>
        <a:off x="1797408" y="-57892"/>
        <a:ext cx="2042122" cy="1613616"/>
      </dsp:txXfrm>
    </dsp:sp>
    <dsp:sp modelId="{FDBD8C51-03F8-4AD9-8891-3724DF5FD88A}">
      <dsp:nvSpPr>
        <dsp:cNvPr id="0" name=""/>
        <dsp:cNvSpPr/>
      </dsp:nvSpPr>
      <dsp:spPr>
        <a:xfrm rot="17700000">
          <a:off x="4385147" y="1159728"/>
          <a:ext cx="1615768" cy="6427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555678D-DC18-4F90-8DD5-4E6A7CF7E7B7}">
      <dsp:nvSpPr>
        <dsp:cNvPr id="0" name=""/>
        <dsp:cNvSpPr/>
      </dsp:nvSpPr>
      <dsp:spPr>
        <a:xfrm>
          <a:off x="4463195" y="-108094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Геноцид - найбільш небезпечний злочин проти миру, безпеки людства </a:t>
          </a:r>
          <a:endParaRPr lang="uk-UA" sz="1600" kern="1200" dirty="0"/>
        </a:p>
      </dsp:txBody>
      <dsp:txXfrm>
        <a:off x="4513397" y="-57892"/>
        <a:ext cx="2042122" cy="1613616"/>
      </dsp:txXfrm>
    </dsp:sp>
    <dsp:sp modelId="{94B6D75E-D849-4CAC-AC31-7A67CD61FE11}">
      <dsp:nvSpPr>
        <dsp:cNvPr id="0" name=""/>
        <dsp:cNvSpPr/>
      </dsp:nvSpPr>
      <dsp:spPr>
        <a:xfrm rot="20700000">
          <a:off x="5760407" y="2708197"/>
          <a:ext cx="1546197" cy="642757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tint val="60000"/>
                <a:hueOff val="0"/>
                <a:satOff val="0"/>
                <a:lumOff val="0"/>
                <a:alphaOff val="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3">
                <a:tint val="6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6B8184-536A-4E6F-8406-4BAF87ECF933}">
      <dsp:nvSpPr>
        <dsp:cNvPr id="0" name=""/>
        <dsp:cNvSpPr/>
      </dsp:nvSpPr>
      <dsp:spPr>
        <a:xfrm>
          <a:off x="6208998" y="1972473"/>
          <a:ext cx="2142526" cy="171402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114300" dist="114300" dir="5400000" rotWithShape="0">
            <a:srgbClr val="000000">
              <a:alpha val="7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 ХХ </a:t>
          </a:r>
          <a:r>
            <a:rPr lang="uk-UA" sz="1600" kern="1200" dirty="0" err="1" smtClean="0"/>
            <a:t>ст</a:t>
          </a:r>
          <a:r>
            <a:rPr lang="uk-UA" sz="1600" kern="1200" dirty="0" smtClean="0"/>
            <a:t> у світі потерпілими стали декілька мільйонів осіб. </a:t>
          </a:r>
          <a:endParaRPr lang="uk-UA" sz="1600" kern="1200" dirty="0"/>
        </a:p>
      </dsp:txBody>
      <dsp:txXfrm>
        <a:off x="6259200" y="2022675"/>
        <a:ext cx="2042122" cy="16136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16A87-8ED0-4CE7-A388-88A1FDC93392}">
      <dsp:nvSpPr>
        <dsp:cNvPr id="0" name=""/>
        <dsp:cNvSpPr/>
      </dsp:nvSpPr>
      <dsp:spPr>
        <a:xfrm rot="5400000">
          <a:off x="-150663" y="152309"/>
          <a:ext cx="1004420" cy="703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З</a:t>
          </a:r>
          <a:endParaRPr lang="uk-UA" sz="1800" b="1" kern="1200" dirty="0"/>
        </a:p>
      </dsp:txBody>
      <dsp:txXfrm rot="-5400000">
        <a:off x="0" y="353193"/>
        <a:ext cx="703094" cy="301326"/>
      </dsp:txXfrm>
    </dsp:sp>
    <dsp:sp modelId="{38116A78-CAC8-47EC-9C88-91C52D249A23}">
      <dsp:nvSpPr>
        <dsp:cNvPr id="0" name=""/>
        <dsp:cNvSpPr/>
      </dsp:nvSpPr>
      <dsp:spPr>
        <a:xfrm rot="5400000">
          <a:off x="4201574" y="-3359266"/>
          <a:ext cx="652873" cy="7649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проаналізувати поняття геноциду і виявити його характерні риси як міжнародного злочину;</a:t>
          </a:r>
          <a:endParaRPr lang="uk-UA" sz="1600" kern="1200" dirty="0"/>
        </a:p>
      </dsp:txBody>
      <dsp:txXfrm rot="-5400000">
        <a:off x="703095" y="171084"/>
        <a:ext cx="7617962" cy="589131"/>
      </dsp:txXfrm>
    </dsp:sp>
    <dsp:sp modelId="{C7BADD78-9B3E-4F99-A31B-85BDB6950A8F}">
      <dsp:nvSpPr>
        <dsp:cNvPr id="0" name=""/>
        <dsp:cNvSpPr/>
      </dsp:nvSpPr>
      <dsp:spPr>
        <a:xfrm rot="5400000">
          <a:off x="-150663" y="1059690"/>
          <a:ext cx="1004420" cy="703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А</a:t>
          </a:r>
          <a:endParaRPr lang="uk-UA" sz="1800" b="1" kern="1200" dirty="0"/>
        </a:p>
      </dsp:txBody>
      <dsp:txXfrm rot="-5400000">
        <a:off x="0" y="1260574"/>
        <a:ext cx="703094" cy="301326"/>
      </dsp:txXfrm>
    </dsp:sp>
    <dsp:sp modelId="{20359C62-DB60-4A8E-BBC2-51A262AF63CA}">
      <dsp:nvSpPr>
        <dsp:cNvPr id="0" name=""/>
        <dsp:cNvSpPr/>
      </dsp:nvSpPr>
      <dsp:spPr>
        <a:xfrm rot="5400000">
          <a:off x="4201574" y="-2589453"/>
          <a:ext cx="652873" cy="7649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провести аналіз найбільш відомих геноциді ХХ – початку ХХІ століття;</a:t>
          </a:r>
          <a:endParaRPr lang="uk-UA" sz="1600" kern="1200"/>
        </a:p>
      </dsp:txBody>
      <dsp:txXfrm rot="-5400000">
        <a:off x="703095" y="940897"/>
        <a:ext cx="7617962" cy="589131"/>
      </dsp:txXfrm>
    </dsp:sp>
    <dsp:sp modelId="{37EA247C-2394-4D9F-8000-AC1412E93336}">
      <dsp:nvSpPr>
        <dsp:cNvPr id="0" name=""/>
        <dsp:cNvSpPr/>
      </dsp:nvSpPr>
      <dsp:spPr>
        <a:xfrm rot="5400000">
          <a:off x="-150663" y="1967070"/>
          <a:ext cx="1004420" cy="703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Д</a:t>
          </a:r>
          <a:endParaRPr lang="uk-UA" sz="1800" b="1" kern="1200" dirty="0"/>
        </a:p>
      </dsp:txBody>
      <dsp:txXfrm rot="-5400000">
        <a:off x="0" y="2167954"/>
        <a:ext cx="703094" cy="301326"/>
      </dsp:txXfrm>
    </dsp:sp>
    <dsp:sp modelId="{4FE2F642-C29B-4713-9985-FFF013375FDA}">
      <dsp:nvSpPr>
        <dsp:cNvPr id="0" name=""/>
        <dsp:cNvSpPr/>
      </dsp:nvSpPr>
      <dsp:spPr>
        <a:xfrm rot="5400000">
          <a:off x="4201574" y="-1682072"/>
          <a:ext cx="652873" cy="7649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smtClean="0"/>
            <a:t>визначити фактори, що сприяють перетворенню ХХ ст в століття геноциду;</a:t>
          </a:r>
          <a:endParaRPr lang="uk-UA" sz="1600" kern="1200"/>
        </a:p>
      </dsp:txBody>
      <dsp:txXfrm rot="-5400000">
        <a:off x="703095" y="1848278"/>
        <a:ext cx="7617962" cy="589131"/>
      </dsp:txXfrm>
    </dsp:sp>
    <dsp:sp modelId="{BB19DC27-5F49-4332-9E61-70223093DE81}">
      <dsp:nvSpPr>
        <dsp:cNvPr id="0" name=""/>
        <dsp:cNvSpPr/>
      </dsp:nvSpPr>
      <dsp:spPr>
        <a:xfrm rot="5400000">
          <a:off x="-150663" y="2874451"/>
          <a:ext cx="1004420" cy="703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А</a:t>
          </a:r>
          <a:endParaRPr lang="uk-UA" sz="1800" b="1" kern="1200" dirty="0"/>
        </a:p>
      </dsp:txBody>
      <dsp:txXfrm rot="-5400000">
        <a:off x="0" y="3075335"/>
        <a:ext cx="703094" cy="301326"/>
      </dsp:txXfrm>
    </dsp:sp>
    <dsp:sp modelId="{A18DB8F8-4680-4C67-A497-7D83DD21F12E}">
      <dsp:nvSpPr>
        <dsp:cNvPr id="0" name=""/>
        <dsp:cNvSpPr/>
      </dsp:nvSpPr>
      <dsp:spPr>
        <a:xfrm rot="5400000">
          <a:off x="4201574" y="-774692"/>
          <a:ext cx="652873" cy="7649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схарактеризувати подібні ознаки, характерні для таких смертоносних подій упродовж історії ХХ – початку ХХІ століття;</a:t>
          </a:r>
          <a:endParaRPr lang="uk-UA" sz="1600" kern="1200" dirty="0"/>
        </a:p>
      </dsp:txBody>
      <dsp:txXfrm rot="-5400000">
        <a:off x="703095" y="2755658"/>
        <a:ext cx="7617962" cy="589131"/>
      </dsp:txXfrm>
    </dsp:sp>
    <dsp:sp modelId="{7D31352D-AAE1-4D6C-9C45-431B3392FB10}">
      <dsp:nvSpPr>
        <dsp:cNvPr id="0" name=""/>
        <dsp:cNvSpPr/>
      </dsp:nvSpPr>
      <dsp:spPr>
        <a:xfrm rot="5400000">
          <a:off x="-150663" y="3781831"/>
          <a:ext cx="1004420" cy="703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Ч</a:t>
          </a:r>
          <a:endParaRPr lang="uk-UA" sz="1800" b="1" kern="1200" dirty="0"/>
        </a:p>
      </dsp:txBody>
      <dsp:txXfrm rot="-5400000">
        <a:off x="0" y="3982715"/>
        <a:ext cx="703094" cy="301326"/>
      </dsp:txXfrm>
    </dsp:sp>
    <dsp:sp modelId="{B47F7B66-2777-4440-B091-F6A623DC4C58}">
      <dsp:nvSpPr>
        <dsp:cNvPr id="0" name=""/>
        <dsp:cNvSpPr/>
      </dsp:nvSpPr>
      <dsp:spPr>
        <a:xfrm rot="5400000">
          <a:off x="4201574" y="132688"/>
          <a:ext cx="652873" cy="7649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проаналізувати генезис розвитку геноциду на прикладі Голодомору        1932-33 </a:t>
          </a:r>
          <a:r>
            <a:rPr lang="uk-UA" sz="1600" kern="1200" dirty="0" err="1" smtClean="0"/>
            <a:t>рр</a:t>
          </a:r>
          <a:r>
            <a:rPr lang="uk-UA" sz="1600" kern="1200" dirty="0" smtClean="0"/>
            <a:t>, 1946-1947 </a:t>
          </a:r>
          <a:r>
            <a:rPr lang="uk-UA" sz="1600" kern="1200" dirty="0" err="1" smtClean="0"/>
            <a:t>рр</a:t>
          </a:r>
          <a:r>
            <a:rPr lang="uk-UA" sz="1600" kern="1200" dirty="0" smtClean="0"/>
            <a:t> на Житомирщині;</a:t>
          </a:r>
          <a:endParaRPr lang="uk-UA" sz="1600" kern="1200" dirty="0"/>
        </a:p>
      </dsp:txBody>
      <dsp:txXfrm rot="-5400000">
        <a:off x="703095" y="3663039"/>
        <a:ext cx="7617962" cy="589131"/>
      </dsp:txXfrm>
    </dsp:sp>
    <dsp:sp modelId="{A76A9FAD-030F-4CB1-B630-0A2BD511F41E}">
      <dsp:nvSpPr>
        <dsp:cNvPr id="0" name=""/>
        <dsp:cNvSpPr/>
      </dsp:nvSpPr>
      <dsp:spPr>
        <a:xfrm rot="5400000">
          <a:off x="-150663" y="4689212"/>
          <a:ext cx="1004420" cy="7030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smtClean="0"/>
            <a:t>І</a:t>
          </a:r>
          <a:endParaRPr lang="uk-UA" sz="1800" b="1" kern="1200" dirty="0"/>
        </a:p>
      </dsp:txBody>
      <dsp:txXfrm rot="-5400000">
        <a:off x="0" y="4890096"/>
        <a:ext cx="703094" cy="301326"/>
      </dsp:txXfrm>
    </dsp:sp>
    <dsp:sp modelId="{2B627AC0-A96A-46F6-A471-A8BB32728E73}">
      <dsp:nvSpPr>
        <dsp:cNvPr id="0" name=""/>
        <dsp:cNvSpPr/>
      </dsp:nvSpPr>
      <dsp:spPr>
        <a:xfrm rot="5400000">
          <a:off x="4201574" y="1040068"/>
          <a:ext cx="652873" cy="7649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600" kern="1200" dirty="0" smtClean="0"/>
            <a:t>дослідити правові норми застосування Конвенції ООН “Про попередження злочину геноциду та покарання за нього” щодо Голодомору в Україні.</a:t>
          </a:r>
          <a:endParaRPr lang="uk-UA" sz="1600" kern="1200" dirty="0"/>
        </a:p>
      </dsp:txBody>
      <dsp:txXfrm rot="-5400000">
        <a:off x="703095" y="4570419"/>
        <a:ext cx="7617962" cy="5891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DAFF68-5839-4C95-B3F7-F6BB4228B07A}">
      <dsp:nvSpPr>
        <dsp:cNvPr id="0" name=""/>
        <dsp:cNvSpPr/>
      </dsp:nvSpPr>
      <dsp:spPr>
        <a:xfrm>
          <a:off x="720079" y="0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Убивство членів будь-якої расової,  релігійної, етнічної групи</a:t>
          </a:r>
          <a:endParaRPr lang="uk-UA" sz="1400" b="1" kern="1200" dirty="0"/>
        </a:p>
      </dsp:txBody>
      <dsp:txXfrm>
        <a:off x="720079" y="0"/>
        <a:ext cx="2030015" cy="1218009"/>
      </dsp:txXfrm>
    </dsp:sp>
    <dsp:sp modelId="{75691162-C410-4865-9B0F-9923B5375E00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Спричинення серйозних тілесних пошкоджень або розумового розладу</a:t>
          </a:r>
          <a:endParaRPr lang="uk-UA" sz="1400" b="1" kern="1200" dirty="0"/>
        </a:p>
      </dsp:txBody>
      <dsp:txXfrm>
        <a:off x="3149500" y="1984"/>
        <a:ext cx="2030015" cy="1218009"/>
      </dsp:txXfrm>
    </dsp:sp>
    <dsp:sp modelId="{31CD55B0-95A4-40A0-80A7-6E38D45F60FE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Навмисне створення таких життєвих умов, які спрямовані на фізичне знищення</a:t>
          </a:r>
          <a:endParaRPr lang="uk-UA" sz="1400" b="1" kern="1200" dirty="0"/>
        </a:p>
      </dsp:txBody>
      <dsp:txXfrm>
        <a:off x="916483" y="1422995"/>
        <a:ext cx="2030015" cy="1218009"/>
      </dsp:txXfrm>
    </dsp:sp>
    <dsp:sp modelId="{AEE8ED4A-F003-444A-AE9E-D9E493678F76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Заходи, спрямовані на запобігання дітонародженню всередині такої групи</a:t>
          </a:r>
          <a:endParaRPr lang="uk-UA" sz="1400" b="1" kern="1200" dirty="0"/>
        </a:p>
      </dsp:txBody>
      <dsp:txXfrm>
        <a:off x="3149500" y="1422995"/>
        <a:ext cx="2030015" cy="1218009"/>
      </dsp:txXfrm>
    </dsp:sp>
    <dsp:sp modelId="{01E6A18B-F38B-49EA-A6E2-4298BEE53DF1}">
      <dsp:nvSpPr>
        <dsp:cNvPr id="0" name=""/>
        <dsp:cNvSpPr/>
      </dsp:nvSpPr>
      <dsp:spPr>
        <a:xfrm>
          <a:off x="2032992" y="2844006"/>
          <a:ext cx="2030015" cy="121800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Насильницька передача дітей однієї людської групи в іншу</a:t>
          </a:r>
          <a:endParaRPr lang="uk-UA" sz="1400" b="1" kern="1200" dirty="0"/>
        </a:p>
      </dsp:txBody>
      <dsp:txXfrm>
        <a:off x="2032992" y="2844006"/>
        <a:ext cx="2030015" cy="121800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BF8822-FE1B-4FE1-8E14-25E66805B776}">
      <dsp:nvSpPr>
        <dsp:cNvPr id="0" name=""/>
        <dsp:cNvSpPr/>
      </dsp:nvSpPr>
      <dsp:spPr>
        <a:xfrm>
          <a:off x="0" y="0"/>
          <a:ext cx="1786135" cy="534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smtClean="0"/>
            <a:t>Посилення політичної та економічної нестабільності</a:t>
          </a:r>
          <a:endParaRPr lang="uk-UA" sz="1600" b="1" kern="1200" dirty="0"/>
        </a:p>
      </dsp:txBody>
      <dsp:txXfrm>
        <a:off x="0" y="2137747"/>
        <a:ext cx="1786135" cy="2137747"/>
      </dsp:txXfrm>
    </dsp:sp>
    <dsp:sp modelId="{38AB3CA1-D91C-4D8B-884E-0059B915A2AD}">
      <dsp:nvSpPr>
        <dsp:cNvPr id="0" name=""/>
        <dsp:cNvSpPr/>
      </dsp:nvSpPr>
      <dsp:spPr>
        <a:xfrm>
          <a:off x="53584" y="320662"/>
          <a:ext cx="1678967" cy="177967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837813-731E-4063-81CD-29702401B500}">
      <dsp:nvSpPr>
        <dsp:cNvPr id="0" name=""/>
        <dsp:cNvSpPr/>
      </dsp:nvSpPr>
      <dsp:spPr>
        <a:xfrm>
          <a:off x="1839720" y="0"/>
          <a:ext cx="1786135" cy="534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В країні існує тоталітарна система або авторитарний уряд</a:t>
          </a:r>
          <a:endParaRPr lang="uk-UA" sz="1600" b="1" kern="1200" dirty="0"/>
        </a:p>
      </dsp:txBody>
      <dsp:txXfrm>
        <a:off x="1839720" y="2137747"/>
        <a:ext cx="1786135" cy="2137747"/>
      </dsp:txXfrm>
    </dsp:sp>
    <dsp:sp modelId="{A34BC290-157B-40D8-A18F-018CC09E1ABF}">
      <dsp:nvSpPr>
        <dsp:cNvPr id="0" name=""/>
        <dsp:cNvSpPr/>
      </dsp:nvSpPr>
      <dsp:spPr>
        <a:xfrm>
          <a:off x="1893304" y="320662"/>
          <a:ext cx="1678967" cy="177967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2152AC-4E22-4392-A92B-3A15397F9721}">
      <dsp:nvSpPr>
        <dsp:cNvPr id="0" name=""/>
        <dsp:cNvSpPr/>
      </dsp:nvSpPr>
      <dsp:spPr>
        <a:xfrm>
          <a:off x="3679440" y="0"/>
          <a:ext cx="1786135" cy="534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Країна знаходиться в стані війни з іншою країною</a:t>
          </a:r>
          <a:endParaRPr lang="uk-UA" sz="1600" b="1" kern="1200" dirty="0"/>
        </a:p>
      </dsp:txBody>
      <dsp:txXfrm>
        <a:off x="3679440" y="2137747"/>
        <a:ext cx="1786135" cy="2137747"/>
      </dsp:txXfrm>
    </dsp:sp>
    <dsp:sp modelId="{3E16D4B5-F9A0-4603-BD34-4C55061C73C0}">
      <dsp:nvSpPr>
        <dsp:cNvPr id="0" name=""/>
        <dsp:cNvSpPr/>
      </dsp:nvSpPr>
      <dsp:spPr>
        <a:xfrm>
          <a:off x="3733024" y="320662"/>
          <a:ext cx="1678967" cy="177967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DB6E9-9FCB-4303-A243-627BC331EC89}">
      <dsp:nvSpPr>
        <dsp:cNvPr id="0" name=""/>
        <dsp:cNvSpPr/>
      </dsp:nvSpPr>
      <dsp:spPr>
        <a:xfrm>
          <a:off x="5519160" y="0"/>
          <a:ext cx="1786135" cy="534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Країна знаходиться в стані громадянської війни і в ній існує беззаконня</a:t>
          </a:r>
          <a:endParaRPr lang="uk-UA" sz="1600" b="1" kern="1200" dirty="0"/>
        </a:p>
      </dsp:txBody>
      <dsp:txXfrm>
        <a:off x="5519160" y="2137747"/>
        <a:ext cx="1786135" cy="2137747"/>
      </dsp:txXfrm>
    </dsp:sp>
    <dsp:sp modelId="{58B809CC-309E-45FB-A30E-F36ECB8E72FA}">
      <dsp:nvSpPr>
        <dsp:cNvPr id="0" name=""/>
        <dsp:cNvSpPr/>
      </dsp:nvSpPr>
      <dsp:spPr>
        <a:xfrm>
          <a:off x="5572744" y="320662"/>
          <a:ext cx="1678967" cy="177967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74BEA-98C1-494E-9C28-04C2334BC059}">
      <dsp:nvSpPr>
        <dsp:cNvPr id="0" name=""/>
        <dsp:cNvSpPr/>
      </dsp:nvSpPr>
      <dsp:spPr>
        <a:xfrm>
          <a:off x="7358880" y="0"/>
          <a:ext cx="1786135" cy="53443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b="1" kern="1200" dirty="0" smtClean="0"/>
            <a:t>Загальна  дегуманізація суспільства, коли  </a:t>
          </a:r>
          <a:r>
            <a:rPr lang="uk-UA" sz="1500" b="1" kern="1200" dirty="0" err="1" smtClean="0"/>
            <a:t>виправдову-ється</a:t>
          </a:r>
          <a:r>
            <a:rPr lang="uk-UA" sz="1500" b="1" kern="1200" dirty="0" smtClean="0"/>
            <a:t> насильство</a:t>
          </a:r>
          <a:endParaRPr lang="uk-UA" sz="1500" b="1" kern="1200" dirty="0"/>
        </a:p>
      </dsp:txBody>
      <dsp:txXfrm>
        <a:off x="7358880" y="2137747"/>
        <a:ext cx="1786135" cy="2137747"/>
      </dsp:txXfrm>
    </dsp:sp>
    <dsp:sp modelId="{B45A4B24-D52A-4075-9EF9-371328C18359}">
      <dsp:nvSpPr>
        <dsp:cNvPr id="0" name=""/>
        <dsp:cNvSpPr/>
      </dsp:nvSpPr>
      <dsp:spPr>
        <a:xfrm>
          <a:off x="7412464" y="320662"/>
          <a:ext cx="1678967" cy="177967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08AA9D-47DB-4D52-8570-6BDFBAD3E39C}">
      <dsp:nvSpPr>
        <dsp:cNvPr id="0" name=""/>
        <dsp:cNvSpPr/>
      </dsp:nvSpPr>
      <dsp:spPr>
        <a:xfrm>
          <a:off x="365800" y="4275494"/>
          <a:ext cx="8413414" cy="80165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715041-3817-4257-8167-A5EB7CD6C9C7}">
      <dsp:nvSpPr>
        <dsp:cNvPr id="0" name=""/>
        <dsp:cNvSpPr/>
      </dsp:nvSpPr>
      <dsp:spPr>
        <a:xfrm>
          <a:off x="166605" y="1004615"/>
          <a:ext cx="3968495" cy="124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smtClean="0"/>
            <a:t>Депортація</a:t>
          </a:r>
          <a:r>
            <a:rPr lang="uk-UA" sz="1400" b="1" kern="1200" smtClean="0"/>
            <a:t> - насильницьке вигнання людей з місць їх проживання (депортація кримських татар)</a:t>
          </a:r>
          <a:endParaRPr lang="uk-UA" sz="1400" b="1" kern="1200" dirty="0"/>
        </a:p>
      </dsp:txBody>
      <dsp:txXfrm>
        <a:off x="166605" y="1004615"/>
        <a:ext cx="3968495" cy="1240154"/>
      </dsp:txXfrm>
    </dsp:sp>
    <dsp:sp modelId="{DD25225F-4DB4-47AF-9BDC-9A30D7E5A9C5}">
      <dsp:nvSpPr>
        <dsp:cNvPr id="0" name=""/>
        <dsp:cNvSpPr/>
      </dsp:nvSpPr>
      <dsp:spPr>
        <a:xfrm>
          <a:off x="1251" y="825482"/>
          <a:ext cx="868108" cy="13021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B2F0B-BAE5-447C-9C30-F26EAAC3E222}">
      <dsp:nvSpPr>
        <dsp:cNvPr id="0" name=""/>
        <dsp:cNvSpPr/>
      </dsp:nvSpPr>
      <dsp:spPr>
        <a:xfrm>
          <a:off x="4599204" y="1004615"/>
          <a:ext cx="3968495" cy="124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smtClean="0"/>
            <a:t>Демоцід</a:t>
          </a:r>
          <a:r>
            <a:rPr lang="uk-UA" sz="1400" b="1" kern="1200" smtClean="0"/>
            <a:t> - масові вбивства, що здійснюються урядом  проти неозброєного цивільного населення (Червоні кхмери в Камбоджі)</a:t>
          </a:r>
          <a:endParaRPr lang="uk-UA" sz="1400" b="1" kern="1200" dirty="0"/>
        </a:p>
      </dsp:txBody>
      <dsp:txXfrm>
        <a:off x="4599204" y="1004615"/>
        <a:ext cx="3968495" cy="1240154"/>
      </dsp:txXfrm>
    </dsp:sp>
    <dsp:sp modelId="{D627AE50-23F2-4296-A53D-DA7EAEB0CB4B}">
      <dsp:nvSpPr>
        <dsp:cNvPr id="0" name=""/>
        <dsp:cNvSpPr/>
      </dsp:nvSpPr>
      <dsp:spPr>
        <a:xfrm>
          <a:off x="4433850" y="825482"/>
          <a:ext cx="868108" cy="130216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6F6C56-02AA-478D-A190-6FA1C7A32FEA}">
      <dsp:nvSpPr>
        <dsp:cNvPr id="0" name=""/>
        <dsp:cNvSpPr/>
      </dsp:nvSpPr>
      <dsp:spPr>
        <a:xfrm>
          <a:off x="166605" y="2565833"/>
          <a:ext cx="3968495" cy="124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smtClean="0"/>
            <a:t>Етнічна чистка</a:t>
          </a:r>
          <a:r>
            <a:rPr lang="uk-UA" sz="1400" b="1" kern="1200" smtClean="0"/>
            <a:t>, яка супроводжується неймовірними звірствами (Голокост)</a:t>
          </a:r>
          <a:endParaRPr lang="uk-UA" sz="1400" b="1" kern="1200" dirty="0"/>
        </a:p>
      </dsp:txBody>
      <dsp:txXfrm>
        <a:off x="166605" y="2565833"/>
        <a:ext cx="3968495" cy="1240154"/>
      </dsp:txXfrm>
    </dsp:sp>
    <dsp:sp modelId="{F49C4A1C-1DAD-4A3D-ACA8-CF866DEB5F55}">
      <dsp:nvSpPr>
        <dsp:cNvPr id="0" name=""/>
        <dsp:cNvSpPr/>
      </dsp:nvSpPr>
      <dsp:spPr>
        <a:xfrm>
          <a:off x="1251" y="2386699"/>
          <a:ext cx="868108" cy="13021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4000" r="-84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3D1575-61C0-4E2D-B60A-8C8F541D35EC}">
      <dsp:nvSpPr>
        <dsp:cNvPr id="0" name=""/>
        <dsp:cNvSpPr/>
      </dsp:nvSpPr>
      <dsp:spPr>
        <a:xfrm>
          <a:off x="4599204" y="2565833"/>
          <a:ext cx="3968495" cy="124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smtClean="0"/>
            <a:t>Етноцид</a:t>
          </a:r>
          <a:r>
            <a:rPr lang="uk-UA" sz="1400" b="1" kern="1200" smtClean="0"/>
            <a:t> - знищення культури народу, що веде до його зникнення (Геноцид вірмен)</a:t>
          </a:r>
          <a:endParaRPr lang="uk-UA" sz="1400" b="1" kern="1200" dirty="0"/>
        </a:p>
      </dsp:txBody>
      <dsp:txXfrm>
        <a:off x="4599204" y="2565833"/>
        <a:ext cx="3968495" cy="1240154"/>
      </dsp:txXfrm>
    </dsp:sp>
    <dsp:sp modelId="{DCF326A9-7029-444D-8D9B-A82E7A35044F}">
      <dsp:nvSpPr>
        <dsp:cNvPr id="0" name=""/>
        <dsp:cNvSpPr/>
      </dsp:nvSpPr>
      <dsp:spPr>
        <a:xfrm>
          <a:off x="4433850" y="2386699"/>
          <a:ext cx="868108" cy="130216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6CF8EB-EA1A-420B-88AD-AA045889F615}">
      <dsp:nvSpPr>
        <dsp:cNvPr id="0" name=""/>
        <dsp:cNvSpPr/>
      </dsp:nvSpPr>
      <dsp:spPr>
        <a:xfrm>
          <a:off x="166605" y="4127050"/>
          <a:ext cx="3968495" cy="124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smtClean="0"/>
            <a:t>Різанина</a:t>
          </a:r>
          <a:r>
            <a:rPr lang="uk-UA" sz="1400" b="1" kern="1200" smtClean="0"/>
            <a:t> - повальні вбивства без розбору людей, які навмисно зібрані в певному місці в певний час (Геноцид в Руанді)</a:t>
          </a:r>
          <a:endParaRPr lang="uk-UA" sz="1400" b="1" kern="1200" dirty="0"/>
        </a:p>
      </dsp:txBody>
      <dsp:txXfrm>
        <a:off x="166605" y="4127050"/>
        <a:ext cx="3968495" cy="1240154"/>
      </dsp:txXfrm>
    </dsp:sp>
    <dsp:sp modelId="{B00E3EF0-C4EC-4C9B-9347-5A0467D2C10F}">
      <dsp:nvSpPr>
        <dsp:cNvPr id="0" name=""/>
        <dsp:cNvSpPr/>
      </dsp:nvSpPr>
      <dsp:spPr>
        <a:xfrm>
          <a:off x="1251" y="3947917"/>
          <a:ext cx="868108" cy="13021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0" r="-60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282F0A-B7E1-4FF5-964B-5F78A1EB29B7}">
      <dsp:nvSpPr>
        <dsp:cNvPr id="0" name=""/>
        <dsp:cNvSpPr/>
      </dsp:nvSpPr>
      <dsp:spPr>
        <a:xfrm>
          <a:off x="4599204" y="4127050"/>
          <a:ext cx="3968495" cy="124015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998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sng" kern="1200" smtClean="0"/>
            <a:t>Мор голодом </a:t>
          </a:r>
          <a:r>
            <a:rPr lang="uk-UA" sz="1400" b="1" kern="1200" smtClean="0"/>
            <a:t>(Голодомор в Україні</a:t>
          </a:r>
          <a:r>
            <a:rPr lang="uk-UA" sz="1400" kern="1200" smtClean="0"/>
            <a:t>)</a:t>
          </a:r>
          <a:endParaRPr lang="uk-UA" sz="1400" kern="1200" dirty="0"/>
        </a:p>
      </dsp:txBody>
      <dsp:txXfrm>
        <a:off x="4599204" y="4127050"/>
        <a:ext cx="3968495" cy="1240154"/>
      </dsp:txXfrm>
    </dsp:sp>
    <dsp:sp modelId="{72F5473A-F8C5-4C57-BBDE-71A3541FDA80}">
      <dsp:nvSpPr>
        <dsp:cNvPr id="0" name=""/>
        <dsp:cNvSpPr/>
      </dsp:nvSpPr>
      <dsp:spPr>
        <a:xfrm>
          <a:off x="4433850" y="3947917"/>
          <a:ext cx="868108" cy="1302162"/>
        </a:xfrm>
        <a:prstGeom prst="rect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3000" r="-23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AC8A7B-CCDD-4AD1-85B2-D85454BD4734}">
      <dsp:nvSpPr>
        <dsp:cNvPr id="0" name=""/>
        <dsp:cNvSpPr/>
      </dsp:nvSpPr>
      <dsp:spPr>
        <a:xfrm>
          <a:off x="0" y="0"/>
          <a:ext cx="8208912" cy="223584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B6C4C5-FC00-4FFB-8CAD-CA6F54330AE8}">
      <dsp:nvSpPr>
        <dsp:cNvPr id="0" name=""/>
        <dsp:cNvSpPr/>
      </dsp:nvSpPr>
      <dsp:spPr>
        <a:xfrm>
          <a:off x="248904" y="298113"/>
          <a:ext cx="1427981" cy="16396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7000" r="-47000"/>
          </a:stretch>
        </a:blip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39D7C83-CC82-4EE4-A44D-E20DA573DFC8}">
      <dsp:nvSpPr>
        <dsp:cNvPr id="0" name=""/>
        <dsp:cNvSpPr/>
      </dsp:nvSpPr>
      <dsp:spPr>
        <a:xfrm rot="10800000">
          <a:off x="248904" y="2235848"/>
          <a:ext cx="1427981" cy="27327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Геноцид завжди має обов'язкову мету -  прагнення до знищен-ня націо-нальної, етнічної, расової, релігійної групи</a:t>
          </a:r>
          <a:endParaRPr lang="uk-UA" sz="1400" b="1" kern="1200" dirty="0"/>
        </a:p>
      </dsp:txBody>
      <dsp:txXfrm rot="10800000">
        <a:off x="292819" y="2235848"/>
        <a:ext cx="1340151" cy="2688788"/>
      </dsp:txXfrm>
    </dsp:sp>
    <dsp:sp modelId="{2A5F4B11-B74C-4357-8808-48FDF0F92ADC}">
      <dsp:nvSpPr>
        <dsp:cNvPr id="0" name=""/>
        <dsp:cNvSpPr/>
      </dsp:nvSpPr>
      <dsp:spPr>
        <a:xfrm>
          <a:off x="1819684" y="298113"/>
          <a:ext cx="1427981" cy="16396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6000" b="-16000"/>
          </a:stretch>
        </a:blip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D059078-A63C-4165-90BF-2C4BDCADB200}">
      <dsp:nvSpPr>
        <dsp:cNvPr id="0" name=""/>
        <dsp:cNvSpPr/>
      </dsp:nvSpPr>
      <dsp:spPr>
        <a:xfrm rot="10800000">
          <a:off x="1819684" y="2235848"/>
          <a:ext cx="1427981" cy="27327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Будь-який акт геноциду здійснений тільки з прямим умислом, не було скоєно геноциду  з необережно-сті</a:t>
          </a:r>
          <a:r>
            <a:rPr lang="uk-UA" sz="1100" kern="1200" smtClean="0"/>
            <a:t>.</a:t>
          </a:r>
          <a:endParaRPr lang="uk-UA" sz="1100" kern="1200" dirty="0"/>
        </a:p>
      </dsp:txBody>
      <dsp:txXfrm rot="10800000">
        <a:off x="1863599" y="2235848"/>
        <a:ext cx="1340151" cy="2688788"/>
      </dsp:txXfrm>
    </dsp:sp>
    <dsp:sp modelId="{05BFB1F9-A46D-4397-A930-56A3358FFD12}">
      <dsp:nvSpPr>
        <dsp:cNvPr id="0" name=""/>
        <dsp:cNvSpPr/>
      </dsp:nvSpPr>
      <dsp:spPr>
        <a:xfrm>
          <a:off x="3390465" y="298113"/>
          <a:ext cx="1427981" cy="16396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7000" r="-27000"/>
          </a:stretch>
        </a:blip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7FACD3E-1297-480A-AE5D-70A729B6687E}">
      <dsp:nvSpPr>
        <dsp:cNvPr id="0" name=""/>
        <dsp:cNvSpPr/>
      </dsp:nvSpPr>
      <dsp:spPr>
        <a:xfrm rot="10800000">
          <a:off x="3390465" y="2235848"/>
          <a:ext cx="1427981" cy="27327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Геноцид не передбачає ніякого індивідуаль-ного підходу, він засуджує весь народ, весь етнос цілком</a:t>
          </a:r>
          <a:endParaRPr lang="uk-UA" sz="1400" b="1" kern="1200" dirty="0"/>
        </a:p>
      </dsp:txBody>
      <dsp:txXfrm rot="10800000">
        <a:off x="3434380" y="2235848"/>
        <a:ext cx="1340151" cy="2688788"/>
      </dsp:txXfrm>
    </dsp:sp>
    <dsp:sp modelId="{C2FC6D81-5176-43E7-AE6C-77E26D56D8DE}">
      <dsp:nvSpPr>
        <dsp:cNvPr id="0" name=""/>
        <dsp:cNvSpPr/>
      </dsp:nvSpPr>
      <dsp:spPr>
        <a:xfrm>
          <a:off x="4961245" y="298113"/>
          <a:ext cx="1427981" cy="16396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C1E5708-37C1-4F8C-99D1-EC257408EC7D}">
      <dsp:nvSpPr>
        <dsp:cNvPr id="0" name=""/>
        <dsp:cNvSpPr/>
      </dsp:nvSpPr>
      <dsp:spPr>
        <a:xfrm rot="10800000">
          <a:off x="4961245" y="2235848"/>
          <a:ext cx="1427981" cy="27327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smtClean="0"/>
            <a:t>Геноцид схожий на каменепад: один геноцид може спричинити інший. </a:t>
          </a:r>
          <a:endParaRPr lang="uk-UA" sz="1400" b="1" kern="1200" dirty="0"/>
        </a:p>
      </dsp:txBody>
      <dsp:txXfrm rot="10800000">
        <a:off x="5005160" y="2235848"/>
        <a:ext cx="1340151" cy="2688788"/>
      </dsp:txXfrm>
    </dsp:sp>
    <dsp:sp modelId="{77B215BB-649A-4850-B109-CD5A5A828A06}">
      <dsp:nvSpPr>
        <dsp:cNvPr id="0" name=""/>
        <dsp:cNvSpPr/>
      </dsp:nvSpPr>
      <dsp:spPr>
        <a:xfrm>
          <a:off x="6532025" y="298113"/>
          <a:ext cx="1427981" cy="163962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3000" r="-53000"/>
          </a:stretch>
        </a:blipFill>
        <a:ln>
          <a:noFill/>
        </a:ln>
        <a:effectLst>
          <a:outerShdw blurRad="63500" dist="12700" dir="5400000" sx="102000" sy="102000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761D2BE-17E8-4289-A07F-3C4328EFD116}">
      <dsp:nvSpPr>
        <dsp:cNvPr id="0" name=""/>
        <dsp:cNvSpPr/>
      </dsp:nvSpPr>
      <dsp:spPr>
        <a:xfrm rot="10800000">
          <a:off x="6532025" y="2235848"/>
          <a:ext cx="1427981" cy="2732703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Геноцид – це процес, який має свою тривалість, а не </a:t>
          </a:r>
          <a:r>
            <a:rPr lang="uk-UA" sz="1400" b="1" kern="1200" dirty="0" err="1" smtClean="0"/>
            <a:t>одномо-ментна</a:t>
          </a:r>
          <a:r>
            <a:rPr lang="uk-UA" sz="1400" b="1" kern="1200" dirty="0" smtClean="0"/>
            <a:t> подія</a:t>
          </a:r>
          <a:endParaRPr lang="uk-UA" sz="1400" b="1" kern="1200" dirty="0"/>
        </a:p>
      </dsp:txBody>
      <dsp:txXfrm rot="10800000">
        <a:off x="6575940" y="2235848"/>
        <a:ext cx="1340151" cy="26887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D596CD-2DD1-406D-99DA-F6D52561D490}">
      <dsp:nvSpPr>
        <dsp:cNvPr id="0" name=""/>
        <dsp:cNvSpPr/>
      </dsp:nvSpPr>
      <dsp:spPr>
        <a:xfrm>
          <a:off x="1176472" y="-57767"/>
          <a:ext cx="6577319" cy="6577319"/>
        </a:xfrm>
        <a:prstGeom prst="circularArrow">
          <a:avLst>
            <a:gd name="adj1" fmla="val 5544"/>
            <a:gd name="adj2" fmla="val 330680"/>
            <a:gd name="adj3" fmla="val 14635045"/>
            <a:gd name="adj4" fmla="val 16882292"/>
            <a:gd name="adj5" fmla="val 5757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6B2A1C7E-2C85-46B4-994B-E9DF55F41609}">
      <dsp:nvSpPr>
        <dsp:cNvPr id="0" name=""/>
        <dsp:cNvSpPr/>
      </dsp:nvSpPr>
      <dsp:spPr>
        <a:xfrm>
          <a:off x="3528388" y="0"/>
          <a:ext cx="1873488" cy="9367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b="1" kern="1200" dirty="0" smtClean="0"/>
            <a:t>Поділ людей за етнічною, расовою, релігійною або національною приналежністю</a:t>
          </a:r>
          <a:endParaRPr lang="uk-UA" sz="1000" b="1" kern="1200" dirty="0"/>
        </a:p>
      </dsp:txBody>
      <dsp:txXfrm>
        <a:off x="3574116" y="45728"/>
        <a:ext cx="1782032" cy="845288"/>
      </dsp:txXfrm>
    </dsp:sp>
    <dsp:sp modelId="{0CDF098D-1A17-4EAC-B9DA-1EE58425E867}">
      <dsp:nvSpPr>
        <dsp:cNvPr id="0" name=""/>
        <dsp:cNvSpPr/>
      </dsp:nvSpPr>
      <dsp:spPr>
        <a:xfrm>
          <a:off x="5456803" y="824679"/>
          <a:ext cx="1873488" cy="9367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u="none" kern="1200" dirty="0" smtClean="0"/>
            <a:t>Затвердження символів</a:t>
          </a:r>
          <a:endParaRPr lang="uk-UA" sz="1400" u="none" kern="1200" dirty="0"/>
        </a:p>
      </dsp:txBody>
      <dsp:txXfrm>
        <a:off x="5502531" y="870407"/>
        <a:ext cx="1782032" cy="845288"/>
      </dsp:txXfrm>
    </dsp:sp>
    <dsp:sp modelId="{6A75EB0F-4AEE-4BAD-B156-A420C6DA4983}">
      <dsp:nvSpPr>
        <dsp:cNvPr id="0" name=""/>
        <dsp:cNvSpPr/>
      </dsp:nvSpPr>
      <dsp:spPr>
        <a:xfrm>
          <a:off x="6278318" y="2807991"/>
          <a:ext cx="1873488" cy="9367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Заперечення злочинцями того, що їх жертва - людина</a:t>
          </a:r>
          <a:endParaRPr lang="uk-UA" sz="1400" b="1" kern="1200" dirty="0"/>
        </a:p>
      </dsp:txBody>
      <dsp:txXfrm>
        <a:off x="6324046" y="2853719"/>
        <a:ext cx="1782032" cy="845288"/>
      </dsp:txXfrm>
    </dsp:sp>
    <dsp:sp modelId="{CA911A7F-D0F4-4F54-B32A-5DF9A1196375}">
      <dsp:nvSpPr>
        <dsp:cNvPr id="0" name=""/>
        <dsp:cNvSpPr/>
      </dsp:nvSpPr>
      <dsp:spPr>
        <a:xfrm>
          <a:off x="5456803" y="4791304"/>
          <a:ext cx="1873488" cy="9367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Створення державного органу, відповідального за жорстокі дії і погром </a:t>
          </a:r>
          <a:endParaRPr lang="uk-UA" sz="1200" b="1" kern="1200" dirty="0"/>
        </a:p>
      </dsp:txBody>
      <dsp:txXfrm>
        <a:off x="5502531" y="4837032"/>
        <a:ext cx="1782032" cy="845288"/>
      </dsp:txXfrm>
    </dsp:sp>
    <dsp:sp modelId="{466783B0-1BD6-40B8-B739-3601A09C9989}">
      <dsp:nvSpPr>
        <dsp:cNvPr id="0" name=""/>
        <dsp:cNvSpPr/>
      </dsp:nvSpPr>
      <dsp:spPr>
        <a:xfrm>
          <a:off x="3473491" y="5612819"/>
          <a:ext cx="1873488" cy="9367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Пропаганда і закони, що обмежують права і свободи</a:t>
          </a:r>
          <a:endParaRPr lang="uk-UA" sz="1400" b="1" kern="1200" dirty="0"/>
        </a:p>
      </dsp:txBody>
      <dsp:txXfrm>
        <a:off x="3519219" y="5658547"/>
        <a:ext cx="1782032" cy="845288"/>
      </dsp:txXfrm>
    </dsp:sp>
    <dsp:sp modelId="{63EF9C89-BCB0-4B12-8C78-1FFBDB1255F7}">
      <dsp:nvSpPr>
        <dsp:cNvPr id="0" name=""/>
        <dsp:cNvSpPr/>
      </dsp:nvSpPr>
      <dsp:spPr>
        <a:xfrm>
          <a:off x="1490179" y="4791304"/>
          <a:ext cx="1873488" cy="9367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 smtClean="0"/>
            <a:t>Виявлення потенційних жертв, вилучення майна, початок депортацій, обмежень</a:t>
          </a:r>
          <a:endParaRPr lang="uk-UA" sz="1200" b="1" kern="1200" dirty="0"/>
        </a:p>
      </dsp:txBody>
      <dsp:txXfrm>
        <a:off x="1535907" y="4837032"/>
        <a:ext cx="1782032" cy="845288"/>
      </dsp:txXfrm>
    </dsp:sp>
    <dsp:sp modelId="{DA3DF727-0E12-4A8F-B9F9-6DDF6E595D0B}">
      <dsp:nvSpPr>
        <dsp:cNvPr id="0" name=""/>
        <dsp:cNvSpPr/>
      </dsp:nvSpPr>
      <dsp:spPr>
        <a:xfrm>
          <a:off x="668664" y="2807991"/>
          <a:ext cx="1873488" cy="9367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u="none" kern="1200" dirty="0" smtClean="0"/>
            <a:t>Винищення: масові погроми, різанина</a:t>
          </a:r>
          <a:endParaRPr lang="uk-UA" sz="1400" b="1" u="none" kern="1200" dirty="0"/>
        </a:p>
      </dsp:txBody>
      <dsp:txXfrm>
        <a:off x="714392" y="2853719"/>
        <a:ext cx="1782032" cy="845288"/>
      </dsp:txXfrm>
    </dsp:sp>
    <dsp:sp modelId="{943A4C4C-1D06-4CE6-9630-FCF87D3223B0}">
      <dsp:nvSpPr>
        <dsp:cNvPr id="0" name=""/>
        <dsp:cNvSpPr/>
      </dsp:nvSpPr>
      <dsp:spPr>
        <a:xfrm>
          <a:off x="1490179" y="824679"/>
          <a:ext cx="1873488" cy="93674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48000"/>
                <a:satMod val="180000"/>
                <a:lumMod val="94000"/>
              </a:schemeClr>
            </a:gs>
          </a:gsLst>
          <a:lin ang="4140000" scaled="1"/>
        </a:gradFill>
        <a:ln>
          <a:noFill/>
        </a:ln>
        <a:effectLst>
          <a:outerShdw blurRad="76200" dist="38100" dir="5400000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100" b="1" kern="1200" dirty="0" smtClean="0"/>
            <a:t>Заперечення звинувачень в геноциді і перешкоджання міжнародному розслідуванню</a:t>
          </a:r>
          <a:endParaRPr lang="uk-UA" sz="1100" b="1" kern="1200" dirty="0"/>
        </a:p>
      </dsp:txBody>
      <dsp:txXfrm>
        <a:off x="1535907" y="870407"/>
        <a:ext cx="1782032" cy="845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EDD041-8962-4EB3-856D-04B846ECBA42}">
      <dsp:nvSpPr>
        <dsp:cNvPr id="0" name=""/>
        <dsp:cNvSpPr/>
      </dsp:nvSpPr>
      <dsp:spPr>
        <a:xfrm rot="10800000">
          <a:off x="2096121" y="1005"/>
          <a:ext cx="7422224" cy="9064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72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Акти геноциду відбувалися неодноразово в історії людства ХХ ст. і на початку ХХІ ст.</a:t>
          </a:r>
          <a:endParaRPr lang="uk-UA" sz="1600" kern="1200" dirty="0"/>
        </a:p>
      </dsp:txBody>
      <dsp:txXfrm rot="10800000">
        <a:off x="2322735" y="1005"/>
        <a:ext cx="7195610" cy="906455"/>
      </dsp:txXfrm>
    </dsp:sp>
    <dsp:sp modelId="{A0CEA324-30A6-451B-B81E-4DF33391FE49}">
      <dsp:nvSpPr>
        <dsp:cNvPr id="0" name=""/>
        <dsp:cNvSpPr/>
      </dsp:nvSpPr>
      <dsp:spPr>
        <a:xfrm>
          <a:off x="1642893" y="1005"/>
          <a:ext cx="906455" cy="90645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E1F3AD-E7B2-41A0-9665-595E8962FBDF}">
      <dsp:nvSpPr>
        <dsp:cNvPr id="0" name=""/>
        <dsp:cNvSpPr/>
      </dsp:nvSpPr>
      <dsp:spPr>
        <a:xfrm rot="10800000">
          <a:off x="2096121" y="1178044"/>
          <a:ext cx="7422224" cy="9064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72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 ХХ ст. поширилися різні форми геноциду, різні його подоби, що демонструє кризу цього поняття</a:t>
          </a:r>
          <a:endParaRPr lang="uk-UA" sz="1600" kern="1200" dirty="0"/>
        </a:p>
      </dsp:txBody>
      <dsp:txXfrm rot="10800000">
        <a:off x="2322735" y="1178044"/>
        <a:ext cx="7195610" cy="906455"/>
      </dsp:txXfrm>
    </dsp:sp>
    <dsp:sp modelId="{565449F3-7CB0-4927-8859-2629B7757A49}">
      <dsp:nvSpPr>
        <dsp:cNvPr id="0" name=""/>
        <dsp:cNvSpPr/>
      </dsp:nvSpPr>
      <dsp:spPr>
        <a:xfrm>
          <a:off x="1642893" y="1178044"/>
          <a:ext cx="906455" cy="906455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36F662-4BF5-4462-A7CE-3E955F2BCEF8}">
      <dsp:nvSpPr>
        <dsp:cNvPr id="0" name=""/>
        <dsp:cNvSpPr/>
      </dsp:nvSpPr>
      <dsp:spPr>
        <a:xfrm rot="10800000">
          <a:off x="2096121" y="2355084"/>
          <a:ext cx="7422224" cy="9064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72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Кожен випадок геноциду по-своєму унікальний, але їх можна згрупувати за подібними ознаками та визначити фактори, що сприяють його можливій появі.</a:t>
          </a:r>
          <a:r>
            <a:rPr lang="uk-UA" sz="1600" b="1" kern="1200" dirty="0" smtClean="0"/>
            <a:t> </a:t>
          </a:r>
          <a:endParaRPr lang="uk-UA" sz="1600" kern="1200" dirty="0"/>
        </a:p>
      </dsp:txBody>
      <dsp:txXfrm rot="10800000">
        <a:off x="2322735" y="2355084"/>
        <a:ext cx="7195610" cy="906455"/>
      </dsp:txXfrm>
    </dsp:sp>
    <dsp:sp modelId="{862C14FA-3145-4178-A053-EEA6CEAAB209}">
      <dsp:nvSpPr>
        <dsp:cNvPr id="0" name=""/>
        <dsp:cNvSpPr/>
      </dsp:nvSpPr>
      <dsp:spPr>
        <a:xfrm>
          <a:off x="1642893" y="2355084"/>
          <a:ext cx="906455" cy="90645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86F2D1-C80A-4C63-A6B9-5607D44DFE7E}">
      <dsp:nvSpPr>
        <dsp:cNvPr id="0" name=""/>
        <dsp:cNvSpPr/>
      </dsp:nvSpPr>
      <dsp:spPr>
        <a:xfrm rot="10800000">
          <a:off x="2096121" y="3532123"/>
          <a:ext cx="7422224" cy="9064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72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 всіма ознаками трагедія Голодомору українського народу   має бути визнаною як геноцид</a:t>
          </a:r>
          <a:endParaRPr lang="uk-UA" sz="1600" kern="1200" dirty="0"/>
        </a:p>
      </dsp:txBody>
      <dsp:txXfrm rot="10800000">
        <a:off x="2322735" y="3532123"/>
        <a:ext cx="7195610" cy="906455"/>
      </dsp:txXfrm>
    </dsp:sp>
    <dsp:sp modelId="{BDAE457D-F378-4150-BA4B-522986AB3D5D}">
      <dsp:nvSpPr>
        <dsp:cNvPr id="0" name=""/>
        <dsp:cNvSpPr/>
      </dsp:nvSpPr>
      <dsp:spPr>
        <a:xfrm>
          <a:off x="1642893" y="3532123"/>
          <a:ext cx="906455" cy="90645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478137-06D7-42A1-B8AE-01CB449A3718}">
      <dsp:nvSpPr>
        <dsp:cNvPr id="0" name=""/>
        <dsp:cNvSpPr/>
      </dsp:nvSpPr>
      <dsp:spPr>
        <a:xfrm rot="10800000">
          <a:off x="2096121" y="4709163"/>
          <a:ext cx="7422224" cy="906455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99722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Питання попередження геноциду - одне із головних завдань людства</a:t>
          </a:r>
          <a:endParaRPr lang="uk-UA" sz="1600" kern="1200" dirty="0"/>
        </a:p>
      </dsp:txBody>
      <dsp:txXfrm rot="10800000">
        <a:off x="2322735" y="4709163"/>
        <a:ext cx="7195610" cy="906455"/>
      </dsp:txXfrm>
    </dsp:sp>
    <dsp:sp modelId="{35880C57-9A5E-4CF7-841D-E601AF548A65}">
      <dsp:nvSpPr>
        <dsp:cNvPr id="0" name=""/>
        <dsp:cNvSpPr/>
      </dsp:nvSpPr>
      <dsp:spPr>
        <a:xfrm>
          <a:off x="1642893" y="4709163"/>
          <a:ext cx="906455" cy="906455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2#1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768A38-8989-4E74-8085-6BE627C92982}" type="datetimeFigureOut">
              <a:rPr lang="uk-UA" smtClean="0"/>
              <a:pPr/>
              <a:t>11.04.2016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377EC2-8E24-4654-82CC-5AA4A707AE0E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523122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77EC2-8E24-4654-82CC-5AA4A707AE0E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177436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77EC2-8E24-4654-82CC-5AA4A707AE0E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3664908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377EC2-8E24-4654-82CC-5AA4A707AE0E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xmlns="" val="40078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9024" y="3861048"/>
            <a:ext cx="8784976" cy="2152650"/>
          </a:xfrm>
        </p:spPr>
        <p:txBody>
          <a:bodyPr/>
          <a:lstStyle/>
          <a:p>
            <a:pPr algn="ctr"/>
            <a:r>
              <a:rPr lang="uk-UA" sz="2800" b="1" dirty="0">
                <a:effectLst/>
              </a:rPr>
              <a:t>ГЕНОЦИД ЯК ФЕНОМЕН </a:t>
            </a:r>
            <a:r>
              <a:rPr lang="uk-UA" sz="2800" b="1" dirty="0" smtClean="0">
                <a:effectLst/>
              </a:rPr>
              <a:t>ХХ СТОЛІТТЯ: </a:t>
            </a:r>
            <a:r>
              <a:rPr lang="uk-UA" sz="2800" b="1" dirty="0">
                <a:effectLst/>
              </a:rPr>
              <a:t>ГЕНЕЗИС, </a:t>
            </a:r>
            <a:r>
              <a:rPr lang="uk-UA" sz="2800" b="1" dirty="0" smtClean="0">
                <a:effectLst/>
              </a:rPr>
              <a:t>ФАКТОРИ ВИНИКНЕННЯ,</a:t>
            </a:r>
            <a:br>
              <a:rPr lang="uk-UA" sz="2800" b="1" dirty="0" smtClean="0">
                <a:effectLst/>
              </a:rPr>
            </a:br>
            <a:r>
              <a:rPr lang="uk-UA" sz="2800" b="1" dirty="0" smtClean="0">
                <a:effectLst/>
              </a:rPr>
              <a:t>ОЗНАКИ</a:t>
            </a:r>
            <a:r>
              <a:rPr lang="uk-UA" sz="2800" dirty="0">
                <a:effectLst/>
              </a:rPr>
              <a:t/>
            </a:r>
            <a:br>
              <a:rPr lang="uk-UA" sz="2800" dirty="0">
                <a:effectLst/>
              </a:rPr>
            </a:br>
            <a:endParaRPr lang="uk-UA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3808" y="5949280"/>
            <a:ext cx="6172200" cy="685800"/>
          </a:xfrm>
        </p:spPr>
        <p:txBody>
          <a:bodyPr>
            <a:normAutofit fontScale="25000" lnSpcReduction="20000"/>
          </a:bodyPr>
          <a:lstStyle/>
          <a:p>
            <a:r>
              <a:rPr lang="uk-UA" sz="7200" b="1" dirty="0" smtClean="0">
                <a:solidFill>
                  <a:schemeClr val="accent5"/>
                </a:solidFill>
              </a:rPr>
              <a:t>Автор - Слободянюк </a:t>
            </a:r>
            <a:r>
              <a:rPr lang="uk-UA" sz="7200" b="1" dirty="0">
                <a:solidFill>
                  <a:schemeClr val="accent5"/>
                </a:solidFill>
              </a:rPr>
              <a:t>Сергій, </a:t>
            </a:r>
          </a:p>
          <a:p>
            <a:r>
              <a:rPr lang="uk-UA" sz="7200" b="1" dirty="0">
                <a:solidFill>
                  <a:schemeClr val="accent5"/>
                </a:solidFill>
              </a:rPr>
              <a:t>учень 9-В класу Житомирської міської гімназії №3</a:t>
            </a:r>
          </a:p>
          <a:p>
            <a:r>
              <a:rPr lang="uk-UA" sz="7200" b="1" dirty="0">
                <a:solidFill>
                  <a:schemeClr val="accent5"/>
                </a:solidFill>
              </a:rPr>
              <a:t>Керівник – Тверда Олександра Олександрівна,  учитель історії</a:t>
            </a:r>
          </a:p>
          <a:p>
            <a:endParaRPr lang="uk-UA" dirty="0"/>
          </a:p>
        </p:txBody>
      </p:sp>
      <p:sp>
        <p:nvSpPr>
          <p:cNvPr id="5" name="Rectangle 2"/>
          <p:cNvSpPr>
            <a:spLocks noGrp="1" noChangeArrowheads="1"/>
          </p:cNvSpPr>
          <p:nvPr/>
        </p:nvSpPr>
        <p:spPr bwMode="auto">
          <a:xfrm>
            <a:off x="1081881" y="431900"/>
            <a:ext cx="6980238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uk-UA" altLang="uk-UA" sz="1600" b="1" dirty="0" smtClean="0"/>
              <a:t>Всеукраїнський комплексний інтерактивний конкурс   </a:t>
            </a:r>
            <a:br>
              <a:rPr lang="uk-UA" altLang="uk-UA" sz="1600" b="1" dirty="0" smtClean="0"/>
            </a:br>
            <a:r>
              <a:rPr lang="uk-UA" altLang="uk-UA" sz="1600" b="1" dirty="0" smtClean="0"/>
              <a:t>  “МАН – Юніор Дослідник 2016. Історик”</a:t>
            </a:r>
          </a:p>
        </p:txBody>
      </p:sp>
      <p:pic>
        <p:nvPicPr>
          <p:cNvPr id="1026" name="Picture 2" descr="Апофеоз войн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31122"/>
            <a:ext cx="4896544" cy="320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243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555776" y="1916832"/>
            <a:ext cx="2808312" cy="28083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1225703917"/>
              </p:ext>
            </p:extLst>
          </p:nvPr>
        </p:nvGraphicFramePr>
        <p:xfrm>
          <a:off x="-612576" y="188640"/>
          <a:ext cx="8820472" cy="65527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940152" y="116632"/>
            <a:ext cx="30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В</a:t>
            </a:r>
            <a:r>
              <a:rPr lang="uk-UA" dirty="0" smtClean="0"/>
              <a:t>ісім </a:t>
            </a:r>
            <a:r>
              <a:rPr lang="uk-UA" dirty="0"/>
              <a:t>стадій  </a:t>
            </a:r>
            <a:r>
              <a:rPr lang="uk-UA" dirty="0" smtClean="0"/>
              <a:t>геноциду </a:t>
            </a:r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2771800" y="2166826"/>
            <a:ext cx="2376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>
                <a:solidFill>
                  <a:srgbClr val="FF0000"/>
                </a:solidFill>
              </a:rPr>
              <a:t>К</a:t>
            </a:r>
            <a:r>
              <a:rPr lang="uk-UA" sz="1600" b="1" dirty="0" smtClean="0">
                <a:solidFill>
                  <a:srgbClr val="FF0000"/>
                </a:solidFill>
              </a:rPr>
              <a:t>ожна </a:t>
            </a:r>
            <a:r>
              <a:rPr lang="uk-UA" sz="1600" b="1" dirty="0">
                <a:solidFill>
                  <a:srgbClr val="FF0000"/>
                </a:solidFill>
              </a:rPr>
              <a:t>стадія </a:t>
            </a:r>
            <a:r>
              <a:rPr lang="uk-UA" sz="1600" b="1" dirty="0" smtClean="0">
                <a:solidFill>
                  <a:srgbClr val="FF0000"/>
                </a:solidFill>
              </a:rPr>
              <a:t>передбачувана</a:t>
            </a:r>
            <a:r>
              <a:rPr lang="uk-UA" sz="1600" b="1" dirty="0">
                <a:solidFill>
                  <a:srgbClr val="FF0000"/>
                </a:solidFill>
              </a:rPr>
              <a:t>, пізнім стадіям геноциду в обов'язковому порядку передують ранні, дія яких триває протягом усього процесу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7258" y="5517232"/>
            <a:ext cx="291581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Визначені  </a:t>
            </a:r>
            <a:endParaRPr lang="uk-UA" sz="1600" i="1" dirty="0"/>
          </a:p>
          <a:p>
            <a:pPr algn="ctr"/>
            <a:r>
              <a:rPr lang="uk-UA" sz="1600" i="1" dirty="0"/>
              <a:t>  у 1996 році </a:t>
            </a:r>
            <a:r>
              <a:rPr lang="uk-UA" sz="1600" i="1" dirty="0" err="1"/>
              <a:t>Грегорі</a:t>
            </a:r>
            <a:r>
              <a:rPr lang="uk-UA" sz="1600" i="1" dirty="0"/>
              <a:t> </a:t>
            </a:r>
            <a:r>
              <a:rPr lang="uk-UA" sz="1600" i="1" dirty="0" err="1"/>
              <a:t>Стентоном</a:t>
            </a:r>
            <a:r>
              <a:rPr lang="uk-UA" sz="1600" i="1" dirty="0"/>
              <a:t>, співробітником </a:t>
            </a:r>
            <a:r>
              <a:rPr lang="uk-UA" sz="1600" i="1" dirty="0" smtClean="0"/>
              <a:t>Держдепартаменту </a:t>
            </a:r>
            <a:r>
              <a:rPr lang="uk-UA" sz="1600" i="1" dirty="0"/>
              <a:t>США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9369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596" y="247463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B0F0"/>
                </a:solidFill>
              </a:rPr>
              <a:t>Як в </a:t>
            </a:r>
            <a:r>
              <a:rPr lang="ru-RU" dirty="0" err="1">
                <a:solidFill>
                  <a:srgbClr val="00B0F0"/>
                </a:solidFill>
              </a:rPr>
              <a:t>Україні</a:t>
            </a:r>
            <a:r>
              <a:rPr lang="ru-RU" dirty="0">
                <a:solidFill>
                  <a:srgbClr val="00B0F0"/>
                </a:solidFill>
              </a:rPr>
              <a:t>, так і на </a:t>
            </a:r>
            <a:r>
              <a:rPr lang="ru-RU" dirty="0" err="1" smtClean="0">
                <a:solidFill>
                  <a:srgbClr val="00B0F0"/>
                </a:solidFill>
              </a:rPr>
              <a:t>Житомирщині</a:t>
            </a:r>
            <a:r>
              <a:rPr lang="ru-RU" dirty="0" smtClean="0">
                <a:solidFill>
                  <a:srgbClr val="00B0F0"/>
                </a:solidFill>
              </a:rPr>
              <a:t>, </a:t>
            </a:r>
            <a:r>
              <a:rPr lang="ru-RU" dirty="0">
                <a:solidFill>
                  <a:srgbClr val="00B0F0"/>
                </a:solidFill>
              </a:rPr>
              <a:t>Г</a:t>
            </a:r>
            <a:r>
              <a:rPr lang="ru-RU" dirty="0" smtClean="0">
                <a:solidFill>
                  <a:srgbClr val="00B0F0"/>
                </a:solidFill>
              </a:rPr>
              <a:t>олодомору </a:t>
            </a:r>
            <a:r>
              <a:rPr lang="ru-RU" dirty="0">
                <a:solidFill>
                  <a:srgbClr val="00B0F0"/>
                </a:solidFill>
              </a:rPr>
              <a:t>1932—1933 </a:t>
            </a:r>
            <a:r>
              <a:rPr lang="ru-RU" dirty="0" err="1">
                <a:solidFill>
                  <a:srgbClr val="00B0F0"/>
                </a:solidFill>
              </a:rPr>
              <a:t>рр</a:t>
            </a:r>
            <a:r>
              <a:rPr lang="ru-RU" dirty="0">
                <a:solidFill>
                  <a:srgbClr val="00B0F0"/>
                </a:solidFill>
              </a:rPr>
              <a:t>. передувало </a:t>
            </a:r>
            <a:r>
              <a:rPr lang="ru-RU" dirty="0" smtClean="0">
                <a:solidFill>
                  <a:srgbClr val="00B0F0"/>
                </a:solidFill>
              </a:rPr>
              <a:t>роз</a:t>
            </a:r>
            <a:r>
              <a:rPr lang="uk-UA" dirty="0" err="1" smtClean="0">
                <a:solidFill>
                  <a:srgbClr val="00B0F0"/>
                </a:solidFill>
              </a:rPr>
              <a:t>куркулення</a:t>
            </a:r>
            <a:r>
              <a:rPr lang="uk-UA" dirty="0" smtClean="0">
                <a:solidFill>
                  <a:srgbClr val="00B0F0"/>
                </a:solidFill>
              </a:rPr>
              <a:t> </a:t>
            </a:r>
            <a:r>
              <a:rPr lang="uk-UA" dirty="0">
                <a:solidFill>
                  <a:srgbClr val="00B0F0"/>
                </a:solidFill>
              </a:rPr>
              <a:t>селянства.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7929" y="1875596"/>
            <a:ext cx="35693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/>
              <a:t>“На </a:t>
            </a:r>
            <a:r>
              <a:rPr lang="uk-UA" sz="1600" dirty="0" smtClean="0"/>
              <a:t>початку </a:t>
            </a:r>
            <a:r>
              <a:rPr lang="ru-RU" sz="1600" dirty="0" smtClean="0"/>
              <a:t>листопада </a:t>
            </a:r>
            <a:r>
              <a:rPr lang="ru-RU" sz="1600" dirty="0" err="1"/>
              <a:t>намічено</a:t>
            </a:r>
            <a:r>
              <a:rPr lang="ru-RU" sz="1600" dirty="0"/>
              <a:t> </a:t>
            </a:r>
            <a:r>
              <a:rPr lang="ru-RU" sz="1600" dirty="0" err="1"/>
              <a:t>виселити</a:t>
            </a:r>
            <a:r>
              <a:rPr lang="ru-RU" sz="1600" dirty="0"/>
              <a:t> з </a:t>
            </a:r>
            <a:r>
              <a:rPr lang="ru-RU" sz="1600" dirty="0" err="1"/>
              <a:t>Ємільчинського</a:t>
            </a:r>
            <a:r>
              <a:rPr lang="ru-RU" sz="1600" dirty="0"/>
              <a:t> району 566 </a:t>
            </a:r>
            <a:r>
              <a:rPr lang="ru-RU" sz="1600" dirty="0" err="1"/>
              <a:t>чоловік</a:t>
            </a:r>
            <a:r>
              <a:rPr lang="ru-RU" sz="1600" dirty="0"/>
              <a:t>, з них: 6-річного </a:t>
            </a:r>
            <a:r>
              <a:rPr lang="ru-RU" sz="1600" dirty="0" err="1" smtClean="0"/>
              <a:t>віку</a:t>
            </a:r>
            <a:r>
              <a:rPr lang="ru-RU" sz="1600" dirty="0"/>
              <a:t> </a:t>
            </a:r>
            <a:r>
              <a:rPr lang="ru-RU" sz="1600" dirty="0" smtClean="0"/>
              <a:t>132</a:t>
            </a:r>
            <a:r>
              <a:rPr lang="ru-RU" sz="1600" dirty="0"/>
              <a:t>, </a:t>
            </a:r>
            <a:r>
              <a:rPr lang="ru-RU" sz="1600" dirty="0" err="1"/>
              <a:t>від</a:t>
            </a:r>
            <a:r>
              <a:rPr lang="ru-RU" sz="1600" dirty="0"/>
              <a:t> 6 до 15 </a:t>
            </a:r>
            <a:r>
              <a:rPr lang="ru-RU" sz="1600" dirty="0" err="1"/>
              <a:t>років</a:t>
            </a:r>
            <a:r>
              <a:rPr lang="ru-RU" sz="1600" dirty="0"/>
              <a:t> — 122, </a:t>
            </a:r>
            <a:r>
              <a:rPr lang="ru-RU" sz="1600" dirty="0" err="1"/>
              <a:t>від</a:t>
            </a:r>
            <a:r>
              <a:rPr lang="ru-RU" sz="1600" dirty="0"/>
              <a:t> 15 до 60 </a:t>
            </a:r>
            <a:r>
              <a:rPr lang="ru-RU" sz="1600" dirty="0" err="1"/>
              <a:t>років</a:t>
            </a:r>
            <a:r>
              <a:rPr lang="ru-RU" sz="1600" dirty="0"/>
              <a:t> — 299, </a:t>
            </a:r>
            <a:r>
              <a:rPr lang="ru-RU" sz="1600" dirty="0" err="1"/>
              <a:t>вище</a:t>
            </a:r>
            <a:r>
              <a:rPr lang="ru-RU" sz="1600" dirty="0"/>
              <a:t> 60-ти </a:t>
            </a:r>
            <a:r>
              <a:rPr lang="ru-RU" sz="1600" dirty="0" err="1"/>
              <a:t>років</a:t>
            </a:r>
            <a:r>
              <a:rPr lang="ru-RU" sz="1600" dirty="0"/>
              <a:t> 13 </a:t>
            </a:r>
            <a:r>
              <a:rPr lang="ru-RU" sz="1600" dirty="0" err="1"/>
              <a:t>чоловік</a:t>
            </a:r>
            <a:r>
              <a:rPr lang="ru-RU" sz="1600" dirty="0"/>
              <a:t>; </a:t>
            </a:r>
            <a:r>
              <a:rPr lang="ru-RU" sz="1600" dirty="0" smtClean="0"/>
              <a:t>по </a:t>
            </a:r>
            <a:r>
              <a:rPr lang="ru-RU" sz="1600" dirty="0" err="1" smtClean="0"/>
              <a:t>Городницькому</a:t>
            </a:r>
            <a:r>
              <a:rPr lang="ru-RU" sz="1600" dirty="0" smtClean="0"/>
              <a:t> </a:t>
            </a:r>
            <a:r>
              <a:rPr lang="ru-RU" sz="1600" dirty="0"/>
              <a:t>району — 219 </a:t>
            </a:r>
            <a:r>
              <a:rPr lang="ru-RU" sz="1600" dirty="0" err="1"/>
              <a:t>чоловік</a:t>
            </a:r>
            <a:r>
              <a:rPr lang="ru-RU" sz="1600" dirty="0"/>
              <a:t>, з них: до 6-ти </a:t>
            </a:r>
            <a:r>
              <a:rPr lang="ru-RU" sz="1600" dirty="0" err="1"/>
              <a:t>років</a:t>
            </a:r>
            <a:r>
              <a:rPr lang="ru-RU" sz="1600" dirty="0"/>
              <a:t> 37, </a:t>
            </a:r>
            <a:r>
              <a:rPr lang="ru-RU" sz="1600" dirty="0" err="1"/>
              <a:t>від</a:t>
            </a:r>
            <a:r>
              <a:rPr lang="ru-RU" sz="1600" dirty="0"/>
              <a:t> 6 до 15 — 43, </a:t>
            </a:r>
            <a:r>
              <a:rPr lang="ru-RU" sz="1600" dirty="0" err="1"/>
              <a:t>від</a:t>
            </a:r>
            <a:r>
              <a:rPr lang="ru-RU" sz="1600" dirty="0"/>
              <a:t> 15 </a:t>
            </a:r>
            <a:r>
              <a:rPr lang="ru-RU" sz="1600" dirty="0" smtClean="0"/>
              <a:t>до 60-ти </a:t>
            </a:r>
            <a:r>
              <a:rPr lang="ru-RU" sz="1600" dirty="0" err="1"/>
              <a:t>років</a:t>
            </a:r>
            <a:r>
              <a:rPr lang="ru-RU" sz="1600" dirty="0"/>
              <a:t> — 137, </a:t>
            </a:r>
            <a:r>
              <a:rPr lang="ru-RU" sz="1600" dirty="0" err="1"/>
              <a:t>вище</a:t>
            </a:r>
            <a:r>
              <a:rPr lang="ru-RU" sz="1600" dirty="0"/>
              <a:t> 60-ти </a:t>
            </a:r>
            <a:r>
              <a:rPr lang="ru-RU" sz="1600" dirty="0" err="1"/>
              <a:t>років</a:t>
            </a:r>
            <a:r>
              <a:rPr lang="ru-RU" sz="1600" dirty="0"/>
              <a:t> — 2 </a:t>
            </a:r>
            <a:r>
              <a:rPr lang="ru-RU" sz="1600" dirty="0" err="1"/>
              <a:t>чоловіка</a:t>
            </a:r>
            <a:r>
              <a:rPr lang="ru-RU" sz="1600" dirty="0"/>
              <a:t>; по </a:t>
            </a:r>
            <a:r>
              <a:rPr lang="ru-RU" sz="1600" dirty="0" err="1"/>
              <a:t>Олевському</a:t>
            </a:r>
            <a:r>
              <a:rPr lang="ru-RU" sz="1600" dirty="0"/>
              <a:t> району </a:t>
            </a:r>
            <a:r>
              <a:rPr lang="ru-RU" sz="1600" dirty="0" err="1"/>
              <a:t>підлягають</a:t>
            </a:r>
            <a:endParaRPr lang="ru-RU" sz="1600" dirty="0"/>
          </a:p>
          <a:p>
            <a:r>
              <a:rPr lang="ru-RU" sz="1600" dirty="0" err="1"/>
              <a:t>виселенню</a:t>
            </a:r>
            <a:r>
              <a:rPr lang="ru-RU" sz="1600" dirty="0"/>
              <a:t> 367 </a:t>
            </a:r>
            <a:r>
              <a:rPr lang="ru-RU" sz="1600" dirty="0" err="1"/>
              <a:t>чоловік</a:t>
            </a:r>
            <a:r>
              <a:rPr lang="ru-RU" sz="1600" dirty="0"/>
              <a:t>, з них: до 6-ти </a:t>
            </a:r>
            <a:r>
              <a:rPr lang="ru-RU" sz="1600" dirty="0" err="1"/>
              <a:t>років</a:t>
            </a:r>
            <a:r>
              <a:rPr lang="ru-RU" sz="1600" dirty="0"/>
              <a:t> — 94, </a:t>
            </a:r>
            <a:r>
              <a:rPr lang="ru-RU" sz="1600" dirty="0" err="1"/>
              <a:t>від</a:t>
            </a:r>
            <a:r>
              <a:rPr lang="ru-RU" sz="1600" dirty="0"/>
              <a:t> 6 до 15 — 98, </a:t>
            </a:r>
            <a:r>
              <a:rPr lang="ru-RU" sz="1600" dirty="0" err="1"/>
              <a:t>від</a:t>
            </a:r>
            <a:r>
              <a:rPr lang="ru-RU" sz="1600" dirty="0"/>
              <a:t> 15 до 60 — </a:t>
            </a:r>
            <a:r>
              <a:rPr lang="ru-RU" sz="1600" dirty="0" smtClean="0"/>
              <a:t>156, </a:t>
            </a:r>
            <a:r>
              <a:rPr lang="uk-UA" sz="1600" dirty="0" smtClean="0"/>
              <a:t>вище </a:t>
            </a:r>
            <a:r>
              <a:rPr lang="uk-UA" sz="1600" dirty="0"/>
              <a:t>60-ти — 19 чоловік”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83134" y="5684276"/>
            <a:ext cx="52565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i="1" dirty="0" smtClean="0"/>
              <a:t>Спеціальне </a:t>
            </a:r>
            <a:r>
              <a:rPr lang="uk-UA" sz="1400" b="1" i="1" dirty="0"/>
              <a:t>повідомлення </a:t>
            </a:r>
            <a:r>
              <a:rPr lang="uk-UA" sz="1400" b="1" i="1" dirty="0" smtClean="0"/>
              <a:t>№19</a:t>
            </a:r>
            <a:endParaRPr lang="uk-UA" sz="1400" b="1" i="1" dirty="0"/>
          </a:p>
          <a:p>
            <a:r>
              <a:rPr lang="ru-RU" sz="1400" b="1" i="1" dirty="0" err="1"/>
              <a:t>Олевського</a:t>
            </a:r>
            <a:r>
              <a:rPr lang="ru-RU" sz="1400" b="1" i="1" dirty="0"/>
              <a:t> </a:t>
            </a:r>
            <a:r>
              <a:rPr lang="ru-RU" sz="1400" b="1" i="1" dirty="0" err="1"/>
              <a:t>прикордонного</a:t>
            </a:r>
            <a:r>
              <a:rPr lang="ru-RU" sz="1400" b="1" i="1" dirty="0"/>
              <a:t> загону </a:t>
            </a:r>
            <a:r>
              <a:rPr lang="ru-RU" sz="1400" b="1" i="1" dirty="0" err="1"/>
              <a:t>військ</a:t>
            </a:r>
            <a:r>
              <a:rPr lang="ru-RU" sz="1400" b="1" i="1" dirty="0"/>
              <a:t> </a:t>
            </a:r>
            <a:endParaRPr lang="ru-RU" sz="1400" b="1" i="1" dirty="0" smtClean="0"/>
          </a:p>
          <a:p>
            <a:r>
              <a:rPr lang="ru-RU" sz="1400" b="1" i="1" dirty="0" smtClean="0"/>
              <a:t>ДПУ </a:t>
            </a:r>
            <a:r>
              <a:rPr lang="ru-RU" sz="1400" b="1" i="1" dirty="0" err="1"/>
              <a:t>від</a:t>
            </a:r>
            <a:r>
              <a:rPr lang="ru-RU" sz="1400" b="1" i="1" dirty="0"/>
              <a:t> 1 листопада 1930 р.:</a:t>
            </a:r>
            <a:endParaRPr lang="uk-UA" sz="1400" b="1" i="1" dirty="0"/>
          </a:p>
        </p:txBody>
      </p:sp>
      <p:pic>
        <p:nvPicPr>
          <p:cNvPr id="7" name="Picture 2" descr="Картинки по запросу арх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908720"/>
            <a:ext cx="1319213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8817" y="95441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А</a:t>
            </a:r>
            <a:r>
              <a:rPr lang="uk-UA" b="1" i="1" dirty="0" smtClean="0">
                <a:solidFill>
                  <a:srgbClr val="FF0000"/>
                </a:solidFill>
              </a:rPr>
              <a:t>рхівні матеріали свідчать</a:t>
            </a:r>
            <a:endParaRPr lang="uk-UA" b="1" i="1" dirty="0">
              <a:solidFill>
                <a:srgbClr val="FF0000"/>
              </a:solidFill>
            </a:endParaRPr>
          </a:p>
        </p:txBody>
      </p:sp>
      <p:sp>
        <p:nvSpPr>
          <p:cNvPr id="9" name="AutoShape 2" descr="Картинки по запросу розкуркуленн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0" name="AutoShape 4" descr="Картинки по запросу розкуркулення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11" name="AutoShape 6" descr="Картинки по запросу розкуркулення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1511" y="969391"/>
            <a:ext cx="3552864" cy="26036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768422"/>
            <a:ext cx="3888432" cy="286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9961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60648"/>
            <a:ext cx="78488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rgbClr val="00B0F0"/>
                </a:solidFill>
              </a:rPr>
              <a:t>Примусові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методи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колективізації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фактично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перетворили</a:t>
            </a:r>
            <a:endParaRPr lang="ru-RU" dirty="0">
              <a:solidFill>
                <a:srgbClr val="00B0F0"/>
              </a:solidFill>
            </a:endParaRPr>
          </a:p>
          <a:p>
            <a:r>
              <a:rPr lang="ru-RU" dirty="0">
                <a:solidFill>
                  <a:srgbClr val="00B0F0"/>
                </a:solidFill>
              </a:rPr>
              <a:t>селян на </a:t>
            </a:r>
            <a:r>
              <a:rPr lang="ru-RU" dirty="0" err="1">
                <a:solidFill>
                  <a:srgbClr val="00B0F0"/>
                </a:solidFill>
              </a:rPr>
              <a:t>кріпаків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що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призвело</a:t>
            </a:r>
            <a:r>
              <a:rPr lang="ru-RU" dirty="0">
                <a:solidFill>
                  <a:srgbClr val="00B0F0"/>
                </a:solidFill>
              </a:rPr>
              <a:t> до </a:t>
            </a:r>
            <a:r>
              <a:rPr lang="ru-RU" dirty="0" err="1">
                <a:solidFill>
                  <a:srgbClr val="00B0F0"/>
                </a:solidFill>
              </a:rPr>
              <a:t>глибокої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деградації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продуктивних</a:t>
            </a:r>
            <a:r>
              <a:rPr lang="ru-RU" dirty="0">
                <a:solidFill>
                  <a:srgbClr val="00B0F0"/>
                </a:solidFill>
              </a:rPr>
              <a:t> сил села.</a:t>
            </a:r>
            <a:endParaRPr lang="uk-UA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4310" y="2120035"/>
            <a:ext cx="432048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“</a:t>
            </a:r>
            <a:r>
              <a:rPr lang="ru-RU" sz="1600" dirty="0" err="1"/>
              <a:t>Троянівський</a:t>
            </a:r>
            <a:r>
              <a:rPr lang="ru-RU" sz="1600" dirty="0"/>
              <a:t> район на 8 </a:t>
            </a:r>
            <a:r>
              <a:rPr lang="ru-RU" sz="1600" dirty="0" err="1"/>
              <a:t>грудня</a:t>
            </a:r>
            <a:r>
              <a:rPr lang="ru-RU" sz="1600" dirty="0"/>
              <a:t> по </a:t>
            </a:r>
            <a:r>
              <a:rPr lang="ru-RU" sz="1600" dirty="0" err="1" smtClean="0"/>
              <a:t>даним</a:t>
            </a:r>
            <a:r>
              <a:rPr lang="ru-RU" sz="1600" dirty="0"/>
              <a:t> </a:t>
            </a:r>
            <a:r>
              <a:rPr lang="uk-UA" sz="1600" dirty="0" err="1" smtClean="0"/>
              <a:t>райфілії</a:t>
            </a:r>
            <a:r>
              <a:rPr lang="uk-UA" sz="1600" dirty="0" smtClean="0"/>
              <a:t> </a:t>
            </a:r>
            <a:r>
              <a:rPr lang="uk-UA" sz="1600" dirty="0"/>
              <a:t>Заготзерно виконав річний план хлібозаготівлі 2197 т., або 87 %; </a:t>
            </a:r>
            <a:r>
              <a:rPr lang="uk-UA" sz="1600" dirty="0" smtClean="0"/>
              <a:t>колгоспний </a:t>
            </a:r>
            <a:r>
              <a:rPr lang="ru-RU" sz="1600" dirty="0" smtClean="0"/>
              <a:t>сектор </a:t>
            </a:r>
            <a:r>
              <a:rPr lang="ru-RU" sz="1600" dirty="0"/>
              <a:t>— на 80 %. </a:t>
            </a:r>
            <a:r>
              <a:rPr lang="ru-RU" sz="1600" dirty="0" err="1"/>
              <a:t>Фактично</a:t>
            </a:r>
            <a:r>
              <a:rPr lang="ru-RU" sz="1600" dirty="0"/>
              <a:t> </a:t>
            </a:r>
            <a:r>
              <a:rPr lang="ru-RU" sz="1600" dirty="0" err="1"/>
              <a:t>невиконання</a:t>
            </a:r>
            <a:r>
              <a:rPr lang="ru-RU" sz="1600" dirty="0"/>
              <a:t> по </a:t>
            </a:r>
            <a:r>
              <a:rPr lang="ru-RU" sz="1600" dirty="0" err="1"/>
              <a:t>одноосібному</a:t>
            </a:r>
            <a:r>
              <a:rPr lang="ru-RU" sz="1600" dirty="0"/>
              <a:t> сектору </a:t>
            </a:r>
            <a:r>
              <a:rPr lang="ru-RU" sz="1600" dirty="0" err="1"/>
              <a:t>затримують</a:t>
            </a:r>
            <a:r>
              <a:rPr lang="ru-RU" sz="1600" dirty="0"/>
              <a:t> 2—3 </a:t>
            </a:r>
            <a:r>
              <a:rPr lang="ru-RU" sz="1600" dirty="0" smtClean="0"/>
              <a:t>села: Велика </a:t>
            </a:r>
            <a:r>
              <a:rPr lang="ru-RU" sz="1600" dirty="0" err="1"/>
              <a:t>Татарнівка</a:t>
            </a:r>
            <a:r>
              <a:rPr lang="ru-RU" sz="1600" dirty="0"/>
              <a:t>, де по </a:t>
            </a:r>
            <a:r>
              <a:rPr lang="ru-RU" sz="1600" dirty="0" err="1"/>
              <a:t>одноосібному</a:t>
            </a:r>
            <a:r>
              <a:rPr lang="ru-RU" sz="1600" dirty="0"/>
              <a:t> сектору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недовиконано</a:t>
            </a:r>
            <a:r>
              <a:rPr lang="ru-RU" sz="1600" dirty="0"/>
              <a:t> до 64 т. </a:t>
            </a:r>
            <a:r>
              <a:rPr lang="ru-RU" sz="1600" dirty="0" err="1"/>
              <a:t>хліба</a:t>
            </a:r>
            <a:r>
              <a:rPr lang="ru-RU" sz="1600" dirty="0"/>
              <a:t>; </a:t>
            </a:r>
            <a:r>
              <a:rPr lang="ru-RU" sz="1600" dirty="0" err="1"/>
              <a:t>Кодня</a:t>
            </a:r>
            <a:r>
              <a:rPr lang="ru-RU" sz="1600" dirty="0"/>
              <a:t> </a:t>
            </a:r>
            <a:r>
              <a:rPr lang="ru-RU" sz="1600" dirty="0" smtClean="0"/>
              <a:t>— до </a:t>
            </a:r>
            <a:r>
              <a:rPr lang="ru-RU" sz="1600" dirty="0"/>
              <a:t>60 т. </a:t>
            </a:r>
            <a:r>
              <a:rPr lang="ru-RU" sz="1600" dirty="0" err="1"/>
              <a:t>Репресивних</a:t>
            </a:r>
            <a:r>
              <a:rPr lang="ru-RU" sz="1600" dirty="0"/>
              <a:t> </a:t>
            </a:r>
            <a:r>
              <a:rPr lang="ru-RU" sz="1600" dirty="0" err="1"/>
              <a:t>заходів</a:t>
            </a:r>
            <a:r>
              <a:rPr lang="ru-RU" sz="1600" dirty="0"/>
              <a:t> (суди, </a:t>
            </a:r>
            <a:r>
              <a:rPr lang="ru-RU" sz="1600" dirty="0" err="1"/>
              <a:t>штрафи</a:t>
            </a:r>
            <a:r>
              <a:rPr lang="ru-RU" sz="1600" dirty="0"/>
              <a:t>, </a:t>
            </a:r>
            <a:r>
              <a:rPr lang="ru-RU" sz="1600" dirty="0" err="1"/>
              <a:t>безмірне</a:t>
            </a:r>
            <a:r>
              <a:rPr lang="ru-RU" sz="1600" dirty="0"/>
              <a:t> </a:t>
            </a:r>
            <a:r>
              <a:rPr lang="ru-RU" sz="1600" dirty="0" err="1"/>
              <a:t>стягнення</a:t>
            </a:r>
            <a:r>
              <a:rPr lang="ru-RU" sz="1600" dirty="0"/>
              <a:t>) до них </a:t>
            </a:r>
            <a:r>
              <a:rPr lang="ru-RU" sz="1600" dirty="0" err="1"/>
              <a:t>застосовувалось</a:t>
            </a:r>
            <a:r>
              <a:rPr lang="ru-RU" sz="1600" dirty="0"/>
              <a:t> </a:t>
            </a:r>
            <a:r>
              <a:rPr lang="ru-RU" sz="1600" dirty="0" smtClean="0"/>
              <a:t>в </a:t>
            </a:r>
            <a:r>
              <a:rPr lang="ru-RU" sz="1600" dirty="0" err="1" smtClean="0"/>
              <a:t>достатній</a:t>
            </a:r>
            <a:r>
              <a:rPr lang="ru-RU" sz="1600" dirty="0" smtClean="0"/>
              <a:t> </a:t>
            </a:r>
            <a:r>
              <a:rPr lang="ru-RU" sz="1600" dirty="0" err="1"/>
              <a:t>мірі</a:t>
            </a:r>
            <a:r>
              <a:rPr lang="ru-RU" sz="1600" dirty="0"/>
              <a:t>, </a:t>
            </a:r>
            <a:r>
              <a:rPr lang="ru-RU" sz="1600" dirty="0" err="1"/>
              <a:t>хліб</a:t>
            </a:r>
            <a:r>
              <a:rPr lang="ru-RU" sz="1600" dirty="0"/>
              <a:t> в </a:t>
            </a:r>
            <a:r>
              <a:rPr lang="ru-RU" sz="1600" dirty="0" err="1"/>
              <a:t>цих</a:t>
            </a:r>
            <a:r>
              <a:rPr lang="ru-RU" sz="1600" dirty="0"/>
              <a:t> селах є, </a:t>
            </a:r>
            <a:r>
              <a:rPr lang="ru-RU" sz="1600" dirty="0" err="1"/>
              <a:t>плани</a:t>
            </a:r>
            <a:r>
              <a:rPr lang="ru-RU" sz="1600" dirty="0"/>
              <a:t> </a:t>
            </a:r>
            <a:r>
              <a:rPr lang="ru-RU" sz="1600" dirty="0" err="1"/>
              <a:t>цілком</a:t>
            </a:r>
            <a:r>
              <a:rPr lang="ru-RU" sz="1600" dirty="0"/>
              <a:t> </a:t>
            </a:r>
            <a:r>
              <a:rPr lang="ru-RU" sz="1600" dirty="0" err="1"/>
              <a:t>реальні</a:t>
            </a:r>
            <a:r>
              <a:rPr lang="ru-RU" sz="1600" dirty="0"/>
              <a:t>, </a:t>
            </a:r>
            <a:r>
              <a:rPr lang="ru-RU" sz="1600" dirty="0" err="1"/>
              <a:t>населення</a:t>
            </a:r>
            <a:r>
              <a:rPr lang="ru-RU" sz="1600" dirty="0"/>
              <a:t> в </a:t>
            </a:r>
            <a:r>
              <a:rPr lang="ru-RU" sz="1600" dirty="0" err="1"/>
              <a:t>більшості</a:t>
            </a:r>
            <a:r>
              <a:rPr lang="ru-RU" sz="1600" dirty="0"/>
              <a:t> не </a:t>
            </a:r>
            <a:r>
              <a:rPr lang="ru-RU" sz="1600" dirty="0" err="1" smtClean="0"/>
              <a:t>біднота</a:t>
            </a:r>
            <a:r>
              <a:rPr lang="ru-RU" sz="1600" dirty="0" smtClean="0"/>
              <a:t>, але </a:t>
            </a:r>
            <a:r>
              <a:rPr lang="ru-RU" sz="1600" dirty="0"/>
              <a:t>вся </a:t>
            </a:r>
            <a:r>
              <a:rPr lang="ru-RU" sz="1600" dirty="0" err="1"/>
              <a:t>біда</a:t>
            </a:r>
            <a:r>
              <a:rPr lang="ru-RU" sz="1600" dirty="0"/>
              <a:t> в тому,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хліб</a:t>
            </a:r>
            <a:r>
              <a:rPr lang="ru-RU" sz="1600" dirty="0"/>
              <a:t> </a:t>
            </a:r>
            <a:r>
              <a:rPr lang="ru-RU" sz="1600" dirty="0" err="1"/>
              <a:t>закопаний</a:t>
            </a:r>
            <a:r>
              <a:rPr lang="ru-RU" sz="1600" dirty="0"/>
              <a:t> в землю, </a:t>
            </a:r>
            <a:r>
              <a:rPr lang="ru-RU" sz="1600" dirty="0" err="1"/>
              <a:t>перехований</a:t>
            </a:r>
            <a:r>
              <a:rPr lang="ru-RU" sz="1600" dirty="0"/>
              <a:t>...”.</a:t>
            </a:r>
            <a:endParaRPr lang="uk-UA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714480" y="5786454"/>
            <a:ext cx="27338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i="1" dirty="0" smtClean="0"/>
              <a:t>З листа </a:t>
            </a:r>
            <a:r>
              <a:rPr lang="uk-UA" sz="1400" i="1" dirty="0"/>
              <a:t>секретаря </a:t>
            </a:r>
            <a:r>
              <a:rPr lang="uk-UA" sz="1400" i="1" dirty="0" smtClean="0"/>
              <a:t>Троянівського райпарткому</a:t>
            </a:r>
            <a:endParaRPr lang="uk-UA" sz="1400" i="1" dirty="0"/>
          </a:p>
          <a:p>
            <a:r>
              <a:rPr lang="ru-RU" sz="1400" i="1" dirty="0"/>
              <a:t>Михайлова до </a:t>
            </a:r>
            <a:r>
              <a:rPr lang="ru-RU" sz="1400" i="1" dirty="0" err="1"/>
              <a:t>Київського</a:t>
            </a:r>
            <a:r>
              <a:rPr lang="ru-RU" sz="1400" i="1" dirty="0"/>
              <a:t> обкому КП(б)У</a:t>
            </a:r>
            <a:endParaRPr lang="uk-UA" sz="1400" i="1" dirty="0"/>
          </a:p>
        </p:txBody>
      </p:sp>
      <p:pic>
        <p:nvPicPr>
          <p:cNvPr id="8194" name="Picture 2" descr="Картинки по запросу арх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2511"/>
            <a:ext cx="1319213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38817" y="125821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А</a:t>
            </a:r>
            <a:r>
              <a:rPr lang="uk-UA" b="1" i="1" dirty="0" smtClean="0">
                <a:solidFill>
                  <a:srgbClr val="FF0000"/>
                </a:solidFill>
              </a:rPr>
              <a:t>рхівні матеріали свідчать</a:t>
            </a:r>
            <a:endParaRPr lang="uk-UA" b="1" i="1" dirty="0">
              <a:solidFill>
                <a:srgbClr val="FF0000"/>
              </a:solidFill>
            </a:endParaRPr>
          </a:p>
        </p:txBody>
      </p:sp>
      <p:pic>
        <p:nvPicPr>
          <p:cNvPr id="8196" name="Picture 4" descr="Картинки по запросу розкуркуленн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052736"/>
            <a:ext cx="3456384" cy="238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Картинки по запросу розкуркуленн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0012" y="3573016"/>
            <a:ext cx="3560206" cy="218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142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94209"/>
            <a:ext cx="8820695" cy="2203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67944" y="260648"/>
            <a:ext cx="4996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>
                <a:solidFill>
                  <a:srgbClr val="00B0F0"/>
                </a:solidFill>
              </a:rPr>
              <a:t>Т</a:t>
            </a:r>
            <a:r>
              <a:rPr lang="ru-RU" dirty="0" err="1" smtClean="0">
                <a:solidFill>
                  <a:srgbClr val="00B0F0"/>
                </a:solidFill>
              </a:rPr>
              <a:t>рагічні</a:t>
            </a:r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наслідки</a:t>
            </a:r>
            <a:r>
              <a:rPr lang="ru-RU" dirty="0">
                <a:solidFill>
                  <a:srgbClr val="00B0F0"/>
                </a:solidFill>
              </a:rPr>
              <a:t> голодомору, </a:t>
            </a:r>
            <a:r>
              <a:rPr lang="ru-RU" dirty="0" err="1">
                <a:solidFill>
                  <a:srgbClr val="00B0F0"/>
                </a:solidFill>
              </a:rPr>
              <a:t>який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охопив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 smtClean="0">
                <a:solidFill>
                  <a:srgbClr val="00B0F0"/>
                </a:solidFill>
              </a:rPr>
              <a:t>Житомирщину</a:t>
            </a:r>
            <a:endParaRPr lang="ru-RU" dirty="0" smtClean="0">
              <a:solidFill>
                <a:srgbClr val="00B0F0"/>
              </a:solidFill>
            </a:endParaRPr>
          </a:p>
          <a:p>
            <a:pPr algn="ctr"/>
            <a:r>
              <a:rPr lang="ru-RU" dirty="0" smtClean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навесні</a:t>
            </a:r>
            <a:r>
              <a:rPr lang="ru-RU" dirty="0">
                <a:solidFill>
                  <a:srgbClr val="00B0F0"/>
                </a:solidFill>
              </a:rPr>
              <a:t> 1933 </a:t>
            </a:r>
            <a:r>
              <a:rPr lang="ru-RU" dirty="0" smtClean="0">
                <a:solidFill>
                  <a:srgbClr val="00B0F0"/>
                </a:solidFill>
              </a:rPr>
              <a:t>р</a:t>
            </a:r>
            <a:endParaRPr lang="uk-UA" dirty="0">
              <a:solidFill>
                <a:srgbClr val="00B0F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655" y="1360220"/>
            <a:ext cx="8813190" cy="317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3794" y="5941729"/>
            <a:ext cx="82089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dirty="0" err="1" smtClean="0"/>
              <a:t>Таблиці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складена</a:t>
            </a:r>
            <a:r>
              <a:rPr lang="ru-RU" sz="1400" b="1" i="1" dirty="0"/>
              <a:t> на </a:t>
            </a:r>
            <a:r>
              <a:rPr lang="ru-RU" sz="1400" b="1" i="1" dirty="0" err="1"/>
              <a:t>основі</a:t>
            </a:r>
            <a:r>
              <a:rPr lang="ru-RU" sz="1400" b="1" i="1" dirty="0"/>
              <a:t> </a:t>
            </a:r>
            <a:r>
              <a:rPr lang="ru-RU" sz="1400" b="1" i="1" dirty="0" err="1"/>
              <a:t>доповідної</a:t>
            </a:r>
            <a:r>
              <a:rPr lang="ru-RU" sz="1400" b="1" i="1" dirty="0"/>
              <a:t> </a:t>
            </a:r>
            <a:r>
              <a:rPr lang="ru-RU" sz="1400" b="1" i="1" dirty="0" err="1"/>
              <a:t>Київського</a:t>
            </a:r>
            <a:r>
              <a:rPr lang="ru-RU" sz="1400" b="1" i="1" dirty="0"/>
              <a:t> </a:t>
            </a:r>
            <a:r>
              <a:rPr lang="ru-RU" sz="1400" b="1" i="1" dirty="0" smtClean="0"/>
              <a:t>та </a:t>
            </a:r>
            <a:r>
              <a:rPr lang="ru-RU" sz="1400" b="1" i="1" dirty="0" err="1" smtClean="0"/>
              <a:t>Вінницького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обласних</a:t>
            </a:r>
            <a:r>
              <a:rPr lang="ru-RU" sz="1400" b="1" i="1" dirty="0" smtClean="0"/>
              <a:t> </a:t>
            </a:r>
            <a:r>
              <a:rPr lang="ru-RU" sz="1400" b="1" i="1" dirty="0" err="1" smtClean="0"/>
              <a:t>відділів</a:t>
            </a:r>
            <a:r>
              <a:rPr lang="ru-RU" sz="1400" b="1" i="1" dirty="0" smtClean="0"/>
              <a:t> </a:t>
            </a:r>
            <a:r>
              <a:rPr lang="ru-RU" sz="1400" b="1" i="1" dirty="0"/>
              <a:t>ДПУ </a:t>
            </a:r>
            <a:r>
              <a:rPr lang="ru-RU" sz="1400" b="1" i="1" dirty="0" err="1"/>
              <a:t>голові</a:t>
            </a:r>
            <a:r>
              <a:rPr lang="ru-RU" sz="1400" b="1" i="1" dirty="0"/>
              <a:t> ДПУ </a:t>
            </a:r>
            <a:r>
              <a:rPr lang="ru-RU" sz="1400" b="1" i="1" dirty="0" smtClean="0"/>
              <a:t>УСРР </a:t>
            </a:r>
            <a:r>
              <a:rPr lang="ru-RU" sz="1400" b="1" i="1" dirty="0"/>
              <a:t>про </a:t>
            </a:r>
            <a:r>
              <a:rPr lang="ru-RU" sz="1400" b="1" i="1" dirty="0" err="1"/>
              <a:t>кількість</a:t>
            </a:r>
            <a:r>
              <a:rPr lang="ru-RU" sz="1400" b="1" i="1" dirty="0"/>
              <a:t> </a:t>
            </a:r>
            <a:r>
              <a:rPr lang="ru-RU" sz="1400" b="1" i="1" dirty="0" err="1"/>
              <a:t>районів</a:t>
            </a:r>
            <a:r>
              <a:rPr lang="ru-RU" sz="1400" b="1" i="1" dirty="0"/>
              <a:t>, у </a:t>
            </a:r>
            <a:r>
              <a:rPr lang="ru-RU" sz="1400" b="1" i="1" dirty="0" err="1"/>
              <a:t>яких</a:t>
            </a:r>
            <a:r>
              <a:rPr lang="ru-RU" sz="1400" b="1" i="1" dirty="0"/>
              <a:t> </a:t>
            </a:r>
            <a:r>
              <a:rPr lang="ru-RU" sz="1400" b="1" i="1" dirty="0" err="1"/>
              <a:t>голодують</a:t>
            </a:r>
            <a:r>
              <a:rPr lang="ru-RU" sz="1400" b="1" i="1" dirty="0"/>
              <a:t> та </a:t>
            </a:r>
            <a:r>
              <a:rPr lang="ru-RU" sz="1400" b="1" i="1" dirty="0" err="1"/>
              <a:t>населених</a:t>
            </a:r>
            <a:r>
              <a:rPr lang="ru-RU" sz="1400" b="1" i="1" dirty="0"/>
              <a:t> </a:t>
            </a:r>
            <a:r>
              <a:rPr lang="ru-RU" sz="1400" b="1" i="1" dirty="0" err="1"/>
              <a:t>пунктів</a:t>
            </a:r>
            <a:r>
              <a:rPr lang="ru-RU" sz="1400" b="1" i="1" dirty="0"/>
              <a:t> </a:t>
            </a:r>
            <a:r>
              <a:rPr lang="ru-RU" sz="1400" b="1" i="1" dirty="0" err="1"/>
              <a:t>області</a:t>
            </a:r>
            <a:r>
              <a:rPr lang="ru-RU" sz="1400" b="1" i="1" dirty="0"/>
              <a:t> (</a:t>
            </a:r>
            <a:r>
              <a:rPr lang="ru-RU" sz="1400" b="1" i="1" dirty="0" err="1"/>
              <a:t>куди</a:t>
            </a:r>
            <a:r>
              <a:rPr lang="ru-RU" sz="1400" b="1" i="1" dirty="0"/>
              <a:t> входила </a:t>
            </a:r>
            <a:r>
              <a:rPr lang="ru-RU" sz="1400" b="1" i="1" dirty="0" smtClean="0"/>
              <a:t>і </a:t>
            </a:r>
            <a:r>
              <a:rPr lang="ru-RU" sz="1400" b="1" i="1" dirty="0" err="1" smtClean="0"/>
              <a:t>частина</a:t>
            </a:r>
            <a:r>
              <a:rPr lang="ru-RU" sz="1400" b="1" i="1" dirty="0" smtClean="0"/>
              <a:t> </a:t>
            </a:r>
            <a:r>
              <a:rPr lang="ru-RU" sz="1400" b="1" i="1" dirty="0" err="1"/>
              <a:t>районів</a:t>
            </a:r>
            <a:r>
              <a:rPr lang="ru-RU" sz="1400" b="1" i="1" dirty="0"/>
              <a:t> </a:t>
            </a:r>
            <a:r>
              <a:rPr lang="ru-RU" sz="1400" b="1" i="1" dirty="0" err="1"/>
              <a:t>Житомирщини</a:t>
            </a:r>
            <a:r>
              <a:rPr lang="ru-RU" sz="1400" b="1" i="1" dirty="0"/>
              <a:t>) та </a:t>
            </a:r>
            <a:r>
              <a:rPr lang="ru-RU" sz="1400" b="1" i="1" dirty="0" err="1"/>
              <a:t>надання</a:t>
            </a:r>
            <a:r>
              <a:rPr lang="ru-RU" sz="1400" b="1" i="1" dirty="0"/>
              <a:t> </a:t>
            </a:r>
            <a:r>
              <a:rPr lang="ru-RU" sz="1400" b="1" i="1" dirty="0" err="1"/>
              <a:t>продовольчої</a:t>
            </a:r>
            <a:r>
              <a:rPr lang="ru-RU" sz="1400" b="1" i="1" dirty="0"/>
              <a:t> </a:t>
            </a:r>
            <a:r>
              <a:rPr lang="ru-RU" sz="1400" b="1" i="1" dirty="0" err="1"/>
              <a:t>допомоги</a:t>
            </a:r>
            <a:r>
              <a:rPr lang="ru-RU" sz="1400" b="1" i="1" dirty="0"/>
              <a:t> </a:t>
            </a:r>
            <a:r>
              <a:rPr lang="ru-RU" sz="1400" b="1" i="1" dirty="0" err="1"/>
              <a:t>населенню</a:t>
            </a:r>
            <a:r>
              <a:rPr lang="ru-RU" sz="1400" b="1" i="1" dirty="0"/>
              <a:t>.</a:t>
            </a:r>
            <a:endParaRPr lang="uk-UA" sz="1400" b="1" i="1" dirty="0"/>
          </a:p>
          <a:p>
            <a:endParaRPr lang="uk-UA" b="1" i="1" dirty="0"/>
          </a:p>
        </p:txBody>
      </p:sp>
      <p:pic>
        <p:nvPicPr>
          <p:cNvPr id="10" name="Picture 2" descr="Картинки по запросу архи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0425"/>
            <a:ext cx="1319213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610825" y="196124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i="1" dirty="0">
                <a:solidFill>
                  <a:srgbClr val="FF0000"/>
                </a:solidFill>
              </a:rPr>
              <a:t>А</a:t>
            </a:r>
            <a:r>
              <a:rPr lang="uk-UA" b="1" i="1" dirty="0" smtClean="0">
                <a:solidFill>
                  <a:srgbClr val="FF0000"/>
                </a:solidFill>
              </a:rPr>
              <a:t>рхівні матеріали свідчать</a:t>
            </a:r>
            <a:endParaRPr lang="uk-UA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37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683698534"/>
              </p:ext>
            </p:extLst>
          </p:nvPr>
        </p:nvGraphicFramePr>
        <p:xfrm>
          <a:off x="-1044624" y="836712"/>
          <a:ext cx="1116124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260648"/>
            <a:ext cx="6120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ВИСНОВКИ ДОСЛІДЖЕННЯ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xmlns="" val="191474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85801"/>
            <a:ext cx="8640960" cy="3657599"/>
          </a:xfrm>
        </p:spPr>
        <p:txBody>
          <a:bodyPr>
            <a:normAutofit fontScale="62500" lnSpcReduction="20000"/>
          </a:bodyPr>
          <a:lstStyle/>
          <a:p>
            <a:pPr marL="18288" indent="0" algn="ctr">
              <a:buNone/>
            </a:pPr>
            <a:r>
              <a:rPr lang="uk-UA" sz="3200" b="1" dirty="0">
                <a:solidFill>
                  <a:srgbClr val="00B0F0"/>
                </a:solidFill>
                <a:effectLst/>
              </a:rPr>
              <a:t>Список використаних джерел та </a:t>
            </a:r>
            <a:r>
              <a:rPr lang="uk-UA" sz="3200" b="1" dirty="0" smtClean="0">
                <a:solidFill>
                  <a:srgbClr val="00B0F0"/>
                </a:solidFill>
                <a:effectLst/>
              </a:rPr>
              <a:t>літератури</a:t>
            </a:r>
          </a:p>
          <a:p>
            <a:pPr marL="18288" indent="0" algn="ctr">
              <a:buNone/>
            </a:pPr>
            <a:endParaRPr lang="uk-UA" sz="3200" dirty="0">
              <a:solidFill>
                <a:srgbClr val="00B0F0"/>
              </a:solidFill>
              <a:effectLst/>
            </a:endParaRPr>
          </a:p>
          <a:p>
            <a:pPr marL="475488" lvl="0" indent="-457200">
              <a:buFont typeface="+mj-lt"/>
              <a:buAutoNum type="arabicPeriod"/>
            </a:pPr>
            <a:r>
              <a:rPr lang="uk-UA" dirty="0">
                <a:effectLst/>
              </a:rPr>
              <a:t>Державний архів Житомирської області , Ф. Р — 335,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 — 2,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— 19, арк. 37-39. За</a:t>
            </a:r>
          </a:p>
          <a:p>
            <a:pPr marL="475488" indent="-457200">
              <a:buFont typeface="+mj-lt"/>
              <a:buAutoNum type="arabicPeriod"/>
            </a:pPr>
            <a:r>
              <a:rPr lang="uk-UA" dirty="0">
                <a:effectLst/>
              </a:rPr>
              <a:t>підрахунками автора;  Ф.П. — 132,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55, арк. 12—14;  Ф.П. —41,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52, арк. 59-61; 112—115;  Ф.П. — 127,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1а,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122, арк. 42—43;73—76; Ф.П. — 135,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256, арк. 25. 11;  Ф.П. — 433,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1,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32, арк. 7; Ф.П. — 42,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59, арк. 202; 206—207; 277—278; Ф.П. — 127,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402, арк. 3. 14;  Ф.П. — 135,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265, арк.43, 53, 39. 15;  Ф.П. — 45, 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122, арк. 1-5; 46—47; Ф.П. — 358,</a:t>
            </a:r>
            <a:r>
              <a:rPr lang="uk-UA" dirty="0" err="1">
                <a:effectLst/>
              </a:rPr>
              <a:t>оп</a:t>
            </a:r>
            <a:r>
              <a:rPr lang="uk-UA" dirty="0">
                <a:effectLst/>
              </a:rPr>
              <a:t>. 1, </a:t>
            </a:r>
            <a:r>
              <a:rPr lang="uk-UA" dirty="0" err="1">
                <a:effectLst/>
              </a:rPr>
              <a:t>спр</a:t>
            </a:r>
            <a:r>
              <a:rPr lang="uk-UA" dirty="0">
                <a:effectLst/>
              </a:rPr>
              <a:t>. 79, арк. 16—18. 17. </a:t>
            </a:r>
          </a:p>
          <a:p>
            <a:pPr marL="475488" lvl="0" indent="-457200">
              <a:buFont typeface="+mj-lt"/>
              <a:buAutoNum type="arabicPeriod"/>
            </a:pPr>
            <a:r>
              <a:rPr lang="uk-UA" dirty="0">
                <a:effectLst/>
              </a:rPr>
              <a:t> Конвенція про запобігання злочину геноциду та покарання за нього, Офіційний сайт Верховної Ради України. [Електронний ресурс] – Режим доступу: http://zakon2.rada.gov.ua/laws/show/995_155</a:t>
            </a:r>
          </a:p>
          <a:p>
            <a:pPr marL="475488" lvl="0" indent="-457200">
              <a:buFont typeface="+mj-lt"/>
              <a:buAutoNum type="arabicPeriod"/>
            </a:pPr>
            <a:r>
              <a:rPr lang="uk-UA" dirty="0">
                <a:effectLst/>
              </a:rPr>
              <a:t>Геноцид //Юридична енциклопедія: В 6 томах. / Редколегія: Ю. С. </a:t>
            </a:r>
            <a:r>
              <a:rPr lang="uk-UA" dirty="0" err="1">
                <a:effectLst/>
              </a:rPr>
              <a:t>Шемшученко</a:t>
            </a:r>
            <a:r>
              <a:rPr lang="uk-UA" dirty="0">
                <a:effectLst/>
              </a:rPr>
              <a:t> (</a:t>
            </a:r>
            <a:r>
              <a:rPr lang="uk-UA" dirty="0" err="1">
                <a:effectLst/>
              </a:rPr>
              <a:t>відп</a:t>
            </a:r>
            <a:r>
              <a:rPr lang="uk-UA" dirty="0">
                <a:effectLst/>
              </a:rPr>
              <a:t>. ред.) та інші. — К. : «Українська енциклопедія», 1998, с.356</a:t>
            </a:r>
          </a:p>
          <a:p>
            <a:pPr marL="475488" lvl="0" indent="-457200">
              <a:buFont typeface="+mj-lt"/>
              <a:buAutoNum type="arabicPeriod"/>
            </a:pPr>
            <a:r>
              <a:rPr lang="uk-UA" dirty="0" err="1">
                <a:effectLst/>
              </a:rPr>
              <a:t>Аль-Захарна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Салім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Мухаммед</a:t>
            </a:r>
            <a:r>
              <a:rPr lang="uk-UA" dirty="0">
                <a:effectLst/>
              </a:rPr>
              <a:t> </a:t>
            </a:r>
            <a:r>
              <a:rPr lang="uk-UA" dirty="0" err="1">
                <a:effectLst/>
              </a:rPr>
              <a:t>Сааді</a:t>
            </a:r>
            <a:r>
              <a:rPr lang="uk-UA" dirty="0">
                <a:effectLst/>
              </a:rPr>
              <a:t>. Проблеми імплементації Конвенції 1948 р. про запобігання злочину геноциду і покарання за нього // Право України. — 2000. — № 11. — С. 145-147</a:t>
            </a:r>
          </a:p>
          <a:p>
            <a:pPr marL="475488" lvl="0" indent="-457200">
              <a:buFont typeface="+mj-lt"/>
              <a:buAutoNum type="arabicPeriod"/>
            </a:pPr>
            <a:r>
              <a:rPr lang="uk-UA" dirty="0" err="1">
                <a:effectLst/>
              </a:rPr>
              <a:t>Веселова</a:t>
            </a:r>
            <a:r>
              <a:rPr lang="uk-UA" dirty="0">
                <a:effectLst/>
              </a:rPr>
              <a:t> О. М. Голодомори в Україні 1921–1923, 1932–1933, 1946–1947: злочини проти народу / О. М. </a:t>
            </a:r>
            <a:r>
              <a:rPr lang="uk-UA" dirty="0" err="1">
                <a:effectLst/>
              </a:rPr>
              <a:t>Веселова</a:t>
            </a:r>
            <a:r>
              <a:rPr lang="uk-UA" dirty="0">
                <a:effectLst/>
              </a:rPr>
              <a:t>, В. І. </a:t>
            </a:r>
            <a:r>
              <a:rPr lang="uk-UA" dirty="0" err="1">
                <a:effectLst/>
              </a:rPr>
              <a:t>Марочко</a:t>
            </a:r>
            <a:r>
              <a:rPr lang="uk-UA" dirty="0">
                <a:effectLst/>
              </a:rPr>
              <a:t>,О. М. Мовчан: 2–е вид; </a:t>
            </a:r>
            <a:r>
              <a:rPr lang="uk-UA" dirty="0" err="1">
                <a:effectLst/>
              </a:rPr>
              <a:t>допов</a:t>
            </a:r>
            <a:r>
              <a:rPr lang="uk-UA" dirty="0">
                <a:effectLst/>
              </a:rPr>
              <a:t>. – К.; Нью–Йорк: Вид–во М. П. Коць,2000. – 274 с. – </a:t>
            </a:r>
            <a:r>
              <a:rPr lang="uk-UA" dirty="0" err="1">
                <a:effectLst/>
              </a:rPr>
              <a:t>Бібліогр</a:t>
            </a:r>
            <a:r>
              <a:rPr lang="uk-UA" dirty="0">
                <a:effectLst/>
              </a:rPr>
              <a:t>.: с. 257–270.</a:t>
            </a:r>
          </a:p>
          <a:p>
            <a:pPr marL="475488" lvl="0" indent="-457200">
              <a:buFont typeface="+mj-lt"/>
              <a:buAutoNum type="arabicPeriod"/>
            </a:pPr>
            <a:r>
              <a:rPr lang="uk-UA" dirty="0" err="1">
                <a:effectLst/>
              </a:rPr>
              <a:t>Конквест</a:t>
            </a:r>
            <a:r>
              <a:rPr lang="uk-UA" dirty="0">
                <a:effectLst/>
              </a:rPr>
              <a:t> Р. Жнива скорботи. Радянська колективізація і голодомор. — К., 1993. — С. 292.</a:t>
            </a:r>
          </a:p>
          <a:p>
            <a:pPr marL="18288" indent="0">
              <a:buNone/>
            </a:pPr>
            <a:r>
              <a:rPr lang="uk-UA" dirty="0">
                <a:effectLst/>
              </a:rPr>
              <a:t> </a:t>
            </a:r>
          </a:p>
          <a:p>
            <a:endParaRPr lang="uk-UA" dirty="0"/>
          </a:p>
        </p:txBody>
      </p:sp>
      <p:sp>
        <p:nvSpPr>
          <p:cNvPr id="4" name="AutoShape 2" descr="Картинки по запросу архі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Картинки по запросу архів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7975" y="4509120"/>
            <a:ext cx="2803406" cy="2031107"/>
          </a:xfrm>
          <a:prstGeom prst="rect">
            <a:avLst/>
          </a:prstGeom>
        </p:spPr>
      </p:pic>
      <p:sp>
        <p:nvSpPr>
          <p:cNvPr id="7" name="AutoShape 6" descr="Картинки по запросу архів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40360" y="4500059"/>
            <a:ext cx="2723730" cy="20401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2494" y="4509120"/>
            <a:ext cx="2799986" cy="2031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943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xmlns="" val="3185062941"/>
              </p:ext>
            </p:extLst>
          </p:nvPr>
        </p:nvGraphicFramePr>
        <p:xfrm>
          <a:off x="323528" y="1484784"/>
          <a:ext cx="835292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476672"/>
            <a:ext cx="7543800" cy="914400"/>
          </a:xfrm>
        </p:spPr>
        <p:txBody>
          <a:bodyPr/>
          <a:lstStyle/>
          <a:p>
            <a:pPr lvl="0" algn="ctr"/>
            <a:r>
              <a:rPr lang="uk-UA" sz="3200" b="1" dirty="0"/>
              <a:t>Актуальність дослідження</a:t>
            </a:r>
            <a:br>
              <a:rPr lang="uk-UA" sz="3200" b="1" dirty="0"/>
            </a:br>
            <a:endParaRPr lang="uk-UA" sz="3200" dirty="0"/>
          </a:p>
        </p:txBody>
      </p:sp>
      <p:pic>
        <p:nvPicPr>
          <p:cNvPr id="2050" name="Picture 2" descr="STOP-Геноцид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77072"/>
            <a:ext cx="1728192" cy="221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66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138336"/>
            <a:ext cx="7543800" cy="914400"/>
          </a:xfrm>
        </p:spPr>
        <p:txBody>
          <a:bodyPr/>
          <a:lstStyle/>
          <a:p>
            <a:pPr algn="ctr"/>
            <a:r>
              <a:rPr lang="uk-UA" sz="2000" b="1" dirty="0" smtClean="0">
                <a:solidFill>
                  <a:srgbClr val="FF0000"/>
                </a:solidFill>
                <a:effectLst/>
              </a:rPr>
              <a:t>Мета </a:t>
            </a:r>
            <a:r>
              <a:rPr lang="uk-UA" sz="2000" b="1" dirty="0">
                <a:solidFill>
                  <a:srgbClr val="FF0000"/>
                </a:solidFill>
                <a:effectLst/>
              </a:rPr>
              <a:t>дослідження </a:t>
            </a:r>
            <a:r>
              <a:rPr lang="uk-UA" sz="2000" b="1" dirty="0" smtClean="0">
                <a:effectLst/>
              </a:rPr>
              <a:t>- </a:t>
            </a:r>
            <a:r>
              <a:rPr lang="uk-UA" sz="2000" b="1" dirty="0">
                <a:effectLst/>
              </a:rPr>
              <a:t>аналіз явища геноциду в ХХ столітті на прикладі світової та української історії, зокрема </a:t>
            </a:r>
            <a:r>
              <a:rPr lang="uk-UA" sz="2000" b="1" dirty="0" smtClean="0">
                <a:effectLst/>
              </a:rPr>
              <a:t>Житомирщини</a:t>
            </a:r>
            <a:endParaRPr lang="uk-UA" sz="2000" b="1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807374293"/>
              </p:ext>
            </p:extLst>
          </p:nvPr>
        </p:nvGraphicFramePr>
        <p:xfrm>
          <a:off x="395536" y="1124744"/>
          <a:ext cx="8352928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7326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2"/>
          <p:cNvSpPr>
            <a:spLocks noGrp="1"/>
          </p:cNvSpPr>
          <p:nvPr>
            <p:ph type="title"/>
          </p:nvPr>
        </p:nvSpPr>
        <p:spPr>
          <a:xfrm>
            <a:off x="395536" y="5301208"/>
            <a:ext cx="6192688" cy="914400"/>
          </a:xfrm>
        </p:spPr>
        <p:txBody>
          <a:bodyPr/>
          <a:lstStyle/>
          <a:p>
            <a:r>
              <a:rPr lang="uk-UA" sz="2400" b="1" dirty="0" smtClean="0">
                <a:solidFill>
                  <a:srgbClr val="FF0000"/>
                </a:solidFill>
                <a:effectLst/>
              </a:rPr>
              <a:t>Об'єкт </a:t>
            </a:r>
            <a:r>
              <a:rPr lang="uk-UA" sz="2400" b="1" dirty="0">
                <a:solidFill>
                  <a:srgbClr val="FF0000"/>
                </a:solidFill>
                <a:effectLst/>
              </a:rPr>
              <a:t>дослідження </a:t>
            </a:r>
            <a:r>
              <a:rPr lang="uk-UA" sz="2400" b="1" dirty="0" smtClean="0">
                <a:effectLst/>
              </a:rPr>
              <a:t>- </a:t>
            </a:r>
            <a:r>
              <a:rPr lang="uk-UA" sz="2400" b="1" dirty="0">
                <a:effectLst/>
              </a:rPr>
              <a:t>геноцид як найбільш небезпечний злочин проти миру, безпеки людства та міжнародного правопорядку</a:t>
            </a:r>
            <a:r>
              <a:rPr lang="uk-UA" sz="2400" b="1" dirty="0" smtClean="0">
                <a:effectLst/>
              </a:rPr>
              <a:t>.</a:t>
            </a:r>
            <a:br>
              <a:rPr lang="uk-UA" sz="2400" b="1" dirty="0" smtClean="0">
                <a:effectLst/>
              </a:rPr>
            </a:br>
            <a:r>
              <a:rPr lang="uk-UA" sz="2400" b="1" dirty="0" smtClean="0">
                <a:effectLst/>
              </a:rPr>
              <a:t/>
            </a:r>
            <a:br>
              <a:rPr lang="uk-UA" sz="2400" b="1" dirty="0" smtClean="0">
                <a:effectLst/>
              </a:rPr>
            </a:br>
            <a:r>
              <a:rPr lang="uk-UA" sz="2400" b="1" dirty="0" smtClean="0">
                <a:effectLst/>
              </a:rPr>
              <a:t/>
            </a:r>
            <a:br>
              <a:rPr lang="uk-UA" sz="2400" b="1" dirty="0" smtClean="0">
                <a:effectLst/>
              </a:rPr>
            </a:br>
            <a:r>
              <a:rPr lang="uk-UA" sz="2400" b="1" dirty="0" smtClean="0">
                <a:solidFill>
                  <a:srgbClr val="FF0000"/>
                </a:solidFill>
                <a:effectLst/>
              </a:rPr>
              <a:t> Предмет дослідження </a:t>
            </a:r>
            <a:r>
              <a:rPr lang="uk-UA" sz="2400" b="1" dirty="0" smtClean="0">
                <a:effectLst/>
              </a:rPr>
              <a:t>- зміст </a:t>
            </a:r>
            <a:r>
              <a:rPr lang="uk-UA" sz="2400" b="1" dirty="0">
                <a:effectLst/>
              </a:rPr>
              <a:t>поняття геноциду та   конкретні історичні факти прояву міжнародного злочину в ХХ- початку ХХІ ст</a:t>
            </a:r>
            <a:r>
              <a:rPr lang="uk-UA" sz="2400" b="1" dirty="0" smtClean="0">
                <a:effectLst/>
              </a:rPr>
              <a:t>.</a:t>
            </a:r>
            <a:br>
              <a:rPr lang="uk-UA" sz="2400" b="1" dirty="0" smtClean="0">
                <a:effectLst/>
              </a:rPr>
            </a:br>
            <a:r>
              <a:rPr lang="uk-UA" sz="2400" b="1" dirty="0" smtClean="0">
                <a:effectLst/>
              </a:rPr>
              <a:t/>
            </a:r>
            <a:br>
              <a:rPr lang="uk-UA" sz="2400" b="1" dirty="0" smtClean="0">
                <a:effectLst/>
              </a:rPr>
            </a:br>
            <a:r>
              <a:rPr lang="uk-UA" sz="2400" b="1" dirty="0">
                <a:effectLst/>
              </a:rPr>
              <a:t/>
            </a:r>
            <a:br>
              <a:rPr lang="uk-UA" sz="2400" b="1" dirty="0">
                <a:effectLst/>
              </a:rPr>
            </a:br>
            <a:r>
              <a:rPr lang="uk-UA" sz="2400" b="1" dirty="0" smtClean="0">
                <a:solidFill>
                  <a:srgbClr val="FF0000"/>
                </a:solidFill>
                <a:effectLst/>
              </a:rPr>
              <a:t>Методи дослідження:  </a:t>
            </a:r>
            <a:r>
              <a:rPr lang="uk-UA" sz="2400" b="1" dirty="0">
                <a:effectLst/>
              </a:rPr>
              <a:t>по­рівняльно-історичний, типологічний та </a:t>
            </a:r>
            <a:r>
              <a:rPr lang="uk-UA" sz="2400" b="1" dirty="0" smtClean="0">
                <a:effectLst/>
              </a:rPr>
              <a:t>проблемно-хронологічний</a:t>
            </a:r>
            <a:endParaRPr lang="uk-UA" sz="2400" b="1" dirty="0"/>
          </a:p>
        </p:txBody>
      </p:sp>
      <p:pic>
        <p:nvPicPr>
          <p:cNvPr id="3074" name="Picture 2" descr="http://www.verelq.am/sites/default/files/styles/article_image_full_node/public/images/article/2016/03/6971/genocid.jpg?itok=MHVA9Q_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Гарри Масадурян: Если вы не признаете Геноцид армян, значит, вы поощряете геноцид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3403"/>
          <a:stretch/>
        </p:blipFill>
        <p:spPr bwMode="auto">
          <a:xfrm>
            <a:off x="6768244" y="476672"/>
            <a:ext cx="1656184" cy="184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Геноцид армян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9407"/>
          <a:stretch/>
        </p:blipFill>
        <p:spPr bwMode="auto">
          <a:xfrm>
            <a:off x="6768244" y="4869160"/>
            <a:ext cx="2016224" cy="1736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5525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-171400"/>
            <a:ext cx="7543800" cy="764704"/>
          </a:xfrm>
        </p:spPr>
        <p:txBody>
          <a:bodyPr/>
          <a:lstStyle/>
          <a:p>
            <a:pPr algn="ctr"/>
            <a:r>
              <a:rPr lang="uk-UA" sz="3200" b="1" dirty="0" smtClean="0"/>
              <a:t>Поняття геноциду</a:t>
            </a:r>
            <a:endParaRPr lang="uk-UA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2955716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dirty="0"/>
              <a:t>Термін "геноцид" разом зі смисловим наповненням запропонував у 1933р. польський </a:t>
            </a:r>
            <a:r>
              <a:rPr lang="uk-UA" sz="1600" dirty="0" smtClean="0"/>
              <a:t>юрист-кримінолог</a:t>
            </a:r>
          </a:p>
          <a:p>
            <a:pPr algn="ctr"/>
            <a:r>
              <a:rPr lang="uk-UA" sz="1600" dirty="0" smtClean="0"/>
              <a:t> </a:t>
            </a:r>
            <a:r>
              <a:rPr lang="uk-UA" sz="1600" b="1" dirty="0">
                <a:solidFill>
                  <a:srgbClr val="FF0000"/>
                </a:solidFill>
              </a:rPr>
              <a:t>Рафаель </a:t>
            </a:r>
            <a:r>
              <a:rPr lang="uk-UA" sz="1600" b="1" dirty="0" err="1">
                <a:solidFill>
                  <a:srgbClr val="FF0000"/>
                </a:solidFill>
              </a:rPr>
              <a:t>Лемкін</a:t>
            </a:r>
            <a:r>
              <a:rPr lang="uk-UA" sz="1600" b="1" dirty="0">
                <a:solidFill>
                  <a:srgbClr val="FF0000"/>
                </a:solidFill>
              </a:rPr>
              <a:t> (</a:t>
            </a:r>
            <a:r>
              <a:rPr lang="uk-UA" sz="1600" b="1" dirty="0" err="1">
                <a:solidFill>
                  <a:srgbClr val="FF0000"/>
                </a:solidFill>
              </a:rPr>
              <a:t>Лемке</a:t>
            </a:r>
            <a:r>
              <a:rPr lang="uk-UA" sz="1600" dirty="0" smtClean="0"/>
              <a:t>),</a:t>
            </a:r>
          </a:p>
          <a:p>
            <a:pPr algn="ctr"/>
            <a:r>
              <a:rPr lang="uk-UA" sz="1600" dirty="0" smtClean="0"/>
              <a:t> </a:t>
            </a:r>
            <a:r>
              <a:rPr lang="uk-UA" sz="1600" dirty="0"/>
              <a:t>на черговій Конференції з міжнародного кримінального права. </a:t>
            </a:r>
          </a:p>
        </p:txBody>
      </p:sp>
      <p:pic>
        <p:nvPicPr>
          <p:cNvPr id="4098" name="Picture 2" descr="Рафаэль Лемки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713354"/>
            <a:ext cx="2857500" cy="2219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121338875"/>
              </p:ext>
            </p:extLst>
          </p:nvPr>
        </p:nvGraphicFramePr>
        <p:xfrm>
          <a:off x="3275856" y="134076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707904" y="5531167"/>
            <a:ext cx="56166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i="1" dirty="0" smtClean="0"/>
              <a:t>Резолюція ООН </a:t>
            </a:r>
            <a:r>
              <a:rPr lang="uk-UA" sz="1600" i="1" dirty="0"/>
              <a:t>про попередження злочину  геноциду і покарання за нього, 11.12.1946.  </a:t>
            </a:r>
            <a:endParaRPr lang="uk-UA" sz="1600" i="1" dirty="0" smtClean="0"/>
          </a:p>
          <a:p>
            <a:pPr algn="ctr"/>
            <a:r>
              <a:rPr lang="uk-UA" sz="1600" i="1" dirty="0"/>
              <a:t>Конвенції ООН про запобігання злочину геноциду і покарання за </a:t>
            </a:r>
            <a:r>
              <a:rPr lang="uk-UA" sz="1600" i="1" dirty="0" smtClean="0"/>
              <a:t>нього, </a:t>
            </a:r>
            <a:r>
              <a:rPr lang="uk-UA" sz="1600" i="1" dirty="0"/>
              <a:t>9.12.1948 р. </a:t>
            </a:r>
            <a:endParaRPr lang="uk-UA" sz="1600" i="1" dirty="0" smtClean="0"/>
          </a:p>
          <a:p>
            <a:pPr algn="ctr"/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779912" y="764704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П</a:t>
            </a:r>
            <a:r>
              <a:rPr lang="uk-UA" b="1" dirty="0" smtClean="0">
                <a:solidFill>
                  <a:srgbClr val="FF0000"/>
                </a:solidFill>
              </a:rPr>
              <a:t>ід </a:t>
            </a:r>
            <a:r>
              <a:rPr lang="uk-UA" b="1" dirty="0">
                <a:solidFill>
                  <a:srgbClr val="FF0000"/>
                </a:solidFill>
              </a:rPr>
              <a:t>термін "геноцид" потрапили </a:t>
            </a:r>
            <a:r>
              <a:rPr lang="uk-UA" b="1" dirty="0" smtClean="0">
                <a:solidFill>
                  <a:srgbClr val="FF0000"/>
                </a:solidFill>
              </a:rPr>
              <a:t>дії: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504" y="4989913"/>
            <a:ext cx="38164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1700" dirty="0" smtClean="0"/>
              <a:t>	Слово </a:t>
            </a:r>
            <a:r>
              <a:rPr lang="uk-UA" sz="1700" b="1" dirty="0">
                <a:solidFill>
                  <a:srgbClr val="FF0000"/>
                </a:solidFill>
              </a:rPr>
              <a:t>"геноцид"</a:t>
            </a:r>
            <a:r>
              <a:rPr lang="uk-UA" sz="1700" dirty="0"/>
              <a:t>,</a:t>
            </a:r>
            <a:r>
              <a:rPr lang="uk-UA" sz="1700" dirty="0">
                <a:solidFill>
                  <a:srgbClr val="FF0000"/>
                </a:solidFill>
              </a:rPr>
              <a:t> </a:t>
            </a:r>
            <a:r>
              <a:rPr lang="uk-UA" sz="1700" dirty="0"/>
              <a:t>що </a:t>
            </a:r>
            <a:r>
              <a:rPr lang="uk-UA" sz="1700" dirty="0" smtClean="0"/>
              <a:t>	означає </a:t>
            </a:r>
            <a:r>
              <a:rPr lang="uk-UA" sz="1700" dirty="0"/>
              <a:t>найважчий </a:t>
            </a:r>
            <a:r>
              <a:rPr lang="uk-UA" sz="1700" dirty="0" smtClean="0"/>
              <a:t>	міжнародний </a:t>
            </a:r>
            <a:r>
              <a:rPr lang="uk-UA" sz="1700" dirty="0"/>
              <a:t>злочин проти людства, походить від двох мов: грецької – "</a:t>
            </a:r>
            <a:r>
              <a:rPr lang="uk-UA" sz="1700" dirty="0" err="1"/>
              <a:t>genos</a:t>
            </a:r>
            <a:r>
              <a:rPr lang="uk-UA" sz="1700" dirty="0"/>
              <a:t>" (рід, плем'я) і латинської "</a:t>
            </a:r>
            <a:r>
              <a:rPr lang="uk-UA" sz="1700" dirty="0" err="1"/>
              <a:t>caedere</a:t>
            </a:r>
            <a:r>
              <a:rPr lang="uk-UA" sz="1700" dirty="0"/>
              <a:t>" (вбивати). </a:t>
            </a:r>
          </a:p>
          <a:p>
            <a:endParaRPr lang="uk-UA" dirty="0"/>
          </a:p>
        </p:txBody>
      </p:sp>
      <p:pic>
        <p:nvPicPr>
          <p:cNvPr id="4102" name="Picture 6" descr="Картинки по запросу словник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784" y="5017819"/>
            <a:ext cx="800174" cy="80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7395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grpSp>
          <p:nvGrpSpPr>
            <p:cNvPr id="5" name="Группа 4"/>
            <p:cNvGrpSpPr/>
            <p:nvPr/>
          </p:nvGrpSpPr>
          <p:grpSpPr>
            <a:xfrm>
              <a:off x="155574" y="1124744"/>
              <a:ext cx="8908961" cy="5400600"/>
              <a:chOff x="155574" y="1124744"/>
              <a:chExt cx="8908961" cy="5400600"/>
            </a:xfrm>
          </p:grpSpPr>
          <p:pic>
            <p:nvPicPr>
              <p:cNvPr id="5122" name="Picture 2" descr="38 карт мира с необычной информацией-4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5574" y="1124744"/>
                <a:ext cx="8908961" cy="5400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155574" y="3789040"/>
                <a:ext cx="1320082" cy="259228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</p:grpSp>
      </p:grpSp>
      <p:sp>
        <p:nvSpPr>
          <p:cNvPr id="6" name="TextBox 5"/>
          <p:cNvSpPr txBox="1"/>
          <p:nvPr/>
        </p:nvSpPr>
        <p:spPr>
          <a:xfrm>
            <a:off x="3762935" y="116632"/>
            <a:ext cx="1694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 smtClean="0">
                <a:solidFill>
                  <a:srgbClr val="FF0000"/>
                </a:solidFill>
              </a:rPr>
              <a:t>Голодомор </a:t>
            </a:r>
            <a:r>
              <a:rPr lang="uk-UA" sz="1200" b="1" dirty="0">
                <a:solidFill>
                  <a:srgbClr val="FF0000"/>
                </a:solidFill>
              </a:rPr>
              <a:t>1932-33рр, </a:t>
            </a:r>
            <a:r>
              <a:rPr lang="uk-UA" sz="1200" b="1" dirty="0" err="1" smtClean="0">
                <a:solidFill>
                  <a:srgbClr val="FF0000"/>
                </a:solidFill>
              </a:rPr>
              <a:t>Голоди</a:t>
            </a:r>
            <a:r>
              <a:rPr lang="uk-UA" sz="1200" b="1" dirty="0" smtClean="0">
                <a:solidFill>
                  <a:srgbClr val="FF0000"/>
                </a:solidFill>
              </a:rPr>
              <a:t> 1921-1923рр, 1946-1947 </a:t>
            </a:r>
            <a:r>
              <a:rPr lang="uk-UA" sz="1200" b="1" dirty="0">
                <a:solidFill>
                  <a:srgbClr val="FF0000"/>
                </a:solidFill>
              </a:rPr>
              <a:t>рр</a:t>
            </a:r>
            <a:r>
              <a:rPr lang="uk-UA" sz="1200" b="1" dirty="0" smtClean="0">
                <a:solidFill>
                  <a:srgbClr val="FF0000"/>
                </a:solidFill>
              </a:rPr>
              <a:t>. в Україні</a:t>
            </a:r>
            <a:endParaRPr lang="uk-UA" sz="1200" b="1" dirty="0">
              <a:solidFill>
                <a:srgbClr val="FF0000"/>
              </a:solidFill>
            </a:endParaRPr>
          </a:p>
        </p:txBody>
      </p:sp>
      <p:cxnSp>
        <p:nvCxnSpPr>
          <p:cNvPr id="10" name="Соединительная линия уступом 9"/>
          <p:cNvCxnSpPr/>
          <p:nvPr/>
        </p:nvCxnSpPr>
        <p:spPr>
          <a:xfrm rot="16200000" flipH="1">
            <a:off x="4123404" y="1396224"/>
            <a:ext cx="1257233" cy="360041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766966" y="5085183"/>
            <a:ext cx="16942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</a:rPr>
              <a:t>Геноцид племен </a:t>
            </a:r>
            <a:r>
              <a:rPr lang="uk-UA" sz="1200" b="1" dirty="0" err="1">
                <a:solidFill>
                  <a:srgbClr val="FF0000"/>
                </a:solidFill>
              </a:rPr>
              <a:t>гереро</a:t>
            </a:r>
            <a:r>
              <a:rPr lang="uk-UA" sz="1200" b="1" dirty="0">
                <a:solidFill>
                  <a:srgbClr val="FF0000"/>
                </a:solidFill>
              </a:rPr>
              <a:t> і </a:t>
            </a:r>
            <a:r>
              <a:rPr lang="uk-UA" sz="1200" b="1" dirty="0" err="1">
                <a:solidFill>
                  <a:srgbClr val="FF0000"/>
                </a:solidFill>
              </a:rPr>
              <a:t>нама</a:t>
            </a:r>
            <a:r>
              <a:rPr lang="uk-UA" sz="1200" b="1" dirty="0">
                <a:solidFill>
                  <a:srgbClr val="FF0000"/>
                </a:solidFill>
              </a:rPr>
              <a:t> в 1904-1907 роках</a:t>
            </a:r>
          </a:p>
        </p:txBody>
      </p:sp>
      <p:cxnSp>
        <p:nvCxnSpPr>
          <p:cNvPr id="15" name="Соединительная линия уступом 14"/>
          <p:cNvCxnSpPr>
            <a:stCxn id="14" idx="0"/>
          </p:cNvCxnSpPr>
          <p:nvPr/>
        </p:nvCxnSpPr>
        <p:spPr>
          <a:xfrm rot="5400000" flipH="1" flipV="1">
            <a:off x="3929632" y="4553612"/>
            <a:ext cx="216024" cy="847119"/>
          </a:xfrm>
          <a:prstGeom prst="bentConnector2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652120" y="247581"/>
            <a:ext cx="2304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1200" b="1" dirty="0">
                <a:solidFill>
                  <a:srgbClr val="FF0000"/>
                </a:solidFill>
              </a:rPr>
              <a:t>Винищення і депортація християн в Османській імперії в 1915-1923 роках: геноцид вірмен, </a:t>
            </a:r>
            <a:r>
              <a:rPr lang="uk-UA" sz="1200" b="1" dirty="0" err="1">
                <a:solidFill>
                  <a:srgbClr val="FF0000"/>
                </a:solidFill>
              </a:rPr>
              <a:t>понтійських</a:t>
            </a:r>
            <a:r>
              <a:rPr lang="uk-UA" sz="1200" b="1" dirty="0">
                <a:solidFill>
                  <a:srgbClr val="FF0000"/>
                </a:solidFill>
              </a:rPr>
              <a:t> греків, ассирійців.</a:t>
            </a:r>
          </a:p>
          <a:p>
            <a:pPr algn="ctr"/>
            <a:endParaRPr lang="uk-UA" sz="1200" b="1" dirty="0">
              <a:solidFill>
                <a:srgbClr val="FF0000"/>
              </a:solidFill>
            </a:endParaRPr>
          </a:p>
        </p:txBody>
      </p:sp>
      <p:cxnSp>
        <p:nvCxnSpPr>
          <p:cNvPr id="19" name="Соединительная линия уступом 18"/>
          <p:cNvCxnSpPr/>
          <p:nvPr/>
        </p:nvCxnSpPr>
        <p:spPr>
          <a:xfrm rot="10800000" flipV="1">
            <a:off x="5076056" y="1412776"/>
            <a:ext cx="1728192" cy="1152128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115616" y="123095"/>
            <a:ext cx="22787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1200" b="1" dirty="0">
                <a:solidFill>
                  <a:srgbClr val="FF0000"/>
                </a:solidFill>
              </a:rPr>
              <a:t>Винищення нацистською Німеччиною під час Другої світової війни (1939-1945 </a:t>
            </a:r>
            <a:r>
              <a:rPr lang="uk-UA" sz="1200" b="1" dirty="0" err="1">
                <a:solidFill>
                  <a:srgbClr val="FF0000"/>
                </a:solidFill>
              </a:rPr>
              <a:t>рр</a:t>
            </a:r>
            <a:r>
              <a:rPr lang="uk-UA" sz="1200" b="1" dirty="0">
                <a:solidFill>
                  <a:srgbClr val="FF0000"/>
                </a:solidFill>
              </a:rPr>
              <a:t>)  євреїв </a:t>
            </a:r>
            <a:r>
              <a:rPr lang="uk-UA" sz="1200" b="1" dirty="0" smtClean="0">
                <a:solidFill>
                  <a:srgbClr val="FF0000"/>
                </a:solidFill>
              </a:rPr>
              <a:t> (Голокост</a:t>
            </a:r>
            <a:r>
              <a:rPr lang="uk-UA" sz="1200" b="1" dirty="0">
                <a:solidFill>
                  <a:srgbClr val="FF0000"/>
                </a:solidFill>
              </a:rPr>
              <a:t>), </a:t>
            </a:r>
            <a:r>
              <a:rPr lang="uk-UA" sz="1200" b="1" dirty="0" smtClean="0">
                <a:solidFill>
                  <a:srgbClr val="FF0000"/>
                </a:solidFill>
              </a:rPr>
              <a:t>циган.</a:t>
            </a:r>
            <a:endParaRPr lang="uk-UA" sz="1200" b="1" dirty="0">
              <a:solidFill>
                <a:srgbClr val="FF0000"/>
              </a:solidFill>
            </a:endParaRPr>
          </a:p>
          <a:p>
            <a:pPr algn="ctr"/>
            <a:endParaRPr lang="uk-UA" sz="12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09162" y="2434527"/>
            <a:ext cx="16942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</a:rPr>
              <a:t>Винищення </a:t>
            </a:r>
            <a:r>
              <a:rPr lang="uk-UA" sz="1200" b="1" dirty="0" smtClean="0">
                <a:solidFill>
                  <a:srgbClr val="FF0000"/>
                </a:solidFill>
              </a:rPr>
              <a:t>профашистським </a:t>
            </a:r>
            <a:r>
              <a:rPr lang="uk-UA" sz="1200" b="1" dirty="0">
                <a:solidFill>
                  <a:srgbClr val="FF0000"/>
                </a:solidFill>
              </a:rPr>
              <a:t>хорватським режимом </a:t>
            </a:r>
            <a:r>
              <a:rPr lang="uk-UA" sz="1200" b="1" dirty="0" err="1">
                <a:solidFill>
                  <a:srgbClr val="FF0000"/>
                </a:solidFill>
              </a:rPr>
              <a:t>Павеліча</a:t>
            </a:r>
            <a:r>
              <a:rPr lang="uk-UA" sz="1200" b="1" dirty="0">
                <a:solidFill>
                  <a:srgbClr val="FF0000"/>
                </a:solidFill>
              </a:rPr>
              <a:t> сербів </a:t>
            </a:r>
            <a:r>
              <a:rPr lang="uk-UA" sz="1200" b="1" dirty="0" smtClean="0">
                <a:solidFill>
                  <a:srgbClr val="FF0000"/>
                </a:solidFill>
              </a:rPr>
              <a:t>(1941-1945)</a:t>
            </a:r>
            <a:endParaRPr lang="uk-UA" sz="1200" b="1" dirty="0">
              <a:solidFill>
                <a:srgbClr val="FF0000"/>
              </a:solidFill>
            </a:endParaRPr>
          </a:p>
        </p:txBody>
      </p:sp>
      <p:cxnSp>
        <p:nvCxnSpPr>
          <p:cNvPr id="31" name="Соединительная линия уступом 30"/>
          <p:cNvCxnSpPr/>
          <p:nvPr/>
        </p:nvCxnSpPr>
        <p:spPr>
          <a:xfrm>
            <a:off x="2255011" y="1124744"/>
            <a:ext cx="2211027" cy="1008112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21" name="Соединительная линия уступом 5120"/>
          <p:cNvCxnSpPr/>
          <p:nvPr/>
        </p:nvCxnSpPr>
        <p:spPr>
          <a:xfrm flipV="1">
            <a:off x="2856281" y="2276872"/>
            <a:ext cx="1609757" cy="117331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457173" y="3474978"/>
            <a:ext cx="1694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1200" b="1" dirty="0">
                <a:solidFill>
                  <a:srgbClr val="FF0000"/>
                </a:solidFill>
              </a:rPr>
              <a:t>Депортація кримських татар (1944 р.)</a:t>
            </a:r>
          </a:p>
          <a:p>
            <a:pPr algn="ctr"/>
            <a:endParaRPr lang="uk-UA" sz="1200" b="1" dirty="0">
              <a:solidFill>
                <a:srgbClr val="FF0000"/>
              </a:solidFill>
            </a:endParaRPr>
          </a:p>
        </p:txBody>
      </p:sp>
      <p:cxnSp>
        <p:nvCxnSpPr>
          <p:cNvPr id="5124" name="Соединительная линия уступом 5123"/>
          <p:cNvCxnSpPr/>
          <p:nvPr/>
        </p:nvCxnSpPr>
        <p:spPr>
          <a:xfrm rot="16200000" flipV="1">
            <a:off x="4792240" y="2518799"/>
            <a:ext cx="1198106" cy="847117"/>
          </a:xfrm>
          <a:prstGeom prst="bentConnector3">
            <a:avLst>
              <a:gd name="adj1" fmla="val 50000"/>
            </a:avLst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449762" y="2782669"/>
            <a:ext cx="16942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1200" b="1" dirty="0">
                <a:solidFill>
                  <a:srgbClr val="FF0000"/>
                </a:solidFill>
              </a:rPr>
              <a:t>Акти геноциду в Тибеті як спроба знищити тибетців як релігійну групу  (серпень 1960 </a:t>
            </a:r>
            <a:r>
              <a:rPr lang="uk-UA" sz="1200" b="1" dirty="0" smtClean="0">
                <a:solidFill>
                  <a:srgbClr val="FF0000"/>
                </a:solidFill>
              </a:rPr>
              <a:t>року)</a:t>
            </a:r>
            <a:endParaRPr lang="uk-UA" sz="1200" b="1" dirty="0">
              <a:solidFill>
                <a:srgbClr val="FF0000"/>
              </a:solidFill>
            </a:endParaRPr>
          </a:p>
          <a:p>
            <a:pPr algn="ctr"/>
            <a:endParaRPr lang="uk-UA" sz="1200" b="1" dirty="0">
              <a:solidFill>
                <a:srgbClr val="FF0000"/>
              </a:solidFill>
            </a:endParaRPr>
          </a:p>
        </p:txBody>
      </p:sp>
      <p:cxnSp>
        <p:nvCxnSpPr>
          <p:cNvPr id="5127" name="Соединительная линия уступом 5126"/>
          <p:cNvCxnSpPr>
            <a:stCxn id="39" idx="1"/>
          </p:cNvCxnSpPr>
          <p:nvPr/>
        </p:nvCxnSpPr>
        <p:spPr>
          <a:xfrm rot="10800000">
            <a:off x="6304292" y="2564904"/>
            <a:ext cx="1145470" cy="8179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7158252" y="5198208"/>
            <a:ext cx="1694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</a:rPr>
              <a:t>Винищення режимом Пол </a:t>
            </a:r>
            <a:r>
              <a:rPr lang="uk-UA" sz="1200" b="1" dirty="0" err="1">
                <a:solidFill>
                  <a:srgbClr val="FF0000"/>
                </a:solidFill>
              </a:rPr>
              <a:t>Пота</a:t>
            </a:r>
            <a:r>
              <a:rPr lang="uk-UA" sz="1200" b="1" dirty="0">
                <a:solidFill>
                  <a:srgbClr val="FF0000"/>
                </a:solidFill>
              </a:rPr>
              <a:t> і </a:t>
            </a:r>
            <a:r>
              <a:rPr lang="uk-UA" sz="1200" b="1" dirty="0" err="1">
                <a:solidFill>
                  <a:srgbClr val="FF0000"/>
                </a:solidFill>
              </a:rPr>
              <a:t>Іенг</a:t>
            </a:r>
            <a:r>
              <a:rPr lang="uk-UA" sz="1200" b="1" dirty="0">
                <a:solidFill>
                  <a:srgbClr val="FF0000"/>
                </a:solidFill>
              </a:rPr>
              <a:t> Сари в 1975-1979 роках в Камбоджі до трьох мільйонів камбоджійців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763679" y="1517150"/>
            <a:ext cx="2300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</a:rPr>
              <a:t>Винищення іракськими військами курдського населення північного Іраку (</a:t>
            </a:r>
            <a:r>
              <a:rPr lang="uk-UA" sz="1200" b="1" dirty="0" smtClean="0">
                <a:solidFill>
                  <a:srgbClr val="FF0000"/>
                </a:solidFill>
              </a:rPr>
              <a:t>1987-1989 </a:t>
            </a:r>
            <a:r>
              <a:rPr lang="uk-UA" sz="1200" b="1" dirty="0" err="1" smtClean="0">
                <a:solidFill>
                  <a:srgbClr val="FF0000"/>
                </a:solidFill>
              </a:rPr>
              <a:t>рр</a:t>
            </a:r>
            <a:r>
              <a:rPr lang="uk-UA" sz="1200" b="1" dirty="0" smtClean="0">
                <a:solidFill>
                  <a:srgbClr val="FF0000"/>
                </a:solidFill>
              </a:rPr>
              <a:t>)</a:t>
            </a:r>
            <a:endParaRPr lang="uk-UA" sz="1200" b="1" dirty="0">
              <a:solidFill>
                <a:srgbClr val="FF0000"/>
              </a:solidFill>
            </a:endParaRPr>
          </a:p>
        </p:txBody>
      </p:sp>
      <p:cxnSp>
        <p:nvCxnSpPr>
          <p:cNvPr id="5134" name="Соединительная линия уступом 5133"/>
          <p:cNvCxnSpPr/>
          <p:nvPr/>
        </p:nvCxnSpPr>
        <p:spPr>
          <a:xfrm rot="10800000" flipV="1">
            <a:off x="5457174" y="1988839"/>
            <a:ext cx="1563099" cy="7938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3762935" y="5793270"/>
            <a:ext cx="24257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</a:rPr>
              <a:t>Геноцид в Руанді 1994 року - масова різанина в </a:t>
            </a:r>
            <a:r>
              <a:rPr lang="uk-UA" sz="1200" b="1" dirty="0" smtClean="0">
                <a:solidFill>
                  <a:srgbClr val="FF0000"/>
                </a:solidFill>
              </a:rPr>
              <a:t>Руанді: представники </a:t>
            </a:r>
            <a:r>
              <a:rPr lang="uk-UA" sz="1200" b="1" dirty="0">
                <a:solidFill>
                  <a:srgbClr val="FF0000"/>
                </a:solidFill>
              </a:rPr>
              <a:t>племені </a:t>
            </a:r>
            <a:r>
              <a:rPr lang="uk-UA" sz="1200" b="1" dirty="0" err="1">
                <a:solidFill>
                  <a:srgbClr val="FF0000"/>
                </a:solidFill>
              </a:rPr>
              <a:t>хуту</a:t>
            </a:r>
            <a:r>
              <a:rPr lang="uk-UA" sz="1200" b="1" dirty="0">
                <a:solidFill>
                  <a:srgbClr val="FF0000"/>
                </a:solidFill>
              </a:rPr>
              <a:t> винищили 800 тисяч чоловік з племені </a:t>
            </a:r>
            <a:r>
              <a:rPr lang="uk-UA" sz="1200" b="1" dirty="0" err="1">
                <a:solidFill>
                  <a:srgbClr val="FF0000"/>
                </a:solidFill>
              </a:rPr>
              <a:t>тутсі</a:t>
            </a:r>
            <a:endParaRPr lang="uk-UA" sz="1200" b="1" dirty="0">
              <a:solidFill>
                <a:srgbClr val="FF0000"/>
              </a:solidFill>
            </a:endParaRPr>
          </a:p>
        </p:txBody>
      </p:sp>
      <p:cxnSp>
        <p:nvCxnSpPr>
          <p:cNvPr id="5136" name="Соединительная линия уступом 5135"/>
          <p:cNvCxnSpPr/>
          <p:nvPr/>
        </p:nvCxnSpPr>
        <p:spPr>
          <a:xfrm rot="5400000" flipH="1" flipV="1">
            <a:off x="3895302" y="4723906"/>
            <a:ext cx="1654442" cy="506530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746660" y="3658233"/>
            <a:ext cx="1853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</a:rPr>
              <a:t>Різанина в </a:t>
            </a:r>
            <a:r>
              <a:rPr lang="uk-UA" sz="1200" b="1" dirty="0" err="1">
                <a:solidFill>
                  <a:srgbClr val="FF0000"/>
                </a:solidFill>
              </a:rPr>
              <a:t>Сребрениці</a:t>
            </a:r>
            <a:r>
              <a:rPr lang="uk-UA" sz="1200" b="1" dirty="0">
                <a:solidFill>
                  <a:srgbClr val="FF0000"/>
                </a:solidFill>
              </a:rPr>
              <a:t> (1995) - масове вбивство боснійських мусульман </a:t>
            </a:r>
            <a:r>
              <a:rPr lang="uk-UA" sz="1200" b="1" dirty="0" smtClean="0">
                <a:solidFill>
                  <a:srgbClr val="FF0000"/>
                </a:solidFill>
              </a:rPr>
              <a:t>сербами</a:t>
            </a:r>
            <a:endParaRPr lang="uk-UA" sz="1200" b="1" dirty="0">
              <a:solidFill>
                <a:srgbClr val="FF0000"/>
              </a:solidFill>
            </a:endParaRPr>
          </a:p>
        </p:txBody>
      </p:sp>
      <p:cxnSp>
        <p:nvCxnSpPr>
          <p:cNvPr id="5138" name="Соединительная линия уступом 5137"/>
          <p:cNvCxnSpPr/>
          <p:nvPr/>
        </p:nvCxnSpPr>
        <p:spPr>
          <a:xfrm rot="5400000" flipH="1" flipV="1">
            <a:off x="3634253" y="2648478"/>
            <a:ext cx="1223706" cy="795804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164711" y="4346519"/>
            <a:ext cx="18033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b="1" dirty="0">
                <a:solidFill>
                  <a:srgbClr val="FF0000"/>
                </a:solidFill>
              </a:rPr>
              <a:t>Геноцид у </a:t>
            </a:r>
            <a:r>
              <a:rPr lang="uk-UA" sz="1200" b="1" dirty="0" err="1">
                <a:solidFill>
                  <a:srgbClr val="FF0000"/>
                </a:solidFill>
              </a:rPr>
              <a:t>Дарфурі</a:t>
            </a:r>
            <a:r>
              <a:rPr lang="uk-UA" sz="1200" b="1" dirty="0">
                <a:solidFill>
                  <a:srgbClr val="FF0000"/>
                </a:solidFill>
              </a:rPr>
              <a:t> (2003-2009) – міжетнічний збройний конфлікт у </a:t>
            </a:r>
            <a:r>
              <a:rPr lang="uk-UA" sz="1200" b="1" dirty="0" smtClean="0">
                <a:solidFill>
                  <a:srgbClr val="FF0000"/>
                </a:solidFill>
              </a:rPr>
              <a:t>Судані: </a:t>
            </a:r>
            <a:r>
              <a:rPr lang="uk-UA" sz="1200" b="1" dirty="0">
                <a:solidFill>
                  <a:srgbClr val="FF0000"/>
                </a:solidFill>
              </a:rPr>
              <a:t>убитих – 200-400 тисяч, 2,2 мільйон </a:t>
            </a:r>
            <a:r>
              <a:rPr lang="uk-UA" sz="1200" b="1" dirty="0" smtClean="0">
                <a:solidFill>
                  <a:srgbClr val="FF0000"/>
                </a:solidFill>
              </a:rPr>
              <a:t>біженців</a:t>
            </a:r>
            <a:endParaRPr lang="uk-UA" sz="1200" b="1" dirty="0">
              <a:solidFill>
                <a:srgbClr val="FF0000"/>
              </a:solidFill>
            </a:endParaRPr>
          </a:p>
        </p:txBody>
      </p:sp>
      <p:cxnSp>
        <p:nvCxnSpPr>
          <p:cNvPr id="5142" name="Соединительная линия уступом 5141"/>
          <p:cNvCxnSpPr>
            <a:stCxn id="42" idx="0"/>
          </p:cNvCxnSpPr>
          <p:nvPr/>
        </p:nvCxnSpPr>
        <p:spPr>
          <a:xfrm rot="16200000" flipV="1">
            <a:off x="6684424" y="3877261"/>
            <a:ext cx="1656797" cy="985098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44" name="Соединительная линия уступом 5143"/>
          <p:cNvCxnSpPr/>
          <p:nvPr/>
        </p:nvCxnSpPr>
        <p:spPr>
          <a:xfrm rot="16200000" flipV="1">
            <a:off x="4889597" y="3642664"/>
            <a:ext cx="1165008" cy="161615"/>
          </a:xfrm>
          <a:prstGeom prst="bentConnector3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6" name="TextBox 5145"/>
          <p:cNvSpPr txBox="1"/>
          <p:nvPr/>
        </p:nvSpPr>
        <p:spPr>
          <a:xfrm>
            <a:off x="155574" y="6058162"/>
            <a:ext cx="360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</a:rPr>
              <a:t>Хронологія та географія </a:t>
            </a:r>
            <a:r>
              <a:rPr lang="uk-UA" b="1" dirty="0">
                <a:solidFill>
                  <a:srgbClr val="002060"/>
                </a:solidFill>
              </a:rPr>
              <a:t>г</a:t>
            </a:r>
            <a:r>
              <a:rPr lang="uk-UA" b="1" dirty="0" smtClean="0">
                <a:solidFill>
                  <a:srgbClr val="002060"/>
                </a:solidFill>
              </a:rPr>
              <a:t>еноциду ХХ </a:t>
            </a:r>
            <a:r>
              <a:rPr lang="uk-UA" b="1" dirty="0" err="1" smtClean="0">
                <a:solidFill>
                  <a:srgbClr val="002060"/>
                </a:solidFill>
              </a:rPr>
              <a:t>ст-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поч.ХХІ</a:t>
            </a:r>
            <a:r>
              <a:rPr lang="uk-UA" b="1" dirty="0" smtClean="0">
                <a:solidFill>
                  <a:srgbClr val="002060"/>
                </a:solidFill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</a:rPr>
              <a:t>ст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8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260648"/>
            <a:ext cx="7543800" cy="914400"/>
          </a:xfrm>
        </p:spPr>
        <p:txBody>
          <a:bodyPr/>
          <a:lstStyle/>
          <a:p>
            <a:pPr algn="ctr"/>
            <a:r>
              <a:rPr lang="uk-UA" sz="2400" b="1" dirty="0">
                <a:effectLst/>
              </a:rPr>
              <a:t>Ф</a:t>
            </a:r>
            <a:r>
              <a:rPr lang="uk-UA" sz="2400" b="1" dirty="0" smtClean="0">
                <a:effectLst/>
              </a:rPr>
              <a:t>актори</a:t>
            </a:r>
            <a:r>
              <a:rPr lang="uk-UA" sz="2400" b="1" dirty="0">
                <a:effectLst/>
              </a:rPr>
              <a:t>, що </a:t>
            </a:r>
            <a:r>
              <a:rPr lang="uk-UA" sz="2400" b="1" dirty="0" smtClean="0">
                <a:effectLst/>
              </a:rPr>
              <a:t>сприяли перетворенню </a:t>
            </a:r>
            <a:r>
              <a:rPr lang="uk-UA" sz="2400" b="1" dirty="0">
                <a:effectLst/>
              </a:rPr>
              <a:t>ХХ </a:t>
            </a:r>
            <a:r>
              <a:rPr lang="uk-UA" sz="2400" b="1" dirty="0" err="1">
                <a:effectLst/>
              </a:rPr>
              <a:t>ст</a:t>
            </a:r>
            <a:r>
              <a:rPr lang="uk-UA" sz="2400" b="1" dirty="0">
                <a:effectLst/>
              </a:rPr>
              <a:t> в століття геноциду</a:t>
            </a:r>
            <a:endParaRPr lang="uk-UA" sz="2400" b="1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xmlns="" val="3663178275"/>
              </p:ext>
            </p:extLst>
          </p:nvPr>
        </p:nvGraphicFramePr>
        <p:xfrm>
          <a:off x="35496" y="1397000"/>
          <a:ext cx="9145016" cy="5344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9785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0"/>
            <a:ext cx="7543800" cy="914400"/>
          </a:xfrm>
        </p:spPr>
        <p:txBody>
          <a:bodyPr/>
          <a:lstStyle/>
          <a:p>
            <a:pPr algn="ctr"/>
            <a:r>
              <a:rPr lang="uk-UA" sz="2800" dirty="0" smtClean="0"/>
              <a:t>Форми геноциду</a:t>
            </a:r>
            <a:endParaRPr lang="uk-UA" sz="2800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xmlns="" val="2006187774"/>
              </p:ext>
            </p:extLst>
          </p:nvPr>
        </p:nvGraphicFramePr>
        <p:xfrm>
          <a:off x="251520" y="332656"/>
          <a:ext cx="8568952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4783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xmlns="" val="1093786346"/>
              </p:ext>
            </p:extLst>
          </p:nvPr>
        </p:nvGraphicFramePr>
        <p:xfrm>
          <a:off x="467544" y="1556792"/>
          <a:ext cx="820891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9552" y="476672"/>
            <a:ext cx="79928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dirty="0"/>
              <a:t>К</a:t>
            </a:r>
            <a:r>
              <a:rPr lang="uk-UA" dirty="0" smtClean="0"/>
              <a:t>ожен </a:t>
            </a:r>
            <a:r>
              <a:rPr lang="uk-UA" dirty="0"/>
              <a:t>випадок геноциду по-своєму унікальний, але їх можна згрупувати за подібними ознаками, характерними для таких смертоносних подій упродовж </a:t>
            </a:r>
            <a:r>
              <a:rPr lang="uk-UA" dirty="0" smtClean="0"/>
              <a:t>історії: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105962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358</TotalTime>
  <Words>1410</Words>
  <Application>Microsoft Office PowerPoint</Application>
  <PresentationFormat>Экран (4:3)</PresentationFormat>
  <Paragraphs>118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Базовая</vt:lpstr>
      <vt:lpstr>ГЕНОЦИД ЯК ФЕНОМЕН ХХ СТОЛІТТЯ: ГЕНЕЗИС, ФАКТОРИ ВИНИКНЕННЯ, ОЗНАКИ </vt:lpstr>
      <vt:lpstr>Актуальність дослідження </vt:lpstr>
      <vt:lpstr>Мета дослідження - аналіз явища геноциду в ХХ столітті на прикладі світової та української історії, зокрема Житомирщини</vt:lpstr>
      <vt:lpstr>Об'єкт дослідження - геноцид як найбільш небезпечний злочин проти миру, безпеки людства та міжнародного правопорядку.    Предмет дослідження - зміст поняття геноциду та   конкретні історичні факти прояву міжнародного злочину в ХХ- початку ХХІ ст.   Методи дослідження:  по­рівняльно-історичний, типологічний та проблемно-хронологічний</vt:lpstr>
      <vt:lpstr>Поняття геноциду</vt:lpstr>
      <vt:lpstr>Слайд 6</vt:lpstr>
      <vt:lpstr>Фактори, що сприяли перетворенню ХХ ст в століття геноциду</vt:lpstr>
      <vt:lpstr>Форми геноциду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ГЕНОЦИД ЯК ФЕНОМЕН ХХ СТОЛІТТЯ: ГЕНЕЗИС, ФАКТОРИ ВИНИКНЕННЯ, ОЗНАКИ </dc:title>
  <dc:creator>Елена</dc:creator>
  <cp:lastModifiedBy>comp</cp:lastModifiedBy>
  <cp:revision>43</cp:revision>
  <dcterms:created xsi:type="dcterms:W3CDTF">2016-04-10T08:11:35Z</dcterms:created>
  <dcterms:modified xsi:type="dcterms:W3CDTF">2016-04-11T09:16:15Z</dcterms:modified>
</cp:coreProperties>
</file>