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2" r:id="rId5"/>
    <p:sldId id="260" r:id="rId6"/>
    <p:sldId id="270" r:id="rId7"/>
    <p:sldId id="269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968EAE-FA0E-4CBA-8B4D-A1229B8E57F6}" type="datetimeFigureOut">
              <a:rPr lang="uk-UA" smtClean="0"/>
              <a:t>13.04.2016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28D11F-3FD1-42EC-A077-74DAC424C62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«ДОЛЯ РОМІВ (ЦИГАН) ОЧАКІВСЬКОГО ПОВІТУ (ГУБЕРНАТОРСТВО «ТРАНСНІСТРІЯ»)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В РОКИ ОКУПАЦІЇ (1941-1944 </a:t>
            </a:r>
            <a:r>
              <a:rPr lang="ru-RU" sz="3200" b="1" dirty="0" err="1">
                <a:solidFill>
                  <a:schemeClr val="tx1"/>
                </a:solidFill>
              </a:rPr>
              <a:t>рр</a:t>
            </a:r>
            <a:r>
              <a:rPr lang="ru-RU" sz="3200" b="1" dirty="0" smtClean="0">
                <a:solidFill>
                  <a:schemeClr val="tx1"/>
                </a:solidFill>
              </a:rPr>
              <a:t>.)»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800800" cy="1473200"/>
          </a:xfrm>
        </p:spPr>
        <p:txBody>
          <a:bodyPr>
            <a:normAutofit fontScale="92500"/>
          </a:bodyPr>
          <a:lstStyle/>
          <a:p>
            <a:pPr algn="l"/>
            <a:r>
              <a:rPr lang="uk-UA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Роботу виконав:</a:t>
            </a:r>
          </a:p>
          <a:p>
            <a:pPr algn="l"/>
            <a:r>
              <a:rPr lang="uk-UA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Раков</a:t>
            </a:r>
            <a:r>
              <a:rPr lang="uk-UA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Михайло Ігорович, </a:t>
            </a:r>
            <a:r>
              <a:rPr lang="uk-UA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учень 7 класу</a:t>
            </a:r>
          </a:p>
          <a:p>
            <a:pPr algn="l"/>
            <a:r>
              <a:rPr lang="uk-UA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Миколаївської </a:t>
            </a:r>
            <a:r>
              <a:rPr lang="uk-UA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 </a:t>
            </a:r>
            <a:r>
              <a:rPr lang="uk-UA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І-ІІІ ступенів №29</a:t>
            </a:r>
          </a:p>
          <a:p>
            <a:pPr algn="l"/>
            <a:r>
              <a:rPr lang="uk-UA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</a:t>
            </a:r>
            <a:r>
              <a:rPr lang="uk-U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керівник: Мороз </a:t>
            </a:r>
            <a:r>
              <a:rPr lang="uk-UA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Євген Олександрович 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014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92697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28343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циган практично нічим не відрізнялася від долі євреїв. Як і євреї, цигани підлягали поголовного винищення, фактично, тільки за свою етнічну приналежність. Оскільки цигани ділилися на кочових і осілих, то теоретично передбачалося різне ставлення до цих груп. Однак на практиці ні якої відмінності між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осідлими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кочовими циганами не робилося, і їх поголовне винищення було тільки питанням часу. Мотивувалося поголовне винищення циган тим, що вони нібито є «асоціальними елементами» – переносниками заразних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злодіями та грабіжниками, волоцюгами, жебраками, саботажниками і закоренілими ледацюгами,  порушниками громадського порядку і безпеки. </a:t>
            </a:r>
          </a:p>
        </p:txBody>
      </p:sp>
    </p:spTree>
    <p:extLst>
      <p:ext uri="{BB962C8B-B14F-4D97-AF65-F5344CB8AC3E}">
        <p14:creationId xmlns:p14="http://schemas.microsoft.com/office/powerpoint/2010/main" val="35681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720081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Раков Михайло </a:t>
            </a:r>
            <a:r>
              <a:rPr lang="ru-RU" sz="20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Ігорович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РАСПЕЧАТКА ИСТОРИЯ\SAM_6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16832"/>
            <a:ext cx="3113688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04055"/>
          </a:xfrm>
        </p:spPr>
        <p:txBody>
          <a:bodyPr>
            <a:noAutofit/>
          </a:bodyPr>
          <a:lstStyle/>
          <a:p>
            <a:r>
              <a:rPr lang="uk-UA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 Євген </a:t>
            </a:r>
            <a:r>
              <a:rPr lang="uk-UA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Олександрович, вчитель історії і правознавства</a:t>
            </a:r>
            <a:endParaRPr lang="uk-UA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РАСПЕЧАТКА ИСТОРИЯ\P91293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880320" cy="42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5"/>
            <a:ext cx="7272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– реконструювати загальний корпус опублікованих історико-етнографічних </a:t>
            </a:r>
            <a:r>
              <a:rPr lang="uk-UA" sz="2400" b="1" i="1" u="sng" dirty="0" err="1">
                <a:latin typeface="Times New Roman" pitchFamily="18" charset="0"/>
                <a:cs typeface="Times New Roman" pitchFamily="18" charset="0"/>
              </a:rPr>
              <a:t>циганознавчих</a:t>
            </a:r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 досліджень;</a:t>
            </a:r>
          </a:p>
          <a:p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- охарактеризувати національну політику нацистської Німеччини і фашистської  Румунії, зокрема стосовно циган, та її реалізацію в період Другої світової війни в окупованих державах;</a:t>
            </a:r>
          </a:p>
          <a:p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-  проаналізувати стан циганської громади України у переддень війни та її існування протягом окупації;</a:t>
            </a:r>
          </a:p>
          <a:p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-  дослідити етапи та методи знищення циганського населення України протягом окупації;</a:t>
            </a:r>
            <a:endParaRPr lang="uk-UA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1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268760"/>
            <a:ext cx="3153544" cy="3528391"/>
          </a:xfrm>
        </p:spPr>
        <p:txBody>
          <a:bodyPr>
            <a:normAutofit/>
          </a:bodyPr>
          <a:lstStyle/>
          <a:p>
            <a:r>
              <a:rPr lang="ru-RU" sz="32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32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548680"/>
            <a:ext cx="3352800" cy="720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96752"/>
            <a:ext cx="5112568" cy="5040560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Складовою частиною нацистського-румунського «нового порядку» в Україні стало знищення ромського населення. Комплекс проблем, пов’язаних з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антиромською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політикою  на  окупованих  українських  землях,  залишається  недостатньо  вивченим.  Потребують  уточнення  етапи  й  терміни  проведення геноциду, регіональна специфіка цих акцій. Поки що в більшості наукових праць переважають описові методи подання матеріалу, що не дозволяє заглибитись у сутність проблеми. Невирішеність деяких теоретичних питань перешкоджає неупередженому висвітленню конкретно-історичних подій та їх кваліфікованій інтерпретації. 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412776"/>
            <a:ext cx="3352800" cy="4073625"/>
          </a:xfrm>
        </p:spPr>
        <p:txBody>
          <a:bodyPr>
            <a:normAutofit/>
          </a:bodyPr>
          <a:lstStyle/>
          <a:p>
            <a:endParaRPr lang="uk-UA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ТЕРИТОРІЯ «ТРАНСНІСТРІЇ</a:t>
            </a:r>
            <a:r>
              <a:rPr lang="uk-UA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8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3352800" cy="4571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6805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62068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/>
              <a:t>ГЕОРГЕ АЛЕКСЯНУ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04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ЙОН  ВІКТОР АНТОНЕСКУ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40785"/>
            <a:ext cx="6336704" cy="57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err="1">
                <a:solidFill>
                  <a:schemeClr val="tx1"/>
                </a:solidFill>
              </a:rPr>
              <a:t>Памя’ятник</a:t>
            </a:r>
            <a:r>
              <a:rPr lang="ru-RU" sz="3600" b="1" i="1" u="sng" dirty="0">
                <a:solidFill>
                  <a:schemeClr val="tx1"/>
                </a:solidFill>
              </a:rPr>
              <a:t> ромам в </a:t>
            </a:r>
            <a:r>
              <a:rPr lang="ru-RU" sz="3600" b="1" i="1" u="sng" dirty="0" err="1">
                <a:solidFill>
                  <a:schemeClr val="tx1"/>
                </a:solidFill>
              </a:rPr>
              <a:t>с.Красненьке</a:t>
            </a:r>
            <a:r>
              <a:rPr lang="ru-RU" sz="3600" b="1" i="1" u="sng" dirty="0">
                <a:solidFill>
                  <a:schemeClr val="tx1"/>
                </a:solidFill>
              </a:rPr>
              <a:t> (</a:t>
            </a:r>
            <a:r>
              <a:rPr lang="ru-RU" sz="3600" b="1" i="1" u="sng" dirty="0" err="1">
                <a:solidFill>
                  <a:schemeClr val="tx1"/>
                </a:solidFill>
              </a:rPr>
              <a:t>Миколаївська</a:t>
            </a:r>
            <a:r>
              <a:rPr lang="ru-RU" sz="3600" b="1" i="1" u="sng" dirty="0">
                <a:solidFill>
                  <a:schemeClr val="tx1"/>
                </a:solidFill>
              </a:rPr>
              <a:t> область).</a:t>
            </a:r>
            <a:endParaRPr lang="uk-UA" sz="3600" b="1" i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344816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u="sng" dirty="0">
                <a:solidFill>
                  <a:schemeClr val="tx1"/>
                </a:solidFill>
              </a:rPr>
              <a:t>ДЕПОРТАЦІЯ ЦИГАН ДО ТРАНСНІСТРІЇ</a:t>
            </a:r>
            <a:endParaRPr lang="uk-UA" sz="2800" b="1" i="1" u="sng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8288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321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«ДОЛЯ РОМІВ (ЦИГАН) ОЧАКІВСЬКОГО ПОВІТУ (ГУБЕРНАТОРСТВО «ТРАНСНІСТРІЯ») В РОКИ ОКУПАЦІЇ (1941-1944 рр.)»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Памя’ятник ромам в с.Красненьке (Миколаївська область).</vt:lpstr>
      <vt:lpstr>ДЕПОРТАЦІЯ ЦИГАН ДО ТРАНСНІСТРІЇ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2015-04-07T18:07:30Z</dcterms:created>
  <dcterms:modified xsi:type="dcterms:W3CDTF">2016-04-13T19:45:00Z</dcterms:modified>
</cp:coreProperties>
</file>